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0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CD597-EE0D-42D5-AF0F-FB480FFCEA6B}" v="125" dt="2019-12-04T11:15:09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ABD34-E862-446A-A39E-0946DE4A461F}" type="datetimeFigureOut">
              <a:rPr lang="ru-RU"/>
              <a:t>04.12.2019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6980D-76C6-4D2F-81BE-8FE36A6C4E7C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/>
                <a:cs typeface="Calibri Light"/>
              </a:rPr>
              <a:t>Лекция 5</a:t>
            </a:r>
            <a:br>
              <a:rPr lang="ru-RU" dirty="0">
                <a:latin typeface="Times New Roman"/>
                <a:cs typeface="Calibri Light"/>
              </a:rPr>
            </a:br>
            <a:r>
              <a:rPr lang="ru-RU" dirty="0">
                <a:latin typeface="Times New Roman"/>
                <a:cs typeface="Calibri Light"/>
              </a:rPr>
              <a:t>Знакомство с ES6</a:t>
            </a:r>
            <a:br>
              <a:rPr lang="ru-RU" dirty="0">
                <a:cs typeface="Calibri Light"/>
              </a:rPr>
            </a:br>
            <a:endParaRPr lang="ru-RU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</a:t>
            </a:r>
            <a:endParaRPr/>
          </a:p>
        </p:txBody>
      </p:sp>
      <p:sp>
        <p:nvSpPr>
          <p:cNvPr id="472" name="Google Shape;472;p72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3" name="Google Shape;473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49" y="1168401"/>
            <a:ext cx="10373118" cy="356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44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</a:t>
            </a:r>
            <a:endParaRPr/>
          </a:p>
        </p:txBody>
      </p:sp>
      <p:sp>
        <p:nvSpPr>
          <p:cNvPr id="479" name="Google Shape;479;p7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Деструктуризация- особый синтаксис присваивания, при котором можно присвоить массив или объект сразу нескольким переменным, разбив его на части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Деструктуризация позволяет привязывать данные при совпадении паттерна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Поддерживается для массивов и объектов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Деструктуризация устойчива к ошибкам и во многом похожа на поиск поля в объекте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Возвращает undefined, если что-то пошло не так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987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 массива</a:t>
            </a:r>
            <a:endParaRPr/>
          </a:p>
        </p:txBody>
      </p:sp>
      <p:pic>
        <p:nvPicPr>
          <p:cNvPr id="485" name="Google Shape;485;p7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3" y="1312698"/>
            <a:ext cx="10080000" cy="1396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07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 массива</a:t>
            </a:r>
            <a:endParaRPr/>
          </a:p>
        </p:txBody>
      </p:sp>
      <p:sp>
        <p:nvSpPr>
          <p:cNvPr id="491" name="Google Shape;491;p7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2" name="Google Shape;492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3" y="1168370"/>
            <a:ext cx="10080000" cy="1665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66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</a:t>
            </a:r>
            <a:endParaRPr/>
          </a:p>
        </p:txBody>
      </p:sp>
      <p:sp>
        <p:nvSpPr>
          <p:cNvPr id="498" name="Google Shape;498;p76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spread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Значением rest будет массив из оставшихся элементов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Вместо rest можно использовать другое имя переменной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Оператор spread - троеточие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Spread должен стоять только перед последним элементом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664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 массива</a:t>
            </a:r>
            <a:endParaRPr/>
          </a:p>
        </p:txBody>
      </p:sp>
      <p:pic>
        <p:nvPicPr>
          <p:cNvPr id="504" name="Google Shape;504;p7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3" y="1168401"/>
            <a:ext cx="10180800" cy="1457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36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Значения по умолчанию</a:t>
            </a:r>
            <a:endParaRPr/>
          </a:p>
        </p:txBody>
      </p:sp>
      <p:pic>
        <p:nvPicPr>
          <p:cNvPr id="510" name="Google Shape;510;p7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080000" cy="651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2060788"/>
            <a:ext cx="10080000" cy="92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774" y="3229188"/>
            <a:ext cx="10080000" cy="2296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12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Отделение объявления от присваивания</a:t>
            </a:r>
            <a:endParaRPr/>
          </a:p>
        </p:txBody>
      </p:sp>
      <p:sp>
        <p:nvSpPr>
          <p:cNvPr id="518" name="Google Shape;518;p79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9" name="Google Shape;519;p79"/>
          <p:cNvPicPr preferRelativeResize="0"/>
          <p:nvPr/>
        </p:nvPicPr>
        <p:blipFill rotWithShape="1">
          <a:blip r:embed="rId3">
            <a:alphaModFix/>
          </a:blip>
          <a:srcRect r="11606"/>
          <a:stretch/>
        </p:blipFill>
        <p:spPr>
          <a:xfrm>
            <a:off x="913773" y="1168401"/>
            <a:ext cx="6364357" cy="2695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8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Swapping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80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6" name="Google Shape;526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5760000" cy="2957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86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возвращающей функции</a:t>
            </a:r>
            <a:endParaRPr/>
          </a:p>
        </p:txBody>
      </p:sp>
      <p:sp>
        <p:nvSpPr>
          <p:cNvPr id="532" name="Google Shape;532;p81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3" name="Google Shape;53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3" y="1168401"/>
            <a:ext cx="5760000" cy="3159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4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2009 -2015</a:t>
            </a:r>
            <a:endParaRPr/>
          </a:p>
        </p:txBody>
      </p:sp>
      <p:sp>
        <p:nvSpPr>
          <p:cNvPr id="422" name="Google Shape;422;p64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ECMA-262 5th Edition в декабре 2009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ECMA-262 5.1 Edition в июне 2011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ECMA-262 6th Edition в июне 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4035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c другими коллекциями</a:t>
            </a:r>
            <a:endParaRPr/>
          </a:p>
        </p:txBody>
      </p:sp>
      <p:pic>
        <p:nvPicPr>
          <p:cNvPr id="539" name="Google Shape;539;p8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8696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3" y="2336801"/>
            <a:ext cx="8696325" cy="103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406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 объектов</a:t>
            </a:r>
            <a:endParaRPr/>
          </a:p>
        </p:txBody>
      </p:sp>
      <p:sp>
        <p:nvSpPr>
          <p:cNvPr id="546" name="Google Shape;546;p8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Указываем, какие свойства в какие переменные должны перейти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 справа – существующий объект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Список слева – список переменных, в которые записываются соответствующие свойства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933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 объекта</a:t>
            </a:r>
            <a:endParaRPr/>
          </a:p>
        </p:txBody>
      </p:sp>
      <p:pic>
        <p:nvPicPr>
          <p:cNvPr id="552" name="Google Shape;552;p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7"/>
            <a:ext cx="10080000" cy="2220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048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возвращающей функции</a:t>
            </a:r>
            <a:endParaRPr/>
          </a:p>
        </p:txBody>
      </p:sp>
      <p:sp>
        <p:nvSpPr>
          <p:cNvPr id="558" name="Google Shape;558;p8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9" name="Google Shape;559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0"/>
            <a:ext cx="7200000" cy="1883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53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Другое имя переменной</a:t>
            </a:r>
            <a:endParaRPr/>
          </a:p>
        </p:txBody>
      </p:sp>
      <p:sp>
        <p:nvSpPr>
          <p:cNvPr id="565" name="Google Shape;565;p86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6" name="Google Shape;566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7200000" cy="28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16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Значение по умолчанию</a:t>
            </a:r>
            <a:endParaRPr/>
          </a:p>
        </p:txBody>
      </p:sp>
      <p:sp>
        <p:nvSpPr>
          <p:cNvPr id="572" name="Google Shape;572;p87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3" name="Google Shape;573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7200000" cy="2262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49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Отделение объявления от присваивания</a:t>
            </a:r>
            <a:endParaRPr/>
          </a:p>
        </p:txBody>
      </p:sp>
      <p:sp>
        <p:nvSpPr>
          <p:cNvPr id="579" name="Google Shape;579;p88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0" name="Google Shape;580;p88"/>
          <p:cNvPicPr preferRelativeResize="0"/>
          <p:nvPr/>
        </p:nvPicPr>
        <p:blipFill rotWithShape="1">
          <a:blip r:embed="rId3">
            <a:alphaModFix/>
          </a:blip>
          <a:srcRect r="28709"/>
          <a:stretch/>
        </p:blipFill>
        <p:spPr>
          <a:xfrm>
            <a:off x="913773" y="1168401"/>
            <a:ext cx="7200000" cy="1482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935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конкретного имени</a:t>
            </a:r>
            <a:endParaRPr/>
          </a:p>
        </p:txBody>
      </p:sp>
      <p:sp>
        <p:nvSpPr>
          <p:cNvPr id="586" name="Google Shape;586;p89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7" name="Google Shape;587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3" y="1168401"/>
            <a:ext cx="7200000" cy="1342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397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Вложенные деструктуризации</a:t>
            </a:r>
            <a:endParaRPr/>
          </a:p>
        </p:txBody>
      </p:sp>
      <p:sp>
        <p:nvSpPr>
          <p:cNvPr id="593" name="Google Shape;593;p90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4" name="Google Shape;594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10080000" cy="5332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709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282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ES6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358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Параметры по умолчанию</a:t>
            </a:r>
            <a:endParaRPr/>
          </a:p>
        </p:txBody>
      </p:sp>
      <p:sp>
        <p:nvSpPr>
          <p:cNvPr id="605" name="Google Shape;605;p92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6" name="Google Shape;606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8640000" cy="1156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4305476"/>
            <a:ext cx="4320000" cy="1194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838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9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4" name="Google Shape;61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482665"/>
            <a:ext cx="4320000" cy="1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3899065"/>
            <a:ext cx="4320000" cy="1562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8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94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2" name="Google Shape;622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3" y="1168400"/>
            <a:ext cx="7200000" cy="1958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111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spread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9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89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нашем случае, rest - это массив, а значит, можно использовать методы map, forEach и т.д. </a:t>
            </a:r>
            <a:endParaRPr/>
          </a:p>
        </p:txBody>
      </p:sp>
      <p:pic>
        <p:nvPicPr>
          <p:cNvPr id="629" name="Google Shape;629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2063578"/>
            <a:ext cx="8640000" cy="2282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805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name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96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6" name="Google Shape;636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8640000" cy="2636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67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Стрелочные функции</a:t>
            </a:r>
            <a:endParaRPr/>
          </a:p>
        </p:txBody>
      </p:sp>
      <p:sp>
        <p:nvSpPr>
          <p:cNvPr id="642" name="Google Shape;642;p97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8314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Стрелочные функции</a:t>
            </a:r>
            <a:endParaRPr/>
          </a:p>
        </p:txBody>
      </p:sp>
      <p:sp>
        <p:nvSpPr>
          <p:cNvPr id="648" name="Google Shape;648;p98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Выражения имеют более короткий синтаксис, всегда анонимные и лексически привязанные к значению this.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Синтаксис: (param1, param2, paramN) =&gt; expression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783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использования стрелочных функций</a:t>
            </a:r>
            <a:endParaRPr/>
          </a:p>
        </p:txBody>
      </p:sp>
      <p:sp>
        <p:nvSpPr>
          <p:cNvPr id="654" name="Google Shape;654;p99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Лексическое связывание. Значения this, super и arguments определяются не тем, как стрелочные функции были вызваны, а тем, как они были созданы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Неизменяемые this, super и arguments. Значения этих переменных внутри стрелочных функций остаются неизменными на протяжении всего жизненного цикла функции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Стрелочные функции не могут быть использованы как конструктор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Недоступность «собственного» значения переменной arguments, this ...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8839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Короткая запись</a:t>
            </a:r>
            <a:endParaRPr/>
          </a:p>
        </p:txBody>
      </p:sp>
      <p:sp>
        <p:nvSpPr>
          <p:cNvPr id="660" name="Google Shape;660;p100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1" name="Google Shape;66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7200000" cy="1823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07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667" name="Google Shape;667;p101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8" name="Google Shape;668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3" y="1168400"/>
            <a:ext cx="7200000" cy="3591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44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Times New Roman"/>
              <a:buNone/>
            </a:pPr>
            <a:br>
              <a:rPr lang="ru-RU" sz="28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 (let и const)</a:t>
            </a:r>
            <a:br>
              <a:rPr lang="ru-RU" sz="28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8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66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let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Позволяет объявить локальную переменную с областью видимости, ограниченной текущим блоком кода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0280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Arguments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102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5" name="Google Shape;67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7200000" cy="2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287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запуска с new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10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2" name="Google Shape;682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5533"/>
            <a:ext cx="8640000" cy="1171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31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</a:t>
            </a:r>
            <a:endParaRPr/>
          </a:p>
        </p:txBody>
      </p:sp>
      <p:sp>
        <p:nvSpPr>
          <p:cNvPr id="439" name="Google Shape;439;p67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0" name="Google Shape;44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7947436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61" y="3729038"/>
            <a:ext cx="10450373" cy="23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46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</a:t>
            </a:r>
            <a:endParaRPr/>
          </a:p>
        </p:txBody>
      </p:sp>
      <p:pic>
        <p:nvPicPr>
          <p:cNvPr id="447" name="Google Shape;447;p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3119"/>
          <a:stretch/>
        </p:blipFill>
        <p:spPr>
          <a:xfrm>
            <a:off x="913748" y="1168401"/>
            <a:ext cx="845043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64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</a:t>
            </a:r>
            <a:endParaRPr/>
          </a:p>
        </p:txBody>
      </p:sp>
      <p:pic>
        <p:nvPicPr>
          <p:cNvPr id="453" name="Google Shape;453;p6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54" y="1168401"/>
            <a:ext cx="5089419" cy="50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71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Замыкания</a:t>
            </a:r>
            <a:endParaRPr/>
          </a:p>
        </p:txBody>
      </p:sp>
      <p:sp>
        <p:nvSpPr>
          <p:cNvPr id="459" name="Google Shape;459;p70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0" name="Google Shape;460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38" y="1168400"/>
            <a:ext cx="6838567" cy="496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60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</a:t>
            </a:r>
            <a:endParaRPr/>
          </a:p>
        </p:txBody>
      </p:sp>
      <p:sp>
        <p:nvSpPr>
          <p:cNvPr id="466" name="Google Shape;466;p71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const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Значение констант не может быть изменено новым присваиванием и не может быть переопределено. Константы подчиняются области видимости уровня блока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87366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41</Slides>
  <Notes>40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43" baseType="lpstr">
      <vt:lpstr>Тема Office</vt:lpstr>
      <vt:lpstr>Тема Office</vt:lpstr>
      <vt:lpstr>Лекция 5 Знакомство с ES6 </vt:lpstr>
      <vt:lpstr>2009 -2015</vt:lpstr>
      <vt:lpstr>ES6</vt:lpstr>
      <vt:lpstr> Блочная область видимости (let и const) </vt:lpstr>
      <vt:lpstr>Блочная область видимости</vt:lpstr>
      <vt:lpstr>Блочная область видимости</vt:lpstr>
      <vt:lpstr>Блочная область видимости</vt:lpstr>
      <vt:lpstr>Замыкания</vt:lpstr>
      <vt:lpstr>Блочная область видимости</vt:lpstr>
      <vt:lpstr>Блочная область видимости</vt:lpstr>
      <vt:lpstr>Деструктуризация</vt:lpstr>
      <vt:lpstr>Деструктуризация массива</vt:lpstr>
      <vt:lpstr>Деструктуризация массива</vt:lpstr>
      <vt:lpstr>Деструктуризация</vt:lpstr>
      <vt:lpstr>Деструктуризация массива</vt:lpstr>
      <vt:lpstr>Значения по умолчанию</vt:lpstr>
      <vt:lpstr>Отделение объявления от присваивания</vt:lpstr>
      <vt:lpstr>Swapping</vt:lpstr>
      <vt:lpstr>Использование возвращающей функции</vt:lpstr>
      <vt:lpstr>Работа c другими коллекциями</vt:lpstr>
      <vt:lpstr>Деструктуризация объектов</vt:lpstr>
      <vt:lpstr>Деструктуризация объекта</vt:lpstr>
      <vt:lpstr>Использование возвращающей функции</vt:lpstr>
      <vt:lpstr>Другое имя переменной</vt:lpstr>
      <vt:lpstr>Значение по умолчанию</vt:lpstr>
      <vt:lpstr>Отделение объявления от присваивания</vt:lpstr>
      <vt:lpstr>Использование конкретного имени</vt:lpstr>
      <vt:lpstr>Вложенные деструктуризации</vt:lpstr>
      <vt:lpstr>Функции</vt:lpstr>
      <vt:lpstr>Параметры по умолчанию</vt:lpstr>
      <vt:lpstr>Презентация PowerPoint</vt:lpstr>
      <vt:lpstr>Презентация PowerPoint</vt:lpstr>
      <vt:lpstr>Оператор spread</vt:lpstr>
      <vt:lpstr>Свойство name</vt:lpstr>
      <vt:lpstr>Стрелочные функции</vt:lpstr>
      <vt:lpstr>Стрелочные функции</vt:lpstr>
      <vt:lpstr>Особенности использования стрелочных функций</vt:lpstr>
      <vt:lpstr>Короткая запись</vt:lpstr>
      <vt:lpstr>Пример</vt:lpstr>
      <vt:lpstr>Отсутствие Arguments</vt:lpstr>
      <vt:lpstr>Отсутствие запуска с new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59</cp:revision>
  <dcterms:created xsi:type="dcterms:W3CDTF">2019-12-04T11:07:29Z</dcterms:created>
  <dcterms:modified xsi:type="dcterms:W3CDTF">2019-12-04T16:14:38Z</dcterms:modified>
</cp:coreProperties>
</file>