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A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300" d="100"/>
          <a:sy n="300" d="100"/>
        </p:scale>
        <p:origin x="3696" y="2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A3C0-FAC8-854A-B5E8-95E8884A1F74}" type="datetimeFigureOut">
              <a:rPr lang="en-US" smtClean="0"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0D8A-C2A0-E947-B14D-824FEF0E2A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304801" y="5561011"/>
            <a:ext cx="2416712" cy="6324"/>
          </a:xfrm>
          <a:prstGeom prst="line">
            <a:avLst/>
          </a:prstGeom>
          <a:ln>
            <a:solidFill>
              <a:srgbClr val="866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Nymphoides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85962" y="4165335"/>
            <a:ext cx="5905638" cy="2556140"/>
          </a:xfrm>
          <a:prstGeom prst="rect">
            <a:avLst/>
          </a:prstGeom>
          <a:solidFill>
            <a:srgbClr val="E3E6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3387338" y="5085808"/>
            <a:ext cx="5211411" cy="1319596"/>
          </a:xfrm>
          <a:custGeom>
            <a:avLst/>
            <a:gdLst>
              <a:gd name="connsiteX0" fmla="*/ 0 w 5800310"/>
              <a:gd name="connsiteY0" fmla="*/ 0 h 1468713"/>
              <a:gd name="connsiteX1" fmla="*/ 1309325 w 5800310"/>
              <a:gd name="connsiteY1" fmla="*/ 209504 h 1468713"/>
              <a:gd name="connsiteX2" fmla="*/ 2500811 w 5800310"/>
              <a:gd name="connsiteY2" fmla="*/ 1086804 h 1468713"/>
              <a:gd name="connsiteX3" fmla="*/ 3744670 w 5800310"/>
              <a:gd name="connsiteY3" fmla="*/ 1414155 h 1468713"/>
              <a:gd name="connsiteX4" fmla="*/ 5682471 w 5800310"/>
              <a:gd name="connsiteY4" fmla="*/ 1414155 h 1468713"/>
              <a:gd name="connsiteX5" fmla="*/ 5800310 w 5800310"/>
              <a:gd name="connsiteY5" fmla="*/ 1414155 h 146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310" h="1468713">
                <a:moveTo>
                  <a:pt x="0" y="0"/>
                </a:moveTo>
                <a:cubicBezTo>
                  <a:pt x="446261" y="14185"/>
                  <a:pt x="892523" y="28370"/>
                  <a:pt x="1309325" y="209504"/>
                </a:cubicBezTo>
                <a:cubicBezTo>
                  <a:pt x="1726127" y="390638"/>
                  <a:pt x="2094920" y="886029"/>
                  <a:pt x="2500811" y="1086804"/>
                </a:cubicBezTo>
                <a:cubicBezTo>
                  <a:pt x="2906702" y="1287579"/>
                  <a:pt x="3214393" y="1359597"/>
                  <a:pt x="3744670" y="1414155"/>
                </a:cubicBezTo>
                <a:cubicBezTo>
                  <a:pt x="4274947" y="1468713"/>
                  <a:pt x="5682471" y="1414155"/>
                  <a:pt x="5682471" y="1414155"/>
                </a:cubicBezTo>
                <a:lnTo>
                  <a:pt x="5800310" y="1414155"/>
                </a:lnTo>
              </a:path>
            </a:pathLst>
          </a:custGeom>
          <a:ln>
            <a:solidFill>
              <a:srgbClr val="866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rot="10800000">
            <a:off x="3444002" y="5440708"/>
            <a:ext cx="1413493" cy="142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12"/>
          <p:cNvSpPr/>
          <p:nvPr/>
        </p:nvSpPr>
        <p:spPr>
          <a:xfrm>
            <a:off x="6203385" y="5397998"/>
            <a:ext cx="399370" cy="872762"/>
          </a:xfrm>
          <a:custGeom>
            <a:avLst/>
            <a:gdLst>
              <a:gd name="connsiteX0" fmla="*/ 0 w 395287"/>
              <a:gd name="connsiteY0" fmla="*/ 818092 h 818092"/>
              <a:gd name="connsiteX1" fmla="*/ 241300 w 395287"/>
              <a:gd name="connsiteY1" fmla="*/ 589492 h 818092"/>
              <a:gd name="connsiteX2" fmla="*/ 339725 w 395287"/>
              <a:gd name="connsiteY2" fmla="*/ 94192 h 818092"/>
              <a:gd name="connsiteX3" fmla="*/ 387350 w 395287"/>
              <a:gd name="connsiteY3" fmla="*/ 24342 h 818092"/>
              <a:gd name="connsiteX4" fmla="*/ 387350 w 395287"/>
              <a:gd name="connsiteY4" fmla="*/ 21167 h 8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7" h="818092">
                <a:moveTo>
                  <a:pt x="0" y="818092"/>
                </a:moveTo>
                <a:cubicBezTo>
                  <a:pt x="92339" y="764117"/>
                  <a:pt x="184679" y="710142"/>
                  <a:pt x="241300" y="589492"/>
                </a:cubicBezTo>
                <a:cubicBezTo>
                  <a:pt x="297921" y="468842"/>
                  <a:pt x="315383" y="188384"/>
                  <a:pt x="339725" y="94192"/>
                </a:cubicBezTo>
                <a:cubicBezTo>
                  <a:pt x="364067" y="0"/>
                  <a:pt x="379413" y="36513"/>
                  <a:pt x="387350" y="24342"/>
                </a:cubicBezTo>
                <a:cubicBezTo>
                  <a:pt x="395287" y="12171"/>
                  <a:pt x="387350" y="21167"/>
                  <a:pt x="387350" y="21167"/>
                </a:cubicBezTo>
              </a:path>
            </a:pathLst>
          </a:custGeom>
          <a:ln>
            <a:solidFill>
              <a:srgbClr val="00A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9" name="Freeform 158"/>
          <p:cNvSpPr/>
          <p:nvPr/>
        </p:nvSpPr>
        <p:spPr>
          <a:xfrm>
            <a:off x="6191500" y="6287043"/>
            <a:ext cx="40413" cy="169342"/>
          </a:xfrm>
          <a:custGeom>
            <a:avLst/>
            <a:gdLst>
              <a:gd name="connsiteX0" fmla="*/ 529 w 44979"/>
              <a:gd name="connsiteY0" fmla="*/ 0 h 165100"/>
              <a:gd name="connsiteX1" fmla="*/ 22754 w 44979"/>
              <a:gd name="connsiteY1" fmla="*/ 82550 h 165100"/>
              <a:gd name="connsiteX2" fmla="*/ 3704 w 44979"/>
              <a:gd name="connsiteY2" fmla="*/ 142875 h 165100"/>
              <a:gd name="connsiteX3" fmla="*/ 44979 w 44979"/>
              <a:gd name="connsiteY3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9" h="165100">
                <a:moveTo>
                  <a:pt x="529" y="0"/>
                </a:moveTo>
                <a:cubicBezTo>
                  <a:pt x="11377" y="29369"/>
                  <a:pt x="22225" y="58738"/>
                  <a:pt x="22754" y="82550"/>
                </a:cubicBezTo>
                <a:cubicBezTo>
                  <a:pt x="23283" y="106362"/>
                  <a:pt x="0" y="129117"/>
                  <a:pt x="3704" y="142875"/>
                </a:cubicBezTo>
                <a:cubicBezTo>
                  <a:pt x="7408" y="156633"/>
                  <a:pt x="44979" y="165100"/>
                  <a:pt x="44979" y="165100"/>
                </a:cubicBezTo>
              </a:path>
            </a:pathLst>
          </a:custGeom>
          <a:ln>
            <a:solidFill>
              <a:srgbClr val="606E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0" name="Freeform 159"/>
          <p:cNvSpPr/>
          <p:nvPr/>
        </p:nvSpPr>
        <p:spPr>
          <a:xfrm>
            <a:off x="6057900" y="6264247"/>
            <a:ext cx="136927" cy="218191"/>
          </a:xfrm>
          <a:custGeom>
            <a:avLst/>
            <a:gdLst>
              <a:gd name="connsiteX0" fmla="*/ 152400 w 152400"/>
              <a:gd name="connsiteY0" fmla="*/ 0 h 212725"/>
              <a:gd name="connsiteX1" fmla="*/ 76200 w 152400"/>
              <a:gd name="connsiteY1" fmla="*/ 120650 h 212725"/>
              <a:gd name="connsiteX2" fmla="*/ 9525 w 152400"/>
              <a:gd name="connsiteY2" fmla="*/ 133350 h 212725"/>
              <a:gd name="connsiteX3" fmla="*/ 19050 w 152400"/>
              <a:gd name="connsiteY3" fmla="*/ 174625 h 212725"/>
              <a:gd name="connsiteX4" fmla="*/ 3175 w 152400"/>
              <a:gd name="connsiteY4" fmla="*/ 212725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212725">
                <a:moveTo>
                  <a:pt x="152400" y="0"/>
                </a:moveTo>
                <a:cubicBezTo>
                  <a:pt x="126206" y="49212"/>
                  <a:pt x="100012" y="98425"/>
                  <a:pt x="76200" y="120650"/>
                </a:cubicBezTo>
                <a:cubicBezTo>
                  <a:pt x="52388" y="142875"/>
                  <a:pt x="19050" y="124354"/>
                  <a:pt x="9525" y="133350"/>
                </a:cubicBezTo>
                <a:cubicBezTo>
                  <a:pt x="0" y="142346"/>
                  <a:pt x="20108" y="161396"/>
                  <a:pt x="19050" y="174625"/>
                </a:cubicBezTo>
                <a:cubicBezTo>
                  <a:pt x="17992" y="187854"/>
                  <a:pt x="10583" y="200289"/>
                  <a:pt x="3175" y="212725"/>
                </a:cubicBezTo>
              </a:path>
            </a:pathLst>
          </a:custGeom>
          <a:ln>
            <a:solidFill>
              <a:srgbClr val="606E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10800000">
            <a:off x="4857495" y="5440706"/>
            <a:ext cx="3741254" cy="14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14"/>
          <p:cNvGrpSpPr/>
          <p:nvPr/>
        </p:nvGrpSpPr>
        <p:grpSpPr>
          <a:xfrm>
            <a:off x="6379524" y="5217883"/>
            <a:ext cx="645483" cy="334446"/>
            <a:chOff x="5923592" y="5308987"/>
            <a:chExt cx="645483" cy="334446"/>
          </a:xfrm>
        </p:grpSpPr>
        <p:grpSp>
          <p:nvGrpSpPr>
            <p:cNvPr id="5" name="Group 74"/>
            <p:cNvGrpSpPr/>
            <p:nvPr/>
          </p:nvGrpSpPr>
          <p:grpSpPr>
            <a:xfrm rot="5400000">
              <a:off x="6257975" y="5332333"/>
              <a:ext cx="222982" cy="399218"/>
              <a:chOff x="4584984" y="1772664"/>
              <a:chExt cx="654343" cy="604758"/>
            </a:xfrm>
          </p:grpSpPr>
          <p:sp>
            <p:nvSpPr>
              <p:cNvPr id="305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rot="10800000">
              <a:off x="6110890" y="5531325"/>
              <a:ext cx="366110" cy="383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0"/>
            <p:cNvGrpSpPr/>
            <p:nvPr/>
          </p:nvGrpSpPr>
          <p:grpSpPr>
            <a:xfrm rot="4147900">
              <a:off x="6131274" y="5332637"/>
              <a:ext cx="136568" cy="202968"/>
              <a:chOff x="4361773" y="2020242"/>
              <a:chExt cx="565686" cy="840729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6200000" flipV="1">
                <a:off x="4494223" y="2401256"/>
                <a:ext cx="568581" cy="289254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Oval 302"/>
              <p:cNvSpPr/>
              <p:nvPr/>
            </p:nvSpPr>
            <p:spPr>
              <a:xfrm flipH="1">
                <a:off x="4462321" y="2020242"/>
                <a:ext cx="258721" cy="258720"/>
              </a:xfrm>
              <a:prstGeom prst="ellipse">
                <a:avLst/>
              </a:prstGeom>
              <a:solidFill>
                <a:srgbClr val="DDD02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4" name="Straight Connector 303"/>
              <p:cNvCxnSpPr/>
              <p:nvPr/>
            </p:nvCxnSpPr>
            <p:spPr>
              <a:xfrm flipH="1" flipV="1">
                <a:off x="4361773" y="2445896"/>
                <a:ext cx="565686" cy="415075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1"/>
            <p:cNvGrpSpPr/>
            <p:nvPr/>
          </p:nvGrpSpPr>
          <p:grpSpPr>
            <a:xfrm rot="5400000" flipV="1">
              <a:off x="5956792" y="5364309"/>
              <a:ext cx="136568" cy="202968"/>
              <a:chOff x="4361773" y="2020242"/>
              <a:chExt cx="565686" cy="840729"/>
            </a:xfrm>
          </p:grpSpPr>
          <p:cxnSp>
            <p:nvCxnSpPr>
              <p:cNvPr id="299" name="Straight Connector 44"/>
              <p:cNvCxnSpPr/>
              <p:nvPr/>
            </p:nvCxnSpPr>
            <p:spPr>
              <a:xfrm rot="16200000" flipV="1">
                <a:off x="4494223" y="2401256"/>
                <a:ext cx="568581" cy="289254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 flipH="1">
                <a:off x="4462321" y="2020242"/>
                <a:ext cx="258721" cy="258720"/>
              </a:xfrm>
              <a:prstGeom prst="ellipse">
                <a:avLst/>
              </a:prstGeom>
              <a:solidFill>
                <a:srgbClr val="DDD02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H="1" flipV="1">
                <a:off x="4361773" y="2445896"/>
                <a:ext cx="565686" cy="415075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8" name="Straight Connector 43"/>
            <p:cNvCxnSpPr/>
            <p:nvPr/>
          </p:nvCxnSpPr>
          <p:spPr>
            <a:xfrm rot="6919961" flipH="1">
              <a:off x="6040763" y="5395504"/>
              <a:ext cx="136568" cy="100207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 rot="5400000" flipH="1">
              <a:off x="6151660" y="5312250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/>
            <p:cNvSpPr/>
            <p:nvPr/>
          </p:nvSpPr>
          <p:spPr>
            <a:xfrm rot="5400000" flipH="1">
              <a:off x="6056417" y="5308987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5982833" y="5345780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49182" y="5330441"/>
            <a:ext cx="489097" cy="933650"/>
            <a:chOff x="5849182" y="5330441"/>
            <a:chExt cx="489097" cy="933650"/>
          </a:xfrm>
        </p:grpSpPr>
        <p:grpSp>
          <p:nvGrpSpPr>
            <p:cNvPr id="3" name="Group 74"/>
            <p:cNvGrpSpPr/>
            <p:nvPr/>
          </p:nvGrpSpPr>
          <p:grpSpPr>
            <a:xfrm rot="16200000" flipH="1">
              <a:off x="5937300" y="5242323"/>
              <a:ext cx="222982" cy="399218"/>
              <a:chOff x="4584984" y="1772664"/>
              <a:chExt cx="654343" cy="604758"/>
            </a:xfrm>
          </p:grpSpPr>
          <p:sp>
            <p:nvSpPr>
              <p:cNvPr id="31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856522" y="5383194"/>
              <a:ext cx="481757" cy="880897"/>
              <a:chOff x="5856522" y="5383194"/>
              <a:chExt cx="481757" cy="880897"/>
            </a:xfrm>
          </p:grpSpPr>
          <p:sp>
            <p:nvSpPr>
              <p:cNvPr id="156" name="Freeform 13"/>
              <p:cNvSpPr/>
              <p:nvPr/>
            </p:nvSpPr>
            <p:spPr>
              <a:xfrm rot="20889981">
                <a:off x="6102913" y="5424170"/>
                <a:ext cx="235366" cy="839921"/>
              </a:xfrm>
              <a:custGeom>
                <a:avLst/>
                <a:gdLst>
                  <a:gd name="connsiteX0" fmla="*/ 0 w 143404"/>
                  <a:gd name="connsiteY0" fmla="*/ 787400 h 787400"/>
                  <a:gd name="connsiteX1" fmla="*/ 127000 w 143404"/>
                  <a:gd name="connsiteY1" fmla="*/ 485775 h 787400"/>
                  <a:gd name="connsiteX2" fmla="*/ 98425 w 143404"/>
                  <a:gd name="connsiteY2" fmla="*/ 177800 h 787400"/>
                  <a:gd name="connsiteX3" fmla="*/ 50800 w 143404"/>
                  <a:gd name="connsiteY3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04" h="787400">
                    <a:moveTo>
                      <a:pt x="0" y="787400"/>
                    </a:moveTo>
                    <a:cubicBezTo>
                      <a:pt x="55298" y="687387"/>
                      <a:pt x="110596" y="587375"/>
                      <a:pt x="127000" y="485775"/>
                    </a:cubicBezTo>
                    <a:cubicBezTo>
                      <a:pt x="143404" y="384175"/>
                      <a:pt x="111125" y="258763"/>
                      <a:pt x="98425" y="177800"/>
                    </a:cubicBezTo>
                    <a:cubicBezTo>
                      <a:pt x="85725" y="96837"/>
                      <a:pt x="50800" y="0"/>
                      <a:pt x="50800" y="0"/>
                    </a:cubicBezTo>
                  </a:path>
                </a:pathLst>
              </a:custGeom>
              <a:ln>
                <a:solidFill>
                  <a:srgbClr val="00A5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16" name="Oval 5"/>
              <p:cNvSpPr>
                <a:spLocks noChangeArrowheads="1"/>
              </p:cNvSpPr>
              <p:nvPr/>
            </p:nvSpPr>
            <p:spPr bwMode="auto">
              <a:xfrm rot="10690061">
                <a:off x="5856522" y="5383194"/>
                <a:ext cx="258471" cy="105449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3" name="Straight Connector 142"/>
          <p:cNvCxnSpPr/>
          <p:nvPr/>
        </p:nvCxnSpPr>
        <p:spPr>
          <a:xfrm rot="10800000">
            <a:off x="914135" y="2265628"/>
            <a:ext cx="345624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24"/>
          <p:cNvGrpSpPr/>
          <p:nvPr/>
        </p:nvGrpSpPr>
        <p:grpSpPr>
          <a:xfrm>
            <a:off x="807049" y="2215486"/>
            <a:ext cx="3307751" cy="3829039"/>
            <a:chOff x="2345999" y="2662899"/>
            <a:chExt cx="3307751" cy="3829039"/>
          </a:xfrm>
        </p:grpSpPr>
        <p:grpSp>
          <p:nvGrpSpPr>
            <p:cNvPr id="9" name="Group 14"/>
            <p:cNvGrpSpPr/>
            <p:nvPr/>
          </p:nvGrpSpPr>
          <p:grpSpPr>
            <a:xfrm rot="1017636">
              <a:off x="4561791" y="2662899"/>
              <a:ext cx="1051988" cy="467406"/>
              <a:chOff x="4572000" y="2657213"/>
              <a:chExt cx="1051988" cy="467406"/>
            </a:xfrm>
          </p:grpSpPr>
          <p:sp>
            <p:nvSpPr>
              <p:cNvPr id="153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572000" y="2657213"/>
                <a:ext cx="1051988" cy="36439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 rot="9621661" flipH="1">
                <a:off x="4581211" y="2806562"/>
                <a:ext cx="478991" cy="318057"/>
              </a:xfrm>
              <a:prstGeom prst="rect">
                <a:avLst/>
              </a:prstGeom>
              <a:solidFill>
                <a:srgbClr val="D5E1B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7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691238" y="2842742"/>
                <a:ext cx="776133" cy="187358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8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608175" y="2681351"/>
                <a:ext cx="776133" cy="187358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146" name="Freeform 145"/>
            <p:cNvSpPr/>
            <p:nvPr/>
          </p:nvSpPr>
          <p:spPr>
            <a:xfrm rot="3356968">
              <a:off x="3036981" y="2658723"/>
              <a:ext cx="1925787" cy="3307751"/>
            </a:xfrm>
            <a:custGeom>
              <a:avLst/>
              <a:gdLst>
                <a:gd name="connsiteX0" fmla="*/ 307010 w 1925787"/>
                <a:gd name="connsiteY0" fmla="*/ 0 h 3307751"/>
                <a:gd name="connsiteX1" fmla="*/ 209325 w 1925787"/>
                <a:gd name="connsiteY1" fmla="*/ 921146 h 3307751"/>
                <a:gd name="connsiteX2" fmla="*/ 1562958 w 1925787"/>
                <a:gd name="connsiteY2" fmla="*/ 2442432 h 3307751"/>
                <a:gd name="connsiteX3" fmla="*/ 1925787 w 1925787"/>
                <a:gd name="connsiteY3" fmla="*/ 3307751 h 3307751"/>
                <a:gd name="connsiteX4" fmla="*/ 1925787 w 1925787"/>
                <a:gd name="connsiteY4" fmla="*/ 3307751 h 330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87" h="3307751">
                  <a:moveTo>
                    <a:pt x="307010" y="0"/>
                  </a:moveTo>
                  <a:cubicBezTo>
                    <a:pt x="153505" y="257037"/>
                    <a:pt x="0" y="514074"/>
                    <a:pt x="209325" y="921146"/>
                  </a:cubicBezTo>
                  <a:cubicBezTo>
                    <a:pt x="418650" y="1328218"/>
                    <a:pt x="1276881" y="2044665"/>
                    <a:pt x="1562958" y="2442432"/>
                  </a:cubicBezTo>
                  <a:cubicBezTo>
                    <a:pt x="1849035" y="2840199"/>
                    <a:pt x="1925787" y="3307751"/>
                    <a:pt x="1925787" y="3307751"/>
                  </a:cubicBezTo>
                  <a:lnTo>
                    <a:pt x="1925787" y="3307751"/>
                  </a:lnTo>
                </a:path>
              </a:pathLst>
            </a:custGeom>
            <a:ln>
              <a:solidFill>
                <a:srgbClr val="00A5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Oval 5"/>
            <p:cNvSpPr>
              <a:spLocks noChangeArrowheads="1"/>
            </p:cNvSpPr>
            <p:nvPr/>
          </p:nvSpPr>
          <p:spPr bwMode="auto">
            <a:xfrm rot="10639297" flipH="1">
              <a:off x="2820219" y="5933931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 rot="18694878">
              <a:off x="3140250" y="6019201"/>
              <a:ext cx="222452" cy="468285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 w="25400" cap="flat" cmpd="sng" algn="ctr">
              <a:solidFill>
                <a:srgbClr val="606E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971251" y="6048162"/>
              <a:ext cx="114570" cy="443776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>
              <a:solidFill>
                <a:srgbClr val="606E0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 rot="11150199">
              <a:off x="2676586" y="5972049"/>
              <a:ext cx="269558" cy="507499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 w="25400" cap="flat" cmpd="sng" algn="ctr">
              <a:solidFill>
                <a:srgbClr val="606E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Oval 5"/>
            <p:cNvSpPr>
              <a:spLocks noChangeArrowheads="1"/>
            </p:cNvSpPr>
            <p:nvPr/>
          </p:nvSpPr>
          <p:spPr bwMode="auto">
            <a:xfrm rot="10639297" flipH="1">
              <a:off x="2645778" y="5952799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Oval 5"/>
            <p:cNvSpPr>
              <a:spLocks noChangeArrowheads="1"/>
            </p:cNvSpPr>
            <p:nvPr/>
          </p:nvSpPr>
          <p:spPr bwMode="auto">
            <a:xfrm rot="10639297" flipH="1">
              <a:off x="2518761" y="5952799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2" name="Straight Connector 161"/>
          <p:cNvCxnSpPr/>
          <p:nvPr/>
        </p:nvCxnSpPr>
        <p:spPr>
          <a:xfrm rot="3034485" flipH="1" flipV="1">
            <a:off x="2841451" y="2218938"/>
            <a:ext cx="264725" cy="219812"/>
          </a:xfrm>
          <a:prstGeom prst="line">
            <a:avLst/>
          </a:prstGeom>
          <a:ln w="25400" cap="flat" cmpd="sng" algn="ctr">
            <a:solidFill>
              <a:srgbClr val="00A5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9686585">
            <a:off x="2639818" y="2411258"/>
            <a:ext cx="301104" cy="135363"/>
          </a:xfrm>
          <a:prstGeom prst="line">
            <a:avLst/>
          </a:prstGeom>
          <a:ln w="25400" cap="flat" cmpd="sng" algn="ctr">
            <a:solidFill>
              <a:srgbClr val="00A5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 rot="5400000" flipH="1">
            <a:off x="2916116" y="2052470"/>
            <a:ext cx="124567" cy="123810"/>
          </a:xfrm>
          <a:prstGeom prst="ellipse">
            <a:avLst/>
          </a:prstGeom>
          <a:solidFill>
            <a:srgbClr val="DDD02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10" name="Group 60"/>
          <p:cNvGrpSpPr/>
          <p:nvPr/>
        </p:nvGrpSpPr>
        <p:grpSpPr>
          <a:xfrm rot="17066969">
            <a:off x="2602468" y="2363096"/>
            <a:ext cx="262321" cy="384772"/>
            <a:chOff x="2727326" y="2089150"/>
            <a:chExt cx="262321" cy="384772"/>
          </a:xfrm>
        </p:grpSpPr>
        <p:cxnSp>
          <p:nvCxnSpPr>
            <p:cNvPr id="164" name="Straight Connector 163"/>
            <p:cNvCxnSpPr/>
            <p:nvPr/>
          </p:nvCxnSpPr>
          <p:spPr>
            <a:xfrm rot="5806546" flipH="1">
              <a:off x="2747378" y="2231654"/>
              <a:ext cx="264725" cy="219812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 rot="3925495" flipH="1">
              <a:off x="2701980" y="2114496"/>
              <a:ext cx="124567" cy="73876"/>
            </a:xfrm>
            <a:prstGeom prst="ellipse">
              <a:avLst/>
            </a:prstGeom>
            <a:solidFill>
              <a:srgbClr val="00A5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1" name="Group 62"/>
          <p:cNvGrpSpPr/>
          <p:nvPr/>
        </p:nvGrpSpPr>
        <p:grpSpPr>
          <a:xfrm rot="20957932">
            <a:off x="2568262" y="2278221"/>
            <a:ext cx="346317" cy="286816"/>
            <a:chOff x="2588012" y="2246958"/>
            <a:chExt cx="346317" cy="286816"/>
          </a:xfrm>
        </p:grpSpPr>
        <p:cxnSp>
          <p:nvCxnSpPr>
            <p:cNvPr id="166" name="Straight Connector 165"/>
            <p:cNvCxnSpPr/>
            <p:nvPr/>
          </p:nvCxnSpPr>
          <p:spPr>
            <a:xfrm rot="4286585" flipH="1">
              <a:off x="2692060" y="2291505"/>
              <a:ext cx="264726" cy="219812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rot="2466009" flipH="1">
              <a:off x="2588012" y="2246958"/>
              <a:ext cx="124567" cy="73876"/>
            </a:xfrm>
            <a:prstGeom prst="ellipse">
              <a:avLst/>
            </a:prstGeom>
            <a:solidFill>
              <a:srgbClr val="00A5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73" name="Oval 172"/>
          <p:cNvSpPr/>
          <p:nvPr/>
        </p:nvSpPr>
        <p:spPr>
          <a:xfrm rot="342957" flipH="1">
            <a:off x="2521337" y="2418358"/>
            <a:ext cx="124567" cy="73876"/>
          </a:xfrm>
          <a:prstGeom prst="ellipse">
            <a:avLst/>
          </a:prstGeom>
          <a:solidFill>
            <a:srgbClr val="00A5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39343" y="2006012"/>
            <a:ext cx="944121" cy="527336"/>
            <a:chOff x="685800" y="2819401"/>
            <a:chExt cx="944121" cy="527336"/>
          </a:xfrm>
        </p:grpSpPr>
        <p:grpSp>
          <p:nvGrpSpPr>
            <p:cNvPr id="67" name="Group 74"/>
            <p:cNvGrpSpPr/>
            <p:nvPr/>
          </p:nvGrpSpPr>
          <p:grpSpPr>
            <a:xfrm rot="16200000" flipH="1">
              <a:off x="894193" y="2611008"/>
              <a:ext cx="527336" cy="944121"/>
              <a:chOff x="4584984" y="1772664"/>
              <a:chExt cx="654343" cy="604758"/>
            </a:xfrm>
          </p:grpSpPr>
          <p:sp>
            <p:nvSpPr>
              <p:cNvPr id="7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 rot="10690061">
              <a:off x="703152" y="2944157"/>
              <a:ext cx="611265" cy="249379"/>
            </a:xfrm>
            <a:prstGeom prst="ellipse">
              <a:avLst/>
            </a:prstGeom>
            <a:solidFill>
              <a:srgbClr val="00A5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420878" y="438830"/>
            <a:ext cx="4164631" cy="2387659"/>
            <a:chOff x="4420878" y="438830"/>
            <a:chExt cx="4164631" cy="2387659"/>
          </a:xfrm>
        </p:grpSpPr>
        <p:grpSp>
          <p:nvGrpSpPr>
            <p:cNvPr id="98" name="Group 74"/>
            <p:cNvGrpSpPr/>
            <p:nvPr/>
          </p:nvGrpSpPr>
          <p:grpSpPr>
            <a:xfrm rot="16495743" flipH="1">
              <a:off x="5028140" y="678636"/>
              <a:ext cx="1536672" cy="2751195"/>
              <a:chOff x="4584984" y="1772664"/>
              <a:chExt cx="654343" cy="604758"/>
            </a:xfrm>
          </p:grpSpPr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Arc 8"/>
            <p:cNvSpPr>
              <a:spLocks/>
            </p:cNvSpPr>
            <p:nvPr/>
          </p:nvSpPr>
          <p:spPr bwMode="auto">
            <a:xfrm flipV="1">
              <a:off x="6629709" y="999173"/>
              <a:ext cx="569388" cy="112664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Arc 9"/>
            <p:cNvSpPr>
              <a:spLocks/>
            </p:cNvSpPr>
            <p:nvPr/>
          </p:nvSpPr>
          <p:spPr bwMode="auto">
            <a:xfrm>
              <a:off x="6116613" y="2081253"/>
              <a:ext cx="1258163" cy="7452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Arc 10"/>
            <p:cNvSpPr>
              <a:spLocks/>
            </p:cNvSpPr>
            <p:nvPr/>
          </p:nvSpPr>
          <p:spPr bwMode="auto">
            <a:xfrm flipH="1">
              <a:off x="6722843" y="1908454"/>
              <a:ext cx="1014765" cy="4657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88"/>
                <a:gd name="T1" fmla="*/ 0 h 21600"/>
                <a:gd name="T2" fmla="*/ 18088 w 18088"/>
                <a:gd name="T3" fmla="*/ 9795 h 21600"/>
                <a:gd name="T4" fmla="*/ 0 w 180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8" h="21600" fill="none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</a:path>
                <a:path w="18088" h="21600" stroke="0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Arc 11"/>
            <p:cNvSpPr>
              <a:spLocks/>
            </p:cNvSpPr>
            <p:nvPr/>
          </p:nvSpPr>
          <p:spPr bwMode="auto">
            <a:xfrm flipH="1">
              <a:off x="6722843" y="2001609"/>
              <a:ext cx="1397000" cy="2794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88"/>
                <a:gd name="T1" fmla="*/ 0 h 21600"/>
                <a:gd name="T2" fmla="*/ 18088 w 18088"/>
                <a:gd name="T3" fmla="*/ 9795 h 21600"/>
                <a:gd name="T4" fmla="*/ 0 w 180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8" h="21600" fill="none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</a:path>
                <a:path w="18088" h="21600" stroke="0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12"/>
            <p:cNvSpPr>
              <a:spLocks/>
            </p:cNvSpPr>
            <p:nvPr/>
          </p:nvSpPr>
          <p:spPr bwMode="auto">
            <a:xfrm flipH="1">
              <a:off x="6732964" y="2094763"/>
              <a:ext cx="1115660" cy="279464"/>
            </a:xfrm>
            <a:custGeom>
              <a:avLst/>
              <a:gdLst>
                <a:gd name="G0" fmla="+- 10001 0 0"/>
                <a:gd name="G1" fmla="+- 21600 0 0"/>
                <a:gd name="G2" fmla="+- 21600 0 0"/>
                <a:gd name="T0" fmla="*/ 0 w 19883"/>
                <a:gd name="T1" fmla="*/ 2455 h 21600"/>
                <a:gd name="T2" fmla="*/ 19883 w 19883"/>
                <a:gd name="T3" fmla="*/ 2394 h 21600"/>
                <a:gd name="T4" fmla="*/ 10001 w 1988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3" h="21600" fill="none" extrusionOk="0">
                  <a:moveTo>
                    <a:pt x="-1" y="2454"/>
                  </a:moveTo>
                  <a:cubicBezTo>
                    <a:pt x="3086" y="842"/>
                    <a:pt x="6518" y="-1"/>
                    <a:pt x="10001" y="-1"/>
                  </a:cubicBezTo>
                  <a:cubicBezTo>
                    <a:pt x="13438" y="-1"/>
                    <a:pt x="16826" y="820"/>
                    <a:pt x="19883" y="2393"/>
                  </a:cubicBezTo>
                </a:path>
                <a:path w="19883" h="21600" stroke="0" extrusionOk="0">
                  <a:moveTo>
                    <a:pt x="-1" y="2454"/>
                  </a:moveTo>
                  <a:cubicBezTo>
                    <a:pt x="3086" y="842"/>
                    <a:pt x="6518" y="-1"/>
                    <a:pt x="10001" y="-1"/>
                  </a:cubicBezTo>
                  <a:cubicBezTo>
                    <a:pt x="13438" y="-1"/>
                    <a:pt x="16826" y="820"/>
                    <a:pt x="19883" y="2393"/>
                  </a:cubicBezTo>
                  <a:lnTo>
                    <a:pt x="10001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3"/>
            <p:cNvSpPr>
              <a:spLocks noChangeArrowheads="1"/>
            </p:cNvSpPr>
            <p:nvPr/>
          </p:nvSpPr>
          <p:spPr bwMode="auto">
            <a:xfrm rot="18947744">
              <a:off x="6866041" y="554973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4"/>
            <p:cNvSpPr>
              <a:spLocks noChangeArrowheads="1"/>
            </p:cNvSpPr>
            <p:nvPr/>
          </p:nvSpPr>
          <p:spPr bwMode="auto">
            <a:xfrm rot="2288725">
              <a:off x="6897085" y="933038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5"/>
            <p:cNvSpPr>
              <a:spLocks noChangeArrowheads="1"/>
            </p:cNvSpPr>
            <p:nvPr/>
          </p:nvSpPr>
          <p:spPr bwMode="auto">
            <a:xfrm rot="9238224">
              <a:off x="7244045" y="960058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 rot="4339391">
              <a:off x="7444623" y="656070"/>
              <a:ext cx="279464" cy="465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7"/>
            <p:cNvSpPr>
              <a:spLocks noChangeArrowheads="1"/>
            </p:cNvSpPr>
            <p:nvPr/>
          </p:nvSpPr>
          <p:spPr bwMode="auto">
            <a:xfrm>
              <a:off x="7164424" y="438830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8"/>
            <p:cNvSpPr>
              <a:spLocks noChangeArrowheads="1"/>
            </p:cNvSpPr>
            <p:nvPr/>
          </p:nvSpPr>
          <p:spPr bwMode="auto">
            <a:xfrm>
              <a:off x="7121878" y="828389"/>
              <a:ext cx="279400" cy="279464"/>
            </a:xfrm>
            <a:prstGeom prst="ellipse">
              <a:avLst/>
            </a:prstGeom>
            <a:solidFill>
              <a:srgbClr val="F8FA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 rot="21063956">
              <a:off x="7654176" y="1784248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8119842" y="1908454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2"/>
            <p:cNvSpPr>
              <a:spLocks noChangeArrowheads="1"/>
            </p:cNvSpPr>
            <p:nvPr/>
          </p:nvSpPr>
          <p:spPr bwMode="auto">
            <a:xfrm rot="513073">
              <a:off x="7821459" y="2094763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Freeform 13"/>
          <p:cNvSpPr/>
          <p:nvPr/>
        </p:nvSpPr>
        <p:spPr>
          <a:xfrm rot="20889981">
            <a:off x="1331792" y="2388124"/>
            <a:ext cx="556623" cy="3178268"/>
          </a:xfrm>
          <a:custGeom>
            <a:avLst/>
            <a:gdLst>
              <a:gd name="connsiteX0" fmla="*/ 0 w 143404"/>
              <a:gd name="connsiteY0" fmla="*/ 787400 h 787400"/>
              <a:gd name="connsiteX1" fmla="*/ 127000 w 143404"/>
              <a:gd name="connsiteY1" fmla="*/ 485775 h 787400"/>
              <a:gd name="connsiteX2" fmla="*/ 98425 w 143404"/>
              <a:gd name="connsiteY2" fmla="*/ 177800 h 787400"/>
              <a:gd name="connsiteX3" fmla="*/ 50800 w 143404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04" h="787400">
                <a:moveTo>
                  <a:pt x="0" y="787400"/>
                </a:moveTo>
                <a:cubicBezTo>
                  <a:pt x="55298" y="687387"/>
                  <a:pt x="110596" y="587375"/>
                  <a:pt x="127000" y="485775"/>
                </a:cubicBezTo>
                <a:cubicBezTo>
                  <a:pt x="143404" y="384175"/>
                  <a:pt x="111125" y="258763"/>
                  <a:pt x="98425" y="177800"/>
                </a:cubicBezTo>
                <a:cubicBezTo>
                  <a:pt x="85725" y="96837"/>
                  <a:pt x="50800" y="0"/>
                  <a:pt x="50800" y="0"/>
                </a:cubicBezTo>
              </a:path>
            </a:pathLst>
          </a:custGeom>
          <a:ln>
            <a:solidFill>
              <a:srgbClr val="00A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304801" y="5561011"/>
            <a:ext cx="2416712" cy="6324"/>
          </a:xfrm>
          <a:prstGeom prst="line">
            <a:avLst/>
          </a:prstGeom>
          <a:ln>
            <a:solidFill>
              <a:srgbClr val="866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Nymphoides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85962" y="4165335"/>
            <a:ext cx="5905638" cy="2556140"/>
          </a:xfrm>
          <a:prstGeom prst="rect">
            <a:avLst/>
          </a:prstGeom>
          <a:solidFill>
            <a:srgbClr val="E3E6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3387338" y="5085808"/>
            <a:ext cx="5211411" cy="1319596"/>
          </a:xfrm>
          <a:custGeom>
            <a:avLst/>
            <a:gdLst>
              <a:gd name="connsiteX0" fmla="*/ 0 w 5800310"/>
              <a:gd name="connsiteY0" fmla="*/ 0 h 1468713"/>
              <a:gd name="connsiteX1" fmla="*/ 1309325 w 5800310"/>
              <a:gd name="connsiteY1" fmla="*/ 209504 h 1468713"/>
              <a:gd name="connsiteX2" fmla="*/ 2500811 w 5800310"/>
              <a:gd name="connsiteY2" fmla="*/ 1086804 h 1468713"/>
              <a:gd name="connsiteX3" fmla="*/ 3744670 w 5800310"/>
              <a:gd name="connsiteY3" fmla="*/ 1414155 h 1468713"/>
              <a:gd name="connsiteX4" fmla="*/ 5682471 w 5800310"/>
              <a:gd name="connsiteY4" fmla="*/ 1414155 h 1468713"/>
              <a:gd name="connsiteX5" fmla="*/ 5800310 w 5800310"/>
              <a:gd name="connsiteY5" fmla="*/ 1414155 h 146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310" h="1468713">
                <a:moveTo>
                  <a:pt x="0" y="0"/>
                </a:moveTo>
                <a:cubicBezTo>
                  <a:pt x="446261" y="14185"/>
                  <a:pt x="892523" y="28370"/>
                  <a:pt x="1309325" y="209504"/>
                </a:cubicBezTo>
                <a:cubicBezTo>
                  <a:pt x="1726127" y="390638"/>
                  <a:pt x="2094920" y="886029"/>
                  <a:pt x="2500811" y="1086804"/>
                </a:cubicBezTo>
                <a:cubicBezTo>
                  <a:pt x="2906702" y="1287579"/>
                  <a:pt x="3214393" y="1359597"/>
                  <a:pt x="3744670" y="1414155"/>
                </a:cubicBezTo>
                <a:cubicBezTo>
                  <a:pt x="4274947" y="1468713"/>
                  <a:pt x="5682471" y="1414155"/>
                  <a:pt x="5682471" y="1414155"/>
                </a:cubicBezTo>
                <a:lnTo>
                  <a:pt x="5800310" y="1414155"/>
                </a:lnTo>
              </a:path>
            </a:pathLst>
          </a:custGeom>
          <a:ln>
            <a:solidFill>
              <a:srgbClr val="866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rot="10800000">
            <a:off x="3444002" y="5440708"/>
            <a:ext cx="1413493" cy="142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12"/>
          <p:cNvSpPr/>
          <p:nvPr/>
        </p:nvSpPr>
        <p:spPr>
          <a:xfrm>
            <a:off x="6203385" y="5397998"/>
            <a:ext cx="399370" cy="872762"/>
          </a:xfrm>
          <a:custGeom>
            <a:avLst/>
            <a:gdLst>
              <a:gd name="connsiteX0" fmla="*/ 0 w 395287"/>
              <a:gd name="connsiteY0" fmla="*/ 818092 h 818092"/>
              <a:gd name="connsiteX1" fmla="*/ 241300 w 395287"/>
              <a:gd name="connsiteY1" fmla="*/ 589492 h 818092"/>
              <a:gd name="connsiteX2" fmla="*/ 339725 w 395287"/>
              <a:gd name="connsiteY2" fmla="*/ 94192 h 818092"/>
              <a:gd name="connsiteX3" fmla="*/ 387350 w 395287"/>
              <a:gd name="connsiteY3" fmla="*/ 24342 h 818092"/>
              <a:gd name="connsiteX4" fmla="*/ 387350 w 395287"/>
              <a:gd name="connsiteY4" fmla="*/ 21167 h 8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7" h="818092">
                <a:moveTo>
                  <a:pt x="0" y="818092"/>
                </a:moveTo>
                <a:cubicBezTo>
                  <a:pt x="92339" y="764117"/>
                  <a:pt x="184679" y="710142"/>
                  <a:pt x="241300" y="589492"/>
                </a:cubicBezTo>
                <a:cubicBezTo>
                  <a:pt x="297921" y="468842"/>
                  <a:pt x="315383" y="188384"/>
                  <a:pt x="339725" y="94192"/>
                </a:cubicBezTo>
                <a:cubicBezTo>
                  <a:pt x="364067" y="0"/>
                  <a:pt x="379413" y="36513"/>
                  <a:pt x="387350" y="24342"/>
                </a:cubicBezTo>
                <a:cubicBezTo>
                  <a:pt x="395287" y="12171"/>
                  <a:pt x="387350" y="21167"/>
                  <a:pt x="387350" y="21167"/>
                </a:cubicBezTo>
              </a:path>
            </a:pathLst>
          </a:custGeom>
          <a:ln>
            <a:solidFill>
              <a:srgbClr val="00A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9" name="Freeform 158"/>
          <p:cNvSpPr/>
          <p:nvPr/>
        </p:nvSpPr>
        <p:spPr>
          <a:xfrm>
            <a:off x="6191500" y="6287043"/>
            <a:ext cx="40413" cy="169342"/>
          </a:xfrm>
          <a:custGeom>
            <a:avLst/>
            <a:gdLst>
              <a:gd name="connsiteX0" fmla="*/ 529 w 44979"/>
              <a:gd name="connsiteY0" fmla="*/ 0 h 165100"/>
              <a:gd name="connsiteX1" fmla="*/ 22754 w 44979"/>
              <a:gd name="connsiteY1" fmla="*/ 82550 h 165100"/>
              <a:gd name="connsiteX2" fmla="*/ 3704 w 44979"/>
              <a:gd name="connsiteY2" fmla="*/ 142875 h 165100"/>
              <a:gd name="connsiteX3" fmla="*/ 44979 w 44979"/>
              <a:gd name="connsiteY3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9" h="165100">
                <a:moveTo>
                  <a:pt x="529" y="0"/>
                </a:moveTo>
                <a:cubicBezTo>
                  <a:pt x="11377" y="29369"/>
                  <a:pt x="22225" y="58738"/>
                  <a:pt x="22754" y="82550"/>
                </a:cubicBezTo>
                <a:cubicBezTo>
                  <a:pt x="23283" y="106362"/>
                  <a:pt x="0" y="129117"/>
                  <a:pt x="3704" y="142875"/>
                </a:cubicBezTo>
                <a:cubicBezTo>
                  <a:pt x="7408" y="156633"/>
                  <a:pt x="44979" y="165100"/>
                  <a:pt x="44979" y="165100"/>
                </a:cubicBezTo>
              </a:path>
            </a:pathLst>
          </a:custGeom>
          <a:ln>
            <a:solidFill>
              <a:srgbClr val="606E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0" name="Freeform 159"/>
          <p:cNvSpPr/>
          <p:nvPr/>
        </p:nvSpPr>
        <p:spPr>
          <a:xfrm>
            <a:off x="6057900" y="6264247"/>
            <a:ext cx="136927" cy="218191"/>
          </a:xfrm>
          <a:custGeom>
            <a:avLst/>
            <a:gdLst>
              <a:gd name="connsiteX0" fmla="*/ 152400 w 152400"/>
              <a:gd name="connsiteY0" fmla="*/ 0 h 212725"/>
              <a:gd name="connsiteX1" fmla="*/ 76200 w 152400"/>
              <a:gd name="connsiteY1" fmla="*/ 120650 h 212725"/>
              <a:gd name="connsiteX2" fmla="*/ 9525 w 152400"/>
              <a:gd name="connsiteY2" fmla="*/ 133350 h 212725"/>
              <a:gd name="connsiteX3" fmla="*/ 19050 w 152400"/>
              <a:gd name="connsiteY3" fmla="*/ 174625 h 212725"/>
              <a:gd name="connsiteX4" fmla="*/ 3175 w 152400"/>
              <a:gd name="connsiteY4" fmla="*/ 212725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212725">
                <a:moveTo>
                  <a:pt x="152400" y="0"/>
                </a:moveTo>
                <a:cubicBezTo>
                  <a:pt x="126206" y="49212"/>
                  <a:pt x="100012" y="98425"/>
                  <a:pt x="76200" y="120650"/>
                </a:cubicBezTo>
                <a:cubicBezTo>
                  <a:pt x="52388" y="142875"/>
                  <a:pt x="19050" y="124354"/>
                  <a:pt x="9525" y="133350"/>
                </a:cubicBezTo>
                <a:cubicBezTo>
                  <a:pt x="0" y="142346"/>
                  <a:pt x="20108" y="161396"/>
                  <a:pt x="19050" y="174625"/>
                </a:cubicBezTo>
                <a:cubicBezTo>
                  <a:pt x="17992" y="187854"/>
                  <a:pt x="10583" y="200289"/>
                  <a:pt x="3175" y="212725"/>
                </a:cubicBezTo>
              </a:path>
            </a:pathLst>
          </a:custGeom>
          <a:ln>
            <a:solidFill>
              <a:srgbClr val="606E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10800000">
            <a:off x="4857495" y="5440706"/>
            <a:ext cx="3741254" cy="14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314"/>
          <p:cNvGrpSpPr/>
          <p:nvPr/>
        </p:nvGrpSpPr>
        <p:grpSpPr>
          <a:xfrm>
            <a:off x="6379524" y="5217883"/>
            <a:ext cx="645483" cy="334446"/>
            <a:chOff x="5923592" y="5308987"/>
            <a:chExt cx="645483" cy="334446"/>
          </a:xfrm>
        </p:grpSpPr>
        <p:grpSp>
          <p:nvGrpSpPr>
            <p:cNvPr id="4" name="Group 74"/>
            <p:cNvGrpSpPr/>
            <p:nvPr/>
          </p:nvGrpSpPr>
          <p:grpSpPr>
            <a:xfrm rot="5400000">
              <a:off x="6257975" y="5332333"/>
              <a:ext cx="222982" cy="399218"/>
              <a:chOff x="4584984" y="1772664"/>
              <a:chExt cx="654343" cy="604758"/>
            </a:xfrm>
          </p:grpSpPr>
          <p:sp>
            <p:nvSpPr>
              <p:cNvPr id="305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rot="10800000">
              <a:off x="6110890" y="5531325"/>
              <a:ext cx="366110" cy="383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60"/>
            <p:cNvGrpSpPr/>
            <p:nvPr/>
          </p:nvGrpSpPr>
          <p:grpSpPr>
            <a:xfrm rot="4147900">
              <a:off x="6131274" y="5332637"/>
              <a:ext cx="136568" cy="202968"/>
              <a:chOff x="4361773" y="2020242"/>
              <a:chExt cx="565686" cy="840729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6200000" flipV="1">
                <a:off x="4494223" y="2401256"/>
                <a:ext cx="568581" cy="289254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Oval 302"/>
              <p:cNvSpPr/>
              <p:nvPr/>
            </p:nvSpPr>
            <p:spPr>
              <a:xfrm flipH="1">
                <a:off x="4462321" y="2020242"/>
                <a:ext cx="258721" cy="258720"/>
              </a:xfrm>
              <a:prstGeom prst="ellipse">
                <a:avLst/>
              </a:prstGeom>
              <a:solidFill>
                <a:srgbClr val="DDD02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4" name="Straight Connector 303"/>
              <p:cNvCxnSpPr/>
              <p:nvPr/>
            </p:nvCxnSpPr>
            <p:spPr>
              <a:xfrm flipH="1" flipV="1">
                <a:off x="4361773" y="2445896"/>
                <a:ext cx="565686" cy="415075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61"/>
            <p:cNvGrpSpPr/>
            <p:nvPr/>
          </p:nvGrpSpPr>
          <p:grpSpPr>
            <a:xfrm rot="5400000" flipV="1">
              <a:off x="5956792" y="5364309"/>
              <a:ext cx="136568" cy="202968"/>
              <a:chOff x="4361773" y="2020242"/>
              <a:chExt cx="565686" cy="840729"/>
            </a:xfrm>
          </p:grpSpPr>
          <p:cxnSp>
            <p:nvCxnSpPr>
              <p:cNvPr id="299" name="Straight Connector 44"/>
              <p:cNvCxnSpPr/>
              <p:nvPr/>
            </p:nvCxnSpPr>
            <p:spPr>
              <a:xfrm rot="16200000" flipV="1">
                <a:off x="4494223" y="2401256"/>
                <a:ext cx="568581" cy="289254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 flipH="1">
                <a:off x="4462321" y="2020242"/>
                <a:ext cx="258721" cy="258720"/>
              </a:xfrm>
              <a:prstGeom prst="ellipse">
                <a:avLst/>
              </a:prstGeom>
              <a:solidFill>
                <a:srgbClr val="DDD02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H="1" flipV="1">
                <a:off x="4361773" y="2445896"/>
                <a:ext cx="565686" cy="415075"/>
              </a:xfrm>
              <a:prstGeom prst="line">
                <a:avLst/>
              </a:prstGeom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8" name="Straight Connector 43"/>
            <p:cNvCxnSpPr/>
            <p:nvPr/>
          </p:nvCxnSpPr>
          <p:spPr>
            <a:xfrm rot="6919961" flipH="1">
              <a:off x="6040763" y="5395504"/>
              <a:ext cx="136568" cy="100207"/>
            </a:xfrm>
            <a:prstGeom prst="line">
              <a:avLst/>
            </a:prstGeom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 rot="5400000" flipH="1">
              <a:off x="6151660" y="5312250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/>
            <p:cNvSpPr/>
            <p:nvPr/>
          </p:nvSpPr>
          <p:spPr>
            <a:xfrm rot="5400000" flipH="1">
              <a:off x="6056417" y="5308987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5982833" y="5345780"/>
              <a:ext cx="60953" cy="60953"/>
            </a:xfrm>
            <a:prstGeom prst="ellipse">
              <a:avLst/>
            </a:prstGeom>
            <a:solidFill>
              <a:srgbClr val="DDD0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5849182" y="5330441"/>
            <a:ext cx="489097" cy="933650"/>
            <a:chOff x="5849182" y="5330441"/>
            <a:chExt cx="489097" cy="933650"/>
          </a:xfrm>
        </p:grpSpPr>
        <p:grpSp>
          <p:nvGrpSpPr>
            <p:cNvPr id="8" name="Group 74"/>
            <p:cNvGrpSpPr/>
            <p:nvPr/>
          </p:nvGrpSpPr>
          <p:grpSpPr>
            <a:xfrm rot="16200000" flipH="1">
              <a:off x="5937300" y="5242323"/>
              <a:ext cx="222982" cy="399218"/>
              <a:chOff x="4584984" y="1772664"/>
              <a:chExt cx="654343" cy="604758"/>
            </a:xfrm>
          </p:grpSpPr>
          <p:sp>
            <p:nvSpPr>
              <p:cNvPr id="31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"/>
            <p:cNvGrpSpPr/>
            <p:nvPr/>
          </p:nvGrpSpPr>
          <p:grpSpPr>
            <a:xfrm>
              <a:off x="5856522" y="5383194"/>
              <a:ext cx="481757" cy="880897"/>
              <a:chOff x="5856522" y="5383194"/>
              <a:chExt cx="481757" cy="880897"/>
            </a:xfrm>
          </p:grpSpPr>
          <p:sp>
            <p:nvSpPr>
              <p:cNvPr id="156" name="Freeform 13"/>
              <p:cNvSpPr/>
              <p:nvPr/>
            </p:nvSpPr>
            <p:spPr>
              <a:xfrm rot="20889981">
                <a:off x="6102913" y="5424170"/>
                <a:ext cx="235366" cy="839921"/>
              </a:xfrm>
              <a:custGeom>
                <a:avLst/>
                <a:gdLst>
                  <a:gd name="connsiteX0" fmla="*/ 0 w 143404"/>
                  <a:gd name="connsiteY0" fmla="*/ 787400 h 787400"/>
                  <a:gd name="connsiteX1" fmla="*/ 127000 w 143404"/>
                  <a:gd name="connsiteY1" fmla="*/ 485775 h 787400"/>
                  <a:gd name="connsiteX2" fmla="*/ 98425 w 143404"/>
                  <a:gd name="connsiteY2" fmla="*/ 177800 h 787400"/>
                  <a:gd name="connsiteX3" fmla="*/ 50800 w 143404"/>
                  <a:gd name="connsiteY3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04" h="787400">
                    <a:moveTo>
                      <a:pt x="0" y="787400"/>
                    </a:moveTo>
                    <a:cubicBezTo>
                      <a:pt x="55298" y="687387"/>
                      <a:pt x="110596" y="587375"/>
                      <a:pt x="127000" y="485775"/>
                    </a:cubicBezTo>
                    <a:cubicBezTo>
                      <a:pt x="143404" y="384175"/>
                      <a:pt x="111125" y="258763"/>
                      <a:pt x="98425" y="177800"/>
                    </a:cubicBezTo>
                    <a:cubicBezTo>
                      <a:pt x="85725" y="96837"/>
                      <a:pt x="50800" y="0"/>
                      <a:pt x="50800" y="0"/>
                    </a:cubicBezTo>
                  </a:path>
                </a:pathLst>
              </a:custGeom>
              <a:ln>
                <a:solidFill>
                  <a:srgbClr val="00A5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16" name="Oval 5"/>
              <p:cNvSpPr>
                <a:spLocks noChangeArrowheads="1"/>
              </p:cNvSpPr>
              <p:nvPr/>
            </p:nvSpPr>
            <p:spPr bwMode="auto">
              <a:xfrm rot="10690061">
                <a:off x="5856522" y="5383194"/>
                <a:ext cx="258471" cy="105449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3" name="Straight Connector 142"/>
          <p:cNvCxnSpPr/>
          <p:nvPr/>
        </p:nvCxnSpPr>
        <p:spPr>
          <a:xfrm rot="10800000">
            <a:off x="914135" y="2265628"/>
            <a:ext cx="345624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4"/>
          <p:cNvGrpSpPr/>
          <p:nvPr/>
        </p:nvGrpSpPr>
        <p:grpSpPr>
          <a:xfrm>
            <a:off x="807049" y="2215486"/>
            <a:ext cx="3307751" cy="3829039"/>
            <a:chOff x="2345999" y="2662899"/>
            <a:chExt cx="3307751" cy="3829039"/>
          </a:xfrm>
        </p:grpSpPr>
        <p:grpSp>
          <p:nvGrpSpPr>
            <p:cNvPr id="11" name="Group 14"/>
            <p:cNvGrpSpPr/>
            <p:nvPr/>
          </p:nvGrpSpPr>
          <p:grpSpPr>
            <a:xfrm rot="1017636">
              <a:off x="4561791" y="2662899"/>
              <a:ext cx="1051988" cy="467406"/>
              <a:chOff x="4572000" y="2657213"/>
              <a:chExt cx="1051988" cy="467406"/>
            </a:xfrm>
          </p:grpSpPr>
          <p:sp>
            <p:nvSpPr>
              <p:cNvPr id="153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572000" y="2657213"/>
                <a:ext cx="1051988" cy="36439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 rot="9621661" flipH="1">
                <a:off x="4581211" y="2806562"/>
                <a:ext cx="478991" cy="318057"/>
              </a:xfrm>
              <a:prstGeom prst="rect">
                <a:avLst/>
              </a:prstGeom>
              <a:solidFill>
                <a:srgbClr val="D5E1B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7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691238" y="2842742"/>
                <a:ext cx="776133" cy="187358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8" name="Oval 5"/>
              <p:cNvSpPr>
                <a:spLocks noChangeArrowheads="1"/>
              </p:cNvSpPr>
              <p:nvPr/>
            </p:nvSpPr>
            <p:spPr bwMode="auto">
              <a:xfrm rot="9621661" flipH="1">
                <a:off x="4608175" y="2681351"/>
                <a:ext cx="776133" cy="187358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146" name="Freeform 145"/>
            <p:cNvSpPr/>
            <p:nvPr/>
          </p:nvSpPr>
          <p:spPr>
            <a:xfrm rot="3356968">
              <a:off x="3036981" y="2658723"/>
              <a:ext cx="1925787" cy="3307751"/>
            </a:xfrm>
            <a:custGeom>
              <a:avLst/>
              <a:gdLst>
                <a:gd name="connsiteX0" fmla="*/ 307010 w 1925787"/>
                <a:gd name="connsiteY0" fmla="*/ 0 h 3307751"/>
                <a:gd name="connsiteX1" fmla="*/ 209325 w 1925787"/>
                <a:gd name="connsiteY1" fmla="*/ 921146 h 3307751"/>
                <a:gd name="connsiteX2" fmla="*/ 1562958 w 1925787"/>
                <a:gd name="connsiteY2" fmla="*/ 2442432 h 3307751"/>
                <a:gd name="connsiteX3" fmla="*/ 1925787 w 1925787"/>
                <a:gd name="connsiteY3" fmla="*/ 3307751 h 3307751"/>
                <a:gd name="connsiteX4" fmla="*/ 1925787 w 1925787"/>
                <a:gd name="connsiteY4" fmla="*/ 3307751 h 330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87" h="3307751">
                  <a:moveTo>
                    <a:pt x="307010" y="0"/>
                  </a:moveTo>
                  <a:cubicBezTo>
                    <a:pt x="153505" y="257037"/>
                    <a:pt x="0" y="514074"/>
                    <a:pt x="209325" y="921146"/>
                  </a:cubicBezTo>
                  <a:cubicBezTo>
                    <a:pt x="418650" y="1328218"/>
                    <a:pt x="1276881" y="2044665"/>
                    <a:pt x="1562958" y="2442432"/>
                  </a:cubicBezTo>
                  <a:cubicBezTo>
                    <a:pt x="1849035" y="2840199"/>
                    <a:pt x="1925787" y="3307751"/>
                    <a:pt x="1925787" y="3307751"/>
                  </a:cubicBezTo>
                  <a:lnTo>
                    <a:pt x="1925787" y="3307751"/>
                  </a:lnTo>
                </a:path>
              </a:pathLst>
            </a:custGeom>
            <a:ln>
              <a:solidFill>
                <a:srgbClr val="00A5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Oval 5"/>
            <p:cNvSpPr>
              <a:spLocks noChangeArrowheads="1"/>
            </p:cNvSpPr>
            <p:nvPr/>
          </p:nvSpPr>
          <p:spPr bwMode="auto">
            <a:xfrm rot="10639297" flipH="1">
              <a:off x="2820219" y="5933931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 rot="18694878">
              <a:off x="3140250" y="6019201"/>
              <a:ext cx="222452" cy="468285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 w="25400" cap="flat" cmpd="sng" algn="ctr">
              <a:solidFill>
                <a:srgbClr val="606E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971251" y="6048162"/>
              <a:ext cx="114570" cy="443776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>
              <a:solidFill>
                <a:srgbClr val="606E0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 rot="11150199">
              <a:off x="2676586" y="5972049"/>
              <a:ext cx="269558" cy="507499"/>
            </a:xfrm>
            <a:custGeom>
              <a:avLst/>
              <a:gdLst>
                <a:gd name="connsiteX0" fmla="*/ 85196 w 85196"/>
                <a:gd name="connsiteY0" fmla="*/ 0 h 155575"/>
                <a:gd name="connsiteX1" fmla="*/ 34396 w 85196"/>
                <a:gd name="connsiteY1" fmla="*/ 50800 h 155575"/>
                <a:gd name="connsiteX2" fmla="*/ 40746 w 85196"/>
                <a:gd name="connsiteY2" fmla="*/ 95250 h 155575"/>
                <a:gd name="connsiteX3" fmla="*/ 5821 w 85196"/>
                <a:gd name="connsiteY3" fmla="*/ 123825 h 155575"/>
                <a:gd name="connsiteX4" fmla="*/ 5821 w 85196"/>
                <a:gd name="connsiteY4" fmla="*/ 155575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6" h="155575">
                  <a:moveTo>
                    <a:pt x="85196" y="0"/>
                  </a:moveTo>
                  <a:cubicBezTo>
                    <a:pt x="63500" y="17462"/>
                    <a:pt x="41804" y="34925"/>
                    <a:pt x="34396" y="50800"/>
                  </a:cubicBezTo>
                  <a:cubicBezTo>
                    <a:pt x="26988" y="66675"/>
                    <a:pt x="45508" y="83079"/>
                    <a:pt x="40746" y="95250"/>
                  </a:cubicBezTo>
                  <a:cubicBezTo>
                    <a:pt x="35984" y="107421"/>
                    <a:pt x="11642" y="113771"/>
                    <a:pt x="5821" y="123825"/>
                  </a:cubicBezTo>
                  <a:cubicBezTo>
                    <a:pt x="0" y="133879"/>
                    <a:pt x="5821" y="155575"/>
                    <a:pt x="5821" y="155575"/>
                  </a:cubicBezTo>
                </a:path>
              </a:pathLst>
            </a:custGeom>
            <a:ln w="25400" cap="flat" cmpd="sng" algn="ctr">
              <a:solidFill>
                <a:srgbClr val="606E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Oval 5"/>
            <p:cNvSpPr>
              <a:spLocks noChangeArrowheads="1"/>
            </p:cNvSpPr>
            <p:nvPr/>
          </p:nvSpPr>
          <p:spPr bwMode="auto">
            <a:xfrm rot="10639297" flipH="1">
              <a:off x="2645778" y="5952799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Oval 5"/>
            <p:cNvSpPr>
              <a:spLocks noChangeArrowheads="1"/>
            </p:cNvSpPr>
            <p:nvPr/>
          </p:nvSpPr>
          <p:spPr bwMode="auto">
            <a:xfrm rot="10639297" flipH="1">
              <a:off x="2518761" y="5952799"/>
              <a:ext cx="398061" cy="187358"/>
            </a:xfrm>
            <a:prstGeom prst="ellipse">
              <a:avLst/>
            </a:prstGeom>
            <a:solidFill>
              <a:srgbClr val="606E0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" name="Group 102"/>
          <p:cNvGrpSpPr/>
          <p:nvPr/>
        </p:nvGrpSpPr>
        <p:grpSpPr>
          <a:xfrm>
            <a:off x="539343" y="2006012"/>
            <a:ext cx="944121" cy="527336"/>
            <a:chOff x="685800" y="2819401"/>
            <a:chExt cx="944121" cy="527336"/>
          </a:xfrm>
        </p:grpSpPr>
        <p:grpSp>
          <p:nvGrpSpPr>
            <p:cNvPr id="15" name="Group 74"/>
            <p:cNvGrpSpPr/>
            <p:nvPr/>
          </p:nvGrpSpPr>
          <p:grpSpPr>
            <a:xfrm rot="16200000" flipH="1">
              <a:off x="894193" y="2611008"/>
              <a:ext cx="527336" cy="944121"/>
              <a:chOff x="4584984" y="1772664"/>
              <a:chExt cx="654343" cy="604758"/>
            </a:xfrm>
          </p:grpSpPr>
          <p:sp>
            <p:nvSpPr>
              <p:cNvPr id="7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 rot="10690061">
              <a:off x="703152" y="2944157"/>
              <a:ext cx="611265" cy="249379"/>
            </a:xfrm>
            <a:prstGeom prst="ellipse">
              <a:avLst/>
            </a:prstGeom>
            <a:solidFill>
              <a:srgbClr val="00A5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03"/>
          <p:cNvGrpSpPr/>
          <p:nvPr/>
        </p:nvGrpSpPr>
        <p:grpSpPr>
          <a:xfrm>
            <a:off x="4420878" y="438830"/>
            <a:ext cx="4164631" cy="2387659"/>
            <a:chOff x="4420878" y="438830"/>
            <a:chExt cx="4164631" cy="2387659"/>
          </a:xfrm>
        </p:grpSpPr>
        <p:grpSp>
          <p:nvGrpSpPr>
            <p:cNvPr id="17" name="Group 74"/>
            <p:cNvGrpSpPr/>
            <p:nvPr/>
          </p:nvGrpSpPr>
          <p:grpSpPr>
            <a:xfrm rot="16495743" flipH="1">
              <a:off x="5028140" y="678636"/>
              <a:ext cx="1536672" cy="2751195"/>
              <a:chOff x="4584984" y="1772664"/>
              <a:chExt cx="654343" cy="604758"/>
            </a:xfrm>
          </p:grpSpPr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616626" y="1754721"/>
                <a:ext cx="604758" cy="640644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 rot="5509939" flipH="1">
                <a:off x="4761400" y="1904203"/>
                <a:ext cx="296585" cy="649418"/>
              </a:xfrm>
              <a:prstGeom prst="rect">
                <a:avLst/>
              </a:prstGeom>
              <a:solidFill>
                <a:srgbClr val="E2E6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851303" y="1920248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 rot="5509939" flipH="1">
                <a:off x="4538005" y="1911091"/>
                <a:ext cx="446177" cy="329395"/>
              </a:xfrm>
              <a:prstGeom prst="ellipse">
                <a:avLst/>
              </a:prstGeom>
              <a:solidFill>
                <a:srgbClr val="00A5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Arc 8"/>
            <p:cNvSpPr>
              <a:spLocks/>
            </p:cNvSpPr>
            <p:nvPr/>
          </p:nvSpPr>
          <p:spPr bwMode="auto">
            <a:xfrm flipV="1">
              <a:off x="6629709" y="999173"/>
              <a:ext cx="569388" cy="112664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Arc 9"/>
            <p:cNvSpPr>
              <a:spLocks/>
            </p:cNvSpPr>
            <p:nvPr/>
          </p:nvSpPr>
          <p:spPr bwMode="auto">
            <a:xfrm>
              <a:off x="6116613" y="2081253"/>
              <a:ext cx="1258163" cy="7452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Arc 10"/>
            <p:cNvSpPr>
              <a:spLocks/>
            </p:cNvSpPr>
            <p:nvPr/>
          </p:nvSpPr>
          <p:spPr bwMode="auto">
            <a:xfrm flipH="1">
              <a:off x="6722843" y="1908454"/>
              <a:ext cx="1014765" cy="4657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88"/>
                <a:gd name="T1" fmla="*/ 0 h 21600"/>
                <a:gd name="T2" fmla="*/ 18088 w 18088"/>
                <a:gd name="T3" fmla="*/ 9795 h 21600"/>
                <a:gd name="T4" fmla="*/ 0 w 180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8" h="21600" fill="none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</a:path>
                <a:path w="18088" h="21600" stroke="0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Arc 11"/>
            <p:cNvSpPr>
              <a:spLocks/>
            </p:cNvSpPr>
            <p:nvPr/>
          </p:nvSpPr>
          <p:spPr bwMode="auto">
            <a:xfrm flipH="1">
              <a:off x="6722843" y="2001609"/>
              <a:ext cx="1397000" cy="2794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88"/>
                <a:gd name="T1" fmla="*/ 0 h 21600"/>
                <a:gd name="T2" fmla="*/ 18088 w 18088"/>
                <a:gd name="T3" fmla="*/ 9795 h 21600"/>
                <a:gd name="T4" fmla="*/ 0 w 180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8" h="21600" fill="none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</a:path>
                <a:path w="18088" h="21600" stroke="0" extrusionOk="0">
                  <a:moveTo>
                    <a:pt x="0" y="-1"/>
                  </a:moveTo>
                  <a:cubicBezTo>
                    <a:pt x="7296" y="-1"/>
                    <a:pt x="14100" y="3684"/>
                    <a:pt x="18088" y="97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12"/>
            <p:cNvSpPr>
              <a:spLocks/>
            </p:cNvSpPr>
            <p:nvPr/>
          </p:nvSpPr>
          <p:spPr bwMode="auto">
            <a:xfrm flipH="1">
              <a:off x="6732964" y="2094763"/>
              <a:ext cx="1115660" cy="279464"/>
            </a:xfrm>
            <a:custGeom>
              <a:avLst/>
              <a:gdLst>
                <a:gd name="G0" fmla="+- 10001 0 0"/>
                <a:gd name="G1" fmla="+- 21600 0 0"/>
                <a:gd name="G2" fmla="+- 21600 0 0"/>
                <a:gd name="T0" fmla="*/ 0 w 19883"/>
                <a:gd name="T1" fmla="*/ 2455 h 21600"/>
                <a:gd name="T2" fmla="*/ 19883 w 19883"/>
                <a:gd name="T3" fmla="*/ 2394 h 21600"/>
                <a:gd name="T4" fmla="*/ 10001 w 1988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3" h="21600" fill="none" extrusionOk="0">
                  <a:moveTo>
                    <a:pt x="-1" y="2454"/>
                  </a:moveTo>
                  <a:cubicBezTo>
                    <a:pt x="3086" y="842"/>
                    <a:pt x="6518" y="-1"/>
                    <a:pt x="10001" y="-1"/>
                  </a:cubicBezTo>
                  <a:cubicBezTo>
                    <a:pt x="13438" y="-1"/>
                    <a:pt x="16826" y="820"/>
                    <a:pt x="19883" y="2393"/>
                  </a:cubicBezTo>
                </a:path>
                <a:path w="19883" h="21600" stroke="0" extrusionOk="0">
                  <a:moveTo>
                    <a:pt x="-1" y="2454"/>
                  </a:moveTo>
                  <a:cubicBezTo>
                    <a:pt x="3086" y="842"/>
                    <a:pt x="6518" y="-1"/>
                    <a:pt x="10001" y="-1"/>
                  </a:cubicBezTo>
                  <a:cubicBezTo>
                    <a:pt x="13438" y="-1"/>
                    <a:pt x="16826" y="820"/>
                    <a:pt x="19883" y="2393"/>
                  </a:cubicBezTo>
                  <a:lnTo>
                    <a:pt x="10001" y="21600"/>
                  </a:lnTo>
                  <a:close/>
                </a:path>
              </a:pathLst>
            </a:custGeom>
            <a:noFill/>
            <a:ln w="38100">
              <a:solidFill>
                <a:srgbClr val="0B5C0A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3"/>
            <p:cNvSpPr>
              <a:spLocks noChangeArrowheads="1"/>
            </p:cNvSpPr>
            <p:nvPr/>
          </p:nvSpPr>
          <p:spPr bwMode="auto">
            <a:xfrm rot="18947744">
              <a:off x="6866041" y="554973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4"/>
            <p:cNvSpPr>
              <a:spLocks noChangeArrowheads="1"/>
            </p:cNvSpPr>
            <p:nvPr/>
          </p:nvSpPr>
          <p:spPr bwMode="auto">
            <a:xfrm rot="2288725">
              <a:off x="6897085" y="933038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5"/>
            <p:cNvSpPr>
              <a:spLocks noChangeArrowheads="1"/>
            </p:cNvSpPr>
            <p:nvPr/>
          </p:nvSpPr>
          <p:spPr bwMode="auto">
            <a:xfrm rot="9238224">
              <a:off x="7244045" y="960058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 rot="4339391">
              <a:off x="7444623" y="656070"/>
              <a:ext cx="279464" cy="465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7"/>
            <p:cNvSpPr>
              <a:spLocks noChangeArrowheads="1"/>
            </p:cNvSpPr>
            <p:nvPr/>
          </p:nvSpPr>
          <p:spPr bwMode="auto">
            <a:xfrm>
              <a:off x="7164424" y="438830"/>
              <a:ext cx="279400" cy="4657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8"/>
            <p:cNvSpPr>
              <a:spLocks noChangeArrowheads="1"/>
            </p:cNvSpPr>
            <p:nvPr/>
          </p:nvSpPr>
          <p:spPr bwMode="auto">
            <a:xfrm>
              <a:off x="7121878" y="828389"/>
              <a:ext cx="279400" cy="279464"/>
            </a:xfrm>
            <a:prstGeom prst="ellipse">
              <a:avLst/>
            </a:prstGeom>
            <a:solidFill>
              <a:srgbClr val="F8FA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 rot="21063956">
              <a:off x="7654176" y="1784248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8119842" y="1908454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2"/>
            <p:cNvSpPr>
              <a:spLocks noChangeArrowheads="1"/>
            </p:cNvSpPr>
            <p:nvPr/>
          </p:nvSpPr>
          <p:spPr bwMode="auto">
            <a:xfrm rot="513073">
              <a:off x="7821459" y="2094763"/>
              <a:ext cx="465667" cy="186309"/>
            </a:xfrm>
            <a:prstGeom prst="ellipse">
              <a:avLst/>
            </a:prstGeom>
            <a:solidFill>
              <a:srgbClr val="0B5C0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Freeform 13"/>
          <p:cNvSpPr/>
          <p:nvPr/>
        </p:nvSpPr>
        <p:spPr>
          <a:xfrm rot="20889981">
            <a:off x="1331792" y="2388124"/>
            <a:ext cx="556623" cy="3178268"/>
          </a:xfrm>
          <a:custGeom>
            <a:avLst/>
            <a:gdLst>
              <a:gd name="connsiteX0" fmla="*/ 0 w 143404"/>
              <a:gd name="connsiteY0" fmla="*/ 787400 h 787400"/>
              <a:gd name="connsiteX1" fmla="*/ 127000 w 143404"/>
              <a:gd name="connsiteY1" fmla="*/ 485775 h 787400"/>
              <a:gd name="connsiteX2" fmla="*/ 98425 w 143404"/>
              <a:gd name="connsiteY2" fmla="*/ 177800 h 787400"/>
              <a:gd name="connsiteX3" fmla="*/ 50800 w 143404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04" h="787400">
                <a:moveTo>
                  <a:pt x="0" y="787400"/>
                </a:moveTo>
                <a:cubicBezTo>
                  <a:pt x="55298" y="687387"/>
                  <a:pt x="110596" y="587375"/>
                  <a:pt x="127000" y="485775"/>
                </a:cubicBezTo>
                <a:cubicBezTo>
                  <a:pt x="143404" y="384175"/>
                  <a:pt x="111125" y="258763"/>
                  <a:pt x="98425" y="177800"/>
                </a:cubicBezTo>
                <a:cubicBezTo>
                  <a:pt x="85725" y="96837"/>
                  <a:pt x="50800" y="0"/>
                  <a:pt x="50800" y="0"/>
                </a:cubicBezTo>
              </a:path>
            </a:pathLst>
          </a:custGeom>
          <a:ln>
            <a:solidFill>
              <a:srgbClr val="00A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9" name="Group 74"/>
          <p:cNvGrpSpPr/>
          <p:nvPr/>
        </p:nvGrpSpPr>
        <p:grpSpPr>
          <a:xfrm rot="5104257">
            <a:off x="3860422" y="2636741"/>
            <a:ext cx="501322" cy="1142108"/>
            <a:chOff x="4584984" y="1772664"/>
            <a:chExt cx="654343" cy="604758"/>
          </a:xfrm>
        </p:grpSpPr>
        <p:sp>
          <p:nvSpPr>
            <p:cNvPr id="121" name="Oval 5"/>
            <p:cNvSpPr>
              <a:spLocks noChangeArrowheads="1"/>
            </p:cNvSpPr>
            <p:nvPr/>
          </p:nvSpPr>
          <p:spPr bwMode="auto">
            <a:xfrm rot="5509939" flipH="1">
              <a:off x="4616626" y="1754721"/>
              <a:ext cx="604758" cy="640644"/>
            </a:xfrm>
            <a:prstGeom prst="ellipse">
              <a:avLst/>
            </a:prstGeom>
            <a:solidFill>
              <a:srgbClr val="00A5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 rot="5509939" flipH="1">
              <a:off x="4761400" y="1904203"/>
              <a:ext cx="296585" cy="649418"/>
            </a:xfrm>
            <a:prstGeom prst="rect">
              <a:avLst/>
            </a:prstGeom>
            <a:solidFill>
              <a:srgbClr val="E2E6E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5"/>
            <p:cNvSpPr>
              <a:spLocks noChangeArrowheads="1"/>
            </p:cNvSpPr>
            <p:nvPr/>
          </p:nvSpPr>
          <p:spPr bwMode="auto">
            <a:xfrm rot="5509939" flipH="1">
              <a:off x="4851303" y="1920248"/>
              <a:ext cx="446177" cy="329395"/>
            </a:xfrm>
            <a:prstGeom prst="ellipse">
              <a:avLst/>
            </a:prstGeom>
            <a:solidFill>
              <a:srgbClr val="00A5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5"/>
            <p:cNvSpPr>
              <a:spLocks noChangeArrowheads="1"/>
            </p:cNvSpPr>
            <p:nvPr/>
          </p:nvSpPr>
          <p:spPr bwMode="auto">
            <a:xfrm rot="5509939" flipH="1">
              <a:off x="4538005" y="1911091"/>
              <a:ext cx="446177" cy="329395"/>
            </a:xfrm>
            <a:prstGeom prst="ellipse">
              <a:avLst/>
            </a:prstGeom>
            <a:solidFill>
              <a:srgbClr val="00A5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965966" y="2680788"/>
            <a:ext cx="818308" cy="722645"/>
            <a:chOff x="2965966" y="2680788"/>
            <a:chExt cx="818308" cy="722645"/>
          </a:xfrm>
        </p:grpSpPr>
        <p:sp>
          <p:nvSpPr>
            <p:cNvPr id="107" name="Arc 8"/>
            <p:cNvSpPr>
              <a:spLocks/>
            </p:cNvSpPr>
            <p:nvPr/>
          </p:nvSpPr>
          <p:spPr bwMode="auto">
            <a:xfrm flipH="1" flipV="1">
              <a:off x="3528810" y="2863594"/>
              <a:ext cx="236371" cy="3675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4"/>
            <p:cNvSpPr>
              <a:spLocks noChangeArrowheads="1"/>
            </p:cNvSpPr>
            <p:nvPr/>
          </p:nvSpPr>
          <p:spPr bwMode="auto">
            <a:xfrm rot="19311275" flipH="1">
              <a:off x="3525498" y="2837785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5"/>
            <p:cNvSpPr>
              <a:spLocks noChangeArrowheads="1"/>
            </p:cNvSpPr>
            <p:nvPr/>
          </p:nvSpPr>
          <p:spPr bwMode="auto">
            <a:xfrm rot="12361776" flipH="1">
              <a:off x="3402629" y="2850833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7"/>
            <p:cNvSpPr>
              <a:spLocks noChangeArrowheads="1"/>
            </p:cNvSpPr>
            <p:nvPr/>
          </p:nvSpPr>
          <p:spPr bwMode="auto">
            <a:xfrm flipH="1">
              <a:off x="3427217" y="2680788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146580" y="3136647"/>
              <a:ext cx="579939" cy="184008"/>
              <a:chOff x="3146580" y="3128181"/>
              <a:chExt cx="579939" cy="184008"/>
            </a:xfrm>
          </p:grpSpPr>
          <p:sp>
            <p:nvSpPr>
              <p:cNvPr id="109" name="Arc 10"/>
              <p:cNvSpPr>
                <a:spLocks/>
              </p:cNvSpPr>
              <p:nvPr/>
            </p:nvSpPr>
            <p:spPr bwMode="auto">
              <a:xfrm>
                <a:off x="3305258" y="3160236"/>
                <a:ext cx="421261" cy="15195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088"/>
                  <a:gd name="T1" fmla="*/ 0 h 21600"/>
                  <a:gd name="T2" fmla="*/ 18088 w 18088"/>
                  <a:gd name="T3" fmla="*/ 9795 h 21600"/>
                  <a:gd name="T4" fmla="*/ 0 w 180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88" h="21600" fill="none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</a:path>
                  <a:path w="18088" h="21600" stroke="0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0"/>
              <p:cNvSpPr>
                <a:spLocks noChangeArrowheads="1"/>
              </p:cNvSpPr>
              <p:nvPr/>
            </p:nvSpPr>
            <p:spPr bwMode="auto">
              <a:xfrm flipH="1">
                <a:off x="3146580" y="3128181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21185960">
              <a:off x="2965966" y="3211370"/>
              <a:ext cx="760553" cy="117330"/>
              <a:chOff x="2965966" y="3164469"/>
              <a:chExt cx="760553" cy="117330"/>
            </a:xfrm>
          </p:grpSpPr>
          <p:sp>
            <p:nvSpPr>
              <p:cNvPr id="110" name="Arc 11"/>
              <p:cNvSpPr>
                <a:spLocks/>
              </p:cNvSpPr>
              <p:nvPr/>
            </p:nvSpPr>
            <p:spPr bwMode="auto">
              <a:xfrm>
                <a:off x="3146580" y="3190627"/>
                <a:ext cx="579939" cy="911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088"/>
                  <a:gd name="T1" fmla="*/ 0 h 21600"/>
                  <a:gd name="T2" fmla="*/ 18088 w 18088"/>
                  <a:gd name="T3" fmla="*/ 9795 h 21600"/>
                  <a:gd name="T4" fmla="*/ 0 w 180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88" h="21600" fill="none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</a:path>
                  <a:path w="18088" h="21600" stroke="0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1"/>
              <p:cNvSpPr>
                <a:spLocks noChangeArrowheads="1"/>
              </p:cNvSpPr>
              <p:nvPr/>
            </p:nvSpPr>
            <p:spPr bwMode="auto">
              <a:xfrm flipH="1">
                <a:off x="2965966" y="3164469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20583602">
              <a:off x="3158694" y="3308029"/>
              <a:ext cx="625580" cy="95404"/>
              <a:chOff x="3096737" y="3216785"/>
              <a:chExt cx="625580" cy="95404"/>
            </a:xfrm>
          </p:grpSpPr>
          <p:sp>
            <p:nvSpPr>
              <p:cNvPr id="111" name="Arc 12"/>
              <p:cNvSpPr>
                <a:spLocks/>
              </p:cNvSpPr>
              <p:nvPr/>
            </p:nvSpPr>
            <p:spPr bwMode="auto">
              <a:xfrm>
                <a:off x="3259171" y="3221017"/>
                <a:ext cx="463146" cy="91172"/>
              </a:xfrm>
              <a:custGeom>
                <a:avLst/>
                <a:gdLst>
                  <a:gd name="G0" fmla="+- 10001 0 0"/>
                  <a:gd name="G1" fmla="+- 21600 0 0"/>
                  <a:gd name="G2" fmla="+- 21600 0 0"/>
                  <a:gd name="T0" fmla="*/ 0 w 19883"/>
                  <a:gd name="T1" fmla="*/ 2455 h 21600"/>
                  <a:gd name="T2" fmla="*/ 19883 w 19883"/>
                  <a:gd name="T3" fmla="*/ 2394 h 21600"/>
                  <a:gd name="T4" fmla="*/ 10001 w 1988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83" h="21600" fill="none" extrusionOk="0">
                    <a:moveTo>
                      <a:pt x="-1" y="2454"/>
                    </a:moveTo>
                    <a:cubicBezTo>
                      <a:pt x="3086" y="842"/>
                      <a:pt x="6518" y="-1"/>
                      <a:pt x="10001" y="-1"/>
                    </a:cubicBezTo>
                    <a:cubicBezTo>
                      <a:pt x="13438" y="-1"/>
                      <a:pt x="16826" y="820"/>
                      <a:pt x="19883" y="2393"/>
                    </a:cubicBezTo>
                  </a:path>
                  <a:path w="19883" h="21600" stroke="0" extrusionOk="0">
                    <a:moveTo>
                      <a:pt x="-1" y="2454"/>
                    </a:moveTo>
                    <a:cubicBezTo>
                      <a:pt x="3086" y="842"/>
                      <a:pt x="6518" y="-1"/>
                      <a:pt x="10001" y="-1"/>
                    </a:cubicBezTo>
                    <a:cubicBezTo>
                      <a:pt x="13438" y="-1"/>
                      <a:pt x="16826" y="820"/>
                      <a:pt x="19883" y="2393"/>
                    </a:cubicBezTo>
                    <a:lnTo>
                      <a:pt x="10001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"/>
              <p:cNvSpPr>
                <a:spLocks noChangeArrowheads="1"/>
              </p:cNvSpPr>
              <p:nvPr/>
            </p:nvSpPr>
            <p:spPr bwMode="auto">
              <a:xfrm rot="21086927" flipH="1">
                <a:off x="3096737" y="3216785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" name="Oval 15"/>
            <p:cNvSpPr>
              <a:spLocks noChangeArrowheads="1"/>
            </p:cNvSpPr>
            <p:nvPr/>
          </p:nvSpPr>
          <p:spPr bwMode="auto">
            <a:xfrm rot="13588760" flipH="1">
              <a:off x="3548346" y="2710282"/>
              <a:ext cx="103923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5"/>
            <p:cNvSpPr>
              <a:spLocks noChangeArrowheads="1"/>
            </p:cNvSpPr>
            <p:nvPr/>
          </p:nvSpPr>
          <p:spPr bwMode="auto">
            <a:xfrm rot="7106487" flipH="1">
              <a:off x="3330261" y="2746214"/>
              <a:ext cx="103923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8"/>
            <p:cNvSpPr>
              <a:spLocks noChangeArrowheads="1"/>
            </p:cNvSpPr>
            <p:nvPr/>
          </p:nvSpPr>
          <p:spPr bwMode="auto">
            <a:xfrm flipH="1">
              <a:off x="3444879" y="2789767"/>
              <a:ext cx="115988" cy="109282"/>
            </a:xfrm>
            <a:prstGeom prst="ellipse">
              <a:avLst/>
            </a:prstGeom>
            <a:solidFill>
              <a:srgbClr val="F8FA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259329" y="1905000"/>
            <a:ext cx="818308" cy="722645"/>
            <a:chOff x="2965966" y="2680788"/>
            <a:chExt cx="818308" cy="722645"/>
          </a:xfrm>
        </p:grpSpPr>
        <p:sp>
          <p:nvSpPr>
            <p:cNvPr id="137" name="Arc 8"/>
            <p:cNvSpPr>
              <a:spLocks/>
            </p:cNvSpPr>
            <p:nvPr/>
          </p:nvSpPr>
          <p:spPr bwMode="auto">
            <a:xfrm flipH="1" flipV="1">
              <a:off x="3528810" y="2863594"/>
              <a:ext cx="236371" cy="3675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00A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auto">
            <a:xfrm rot="19311275" flipH="1">
              <a:off x="3525498" y="2837785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"/>
            <p:cNvSpPr>
              <a:spLocks noChangeArrowheads="1"/>
            </p:cNvSpPr>
            <p:nvPr/>
          </p:nvSpPr>
          <p:spPr bwMode="auto">
            <a:xfrm rot="12361776" flipH="1">
              <a:off x="3402629" y="2850833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7"/>
            <p:cNvSpPr>
              <a:spLocks noChangeArrowheads="1"/>
            </p:cNvSpPr>
            <p:nvPr/>
          </p:nvSpPr>
          <p:spPr bwMode="auto">
            <a:xfrm flipH="1">
              <a:off x="3427217" y="2680788"/>
              <a:ext cx="115988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1" name="Group 132"/>
            <p:cNvGrpSpPr/>
            <p:nvPr/>
          </p:nvGrpSpPr>
          <p:grpSpPr>
            <a:xfrm>
              <a:off x="3146580" y="3136647"/>
              <a:ext cx="579939" cy="184008"/>
              <a:chOff x="3146580" y="3128181"/>
              <a:chExt cx="579939" cy="184008"/>
            </a:xfrm>
          </p:grpSpPr>
          <p:sp>
            <p:nvSpPr>
              <p:cNvPr id="176" name="Arc 10"/>
              <p:cNvSpPr>
                <a:spLocks/>
              </p:cNvSpPr>
              <p:nvPr/>
            </p:nvSpPr>
            <p:spPr bwMode="auto">
              <a:xfrm>
                <a:off x="3305258" y="3160236"/>
                <a:ext cx="421261" cy="15195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088"/>
                  <a:gd name="T1" fmla="*/ 0 h 21600"/>
                  <a:gd name="T2" fmla="*/ 18088 w 18088"/>
                  <a:gd name="T3" fmla="*/ 9795 h 21600"/>
                  <a:gd name="T4" fmla="*/ 0 w 180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88" h="21600" fill="none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</a:path>
                  <a:path w="18088" h="21600" stroke="0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20"/>
              <p:cNvSpPr>
                <a:spLocks noChangeArrowheads="1"/>
              </p:cNvSpPr>
              <p:nvPr/>
            </p:nvSpPr>
            <p:spPr bwMode="auto">
              <a:xfrm flipH="1">
                <a:off x="3146580" y="3128181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" name="Group 128"/>
            <p:cNvGrpSpPr/>
            <p:nvPr/>
          </p:nvGrpSpPr>
          <p:grpSpPr>
            <a:xfrm rot="21185960">
              <a:off x="2965966" y="3211370"/>
              <a:ext cx="760553" cy="117330"/>
              <a:chOff x="2965966" y="3164469"/>
              <a:chExt cx="760553" cy="117330"/>
            </a:xfrm>
          </p:grpSpPr>
          <p:sp>
            <p:nvSpPr>
              <p:cNvPr id="174" name="Arc 11"/>
              <p:cNvSpPr>
                <a:spLocks/>
              </p:cNvSpPr>
              <p:nvPr/>
            </p:nvSpPr>
            <p:spPr bwMode="auto">
              <a:xfrm>
                <a:off x="3146580" y="3190627"/>
                <a:ext cx="579939" cy="911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088"/>
                  <a:gd name="T1" fmla="*/ 0 h 21600"/>
                  <a:gd name="T2" fmla="*/ 18088 w 18088"/>
                  <a:gd name="T3" fmla="*/ 9795 h 21600"/>
                  <a:gd name="T4" fmla="*/ 0 w 180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88" h="21600" fill="none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</a:path>
                  <a:path w="18088" h="21600" stroke="0" extrusionOk="0">
                    <a:moveTo>
                      <a:pt x="0" y="-1"/>
                    </a:moveTo>
                    <a:cubicBezTo>
                      <a:pt x="7296" y="-1"/>
                      <a:pt x="14100" y="3684"/>
                      <a:pt x="18088" y="97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21"/>
              <p:cNvSpPr>
                <a:spLocks noChangeArrowheads="1"/>
              </p:cNvSpPr>
              <p:nvPr/>
            </p:nvSpPr>
            <p:spPr bwMode="auto">
              <a:xfrm flipH="1">
                <a:off x="2965966" y="3164469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5" name="Group 126"/>
            <p:cNvGrpSpPr/>
            <p:nvPr/>
          </p:nvGrpSpPr>
          <p:grpSpPr>
            <a:xfrm rot="20583602">
              <a:off x="3158694" y="3308029"/>
              <a:ext cx="625580" cy="95404"/>
              <a:chOff x="3096737" y="3216785"/>
              <a:chExt cx="625580" cy="95404"/>
            </a:xfrm>
          </p:grpSpPr>
          <p:sp>
            <p:nvSpPr>
              <p:cNvPr id="168" name="Arc 12"/>
              <p:cNvSpPr>
                <a:spLocks/>
              </p:cNvSpPr>
              <p:nvPr/>
            </p:nvSpPr>
            <p:spPr bwMode="auto">
              <a:xfrm>
                <a:off x="3259171" y="3221017"/>
                <a:ext cx="463146" cy="91172"/>
              </a:xfrm>
              <a:custGeom>
                <a:avLst/>
                <a:gdLst>
                  <a:gd name="G0" fmla="+- 10001 0 0"/>
                  <a:gd name="G1" fmla="+- 21600 0 0"/>
                  <a:gd name="G2" fmla="+- 21600 0 0"/>
                  <a:gd name="T0" fmla="*/ 0 w 19883"/>
                  <a:gd name="T1" fmla="*/ 2455 h 21600"/>
                  <a:gd name="T2" fmla="*/ 19883 w 19883"/>
                  <a:gd name="T3" fmla="*/ 2394 h 21600"/>
                  <a:gd name="T4" fmla="*/ 10001 w 1988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83" h="21600" fill="none" extrusionOk="0">
                    <a:moveTo>
                      <a:pt x="-1" y="2454"/>
                    </a:moveTo>
                    <a:cubicBezTo>
                      <a:pt x="3086" y="842"/>
                      <a:pt x="6518" y="-1"/>
                      <a:pt x="10001" y="-1"/>
                    </a:cubicBezTo>
                    <a:cubicBezTo>
                      <a:pt x="13438" y="-1"/>
                      <a:pt x="16826" y="820"/>
                      <a:pt x="19883" y="2393"/>
                    </a:cubicBezTo>
                  </a:path>
                  <a:path w="19883" h="21600" stroke="0" extrusionOk="0">
                    <a:moveTo>
                      <a:pt x="-1" y="2454"/>
                    </a:moveTo>
                    <a:cubicBezTo>
                      <a:pt x="3086" y="842"/>
                      <a:pt x="6518" y="-1"/>
                      <a:pt x="10001" y="-1"/>
                    </a:cubicBezTo>
                    <a:cubicBezTo>
                      <a:pt x="13438" y="-1"/>
                      <a:pt x="16826" y="820"/>
                      <a:pt x="19883" y="2393"/>
                    </a:cubicBezTo>
                    <a:lnTo>
                      <a:pt x="10001" y="2160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rgbClr val="00A5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22"/>
              <p:cNvSpPr>
                <a:spLocks noChangeArrowheads="1"/>
              </p:cNvSpPr>
              <p:nvPr/>
            </p:nvSpPr>
            <p:spPr bwMode="auto">
              <a:xfrm rot="21086927" flipH="1">
                <a:off x="3096737" y="3216785"/>
                <a:ext cx="193313" cy="60781"/>
              </a:xfrm>
              <a:prstGeom prst="ellipse">
                <a:avLst/>
              </a:prstGeom>
              <a:solidFill>
                <a:srgbClr val="00A500"/>
              </a:solidFill>
              <a:ln w="9525">
                <a:solidFill>
                  <a:srgbClr val="00A5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1" name="Oval 15"/>
            <p:cNvSpPr>
              <a:spLocks noChangeArrowheads="1"/>
            </p:cNvSpPr>
            <p:nvPr/>
          </p:nvSpPr>
          <p:spPr bwMode="auto">
            <a:xfrm rot="13588760" flipH="1">
              <a:off x="3548346" y="2710282"/>
              <a:ext cx="103923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5"/>
            <p:cNvSpPr>
              <a:spLocks noChangeArrowheads="1"/>
            </p:cNvSpPr>
            <p:nvPr/>
          </p:nvSpPr>
          <p:spPr bwMode="auto">
            <a:xfrm rot="7106487" flipH="1">
              <a:off x="3330261" y="2746214"/>
              <a:ext cx="103923" cy="1519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"/>
            <p:cNvSpPr>
              <a:spLocks noChangeArrowheads="1"/>
            </p:cNvSpPr>
            <p:nvPr/>
          </p:nvSpPr>
          <p:spPr bwMode="auto">
            <a:xfrm flipH="1">
              <a:off x="3444879" y="2789767"/>
              <a:ext cx="115988" cy="109282"/>
            </a:xfrm>
            <a:prstGeom prst="ellipse">
              <a:avLst/>
            </a:prstGeom>
            <a:solidFill>
              <a:srgbClr val="F8FA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Nymphoides</vt:lpstr>
      <vt:lpstr>Nymphoides</vt:lpstr>
    </vt:vector>
  </TitlesOfParts>
  <Company>University of Connecticut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Nymphoides</dc:title>
  <dc:creator>Nicholas Tippery</dc:creator>
  <cp:lastModifiedBy>Nicholas Tippery</cp:lastModifiedBy>
  <cp:revision>2</cp:revision>
  <dcterms:created xsi:type="dcterms:W3CDTF">2011-06-03T00:38:57Z</dcterms:created>
  <dcterms:modified xsi:type="dcterms:W3CDTF">2011-06-03T00:55:44Z</dcterms:modified>
</cp:coreProperties>
</file>