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7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6.xml"/><Relationship Id="rId32" Type="http://schemas.openxmlformats.org/officeDocument/2006/relationships/font" Target="fonts/Raleway-italic.fntdata"/><Relationship Id="rId13" Type="http://schemas.openxmlformats.org/officeDocument/2006/relationships/slide" Target="slides/slide9.xml"/><Relationship Id="rId35" Type="http://schemas.openxmlformats.org/officeDocument/2006/relationships/font" Target="fonts/Lato-bold.fntdata"/><Relationship Id="rId12" Type="http://schemas.openxmlformats.org/officeDocument/2006/relationships/slide" Target="slides/slide8.xml"/><Relationship Id="rId34" Type="http://schemas.openxmlformats.org/officeDocument/2006/relationships/font" Target="fonts/Lato-regular.fntdata"/><Relationship Id="rId15" Type="http://schemas.openxmlformats.org/officeDocument/2006/relationships/slide" Target="slides/slide11.xml"/><Relationship Id="rId37" Type="http://schemas.openxmlformats.org/officeDocument/2006/relationships/font" Target="fonts/Lato-boldItalic.fntdata"/><Relationship Id="rId14" Type="http://schemas.openxmlformats.org/officeDocument/2006/relationships/slide" Target="slides/slide10.xml"/><Relationship Id="rId36" Type="http://schemas.openxmlformats.org/officeDocument/2006/relationships/font" Target="fonts/Lat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Casper: Query Processing for Location Services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without Compromising Privacy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Nikhil Kumar                                                                                            Md Rehan Zeya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Shape 148" title="K = (10-50)  #Users = 20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831" y="328613"/>
            <a:ext cx="7272338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675" y="353100"/>
            <a:ext cx="7419400" cy="45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000" y="470800"/>
            <a:ext cx="7212025" cy="44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Shape 16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050" y="376650"/>
            <a:ext cx="7476400" cy="46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Shape 17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950" y="270700"/>
            <a:ext cx="7540200" cy="46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Shape 183" title="Area = (200X200)  #Users = 20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094" y="207169"/>
            <a:ext cx="7643813" cy="4729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Shape 190" title="Area = (200X200)  #Users = 20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094" y="207169"/>
            <a:ext cx="7643813" cy="4729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Shape 19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899" y="541425"/>
            <a:ext cx="6961800" cy="43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Shape 20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025" y="657150"/>
            <a:ext cx="6846901" cy="42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Shape 211" title="Area = (200X200)  K = (100-200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094" y="207169"/>
            <a:ext cx="7643813" cy="4729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7650" y="567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7650" y="1179625"/>
            <a:ext cx="6633000" cy="38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Input: 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Exact Location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Privacy Profile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(K, A min)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K - You are anonymous among k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 - Min area (User Privacy Area means cloaked region for this user must be of this area or larger containing K users ) 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" name="Shape 94"/>
          <p:cNvSpPr txBox="1"/>
          <p:nvPr/>
        </p:nvSpPr>
        <p:spPr>
          <a:xfrm>
            <a:off x="5049325" y="1912650"/>
            <a:ext cx="3707700" cy="28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Output: 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Candidate list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(Entertainment centres)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Shape 218" title="Area = (200X200)  K = (100-200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594" y="313094"/>
            <a:ext cx="7643813" cy="4729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Shape 225" title="Area = (200X200)  #Users = 20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094" y="207169"/>
            <a:ext cx="7643813" cy="4729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Shape 232" title="Area = (200X200)  K = (100-200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806" y="207169"/>
            <a:ext cx="7672388" cy="4729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Shape 23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849" y="564950"/>
            <a:ext cx="6854351" cy="42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Shape 24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623800"/>
            <a:ext cx="6797900" cy="420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727650" y="501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</a:t>
            </a:r>
            <a:endParaRPr/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0" y="425675"/>
            <a:ext cx="6248400" cy="469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Casper System Architecture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94350" y="3804900"/>
            <a:ext cx="7923900" cy="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privacy-aware query processor is embedded inside the Database server.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Query: </a:t>
            </a:r>
            <a:r>
              <a:rPr lang="en" sz="1800"/>
              <a:t>Nearest Target Object to the user exact pin location.</a:t>
            </a:r>
            <a:endParaRPr sz="1800"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075" y="1853853"/>
            <a:ext cx="6793849" cy="17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Language: C++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GIS Visualization: QGIS Desktop Software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Windows: 8.1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CPU Cycles: 1.7 GHz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finding cloaked region for users, we have made three experiments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Varying K value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Varying Area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Varying #Users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729450" y="1188775"/>
            <a:ext cx="76887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City of Milan, Italy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41325" y="1777275"/>
            <a:ext cx="8076900" cy="30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are using User Movement Simulations dataset by University of Milan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#Users = 1,00,000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#POI = 1280 (Entertainment Centres like Pubs, Malls etc)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have taken for 10 Time frames to see user movement and update our pyramid with current user location.</a:t>
            </a:r>
            <a:endParaRPr sz="2000"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Using Minimum Splitting area to denote the area at the lowest level of pyramid in basic algorithm.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076" y="0"/>
            <a:ext cx="72734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Shape 12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200" y="950575"/>
            <a:ext cx="6320499" cy="391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Shape 13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951" y="670900"/>
            <a:ext cx="6962800" cy="43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Shape 141" title="K = (10-50)  #Users = 20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094" y="207169"/>
            <a:ext cx="7643813" cy="4729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