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3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4901-E1BA-49C9-8C7F-8D8929D3CD27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2E25-CDDD-4CFD-8AD7-4A02C825F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4901-E1BA-49C9-8C7F-8D8929D3CD27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2E25-CDDD-4CFD-8AD7-4A02C825F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4901-E1BA-49C9-8C7F-8D8929D3CD27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2E25-CDDD-4CFD-8AD7-4A02C825F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4901-E1BA-49C9-8C7F-8D8929D3CD27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2E25-CDDD-4CFD-8AD7-4A02C825F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4901-E1BA-49C9-8C7F-8D8929D3CD27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2E25-CDDD-4CFD-8AD7-4A02C825F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4901-E1BA-49C9-8C7F-8D8929D3CD27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2E25-CDDD-4CFD-8AD7-4A02C825F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4901-E1BA-49C9-8C7F-8D8929D3CD27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2E25-CDDD-4CFD-8AD7-4A02C825F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4901-E1BA-49C9-8C7F-8D8929D3CD27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2E25-CDDD-4CFD-8AD7-4A02C825F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4901-E1BA-49C9-8C7F-8D8929D3CD27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2E25-CDDD-4CFD-8AD7-4A02C825F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4901-E1BA-49C9-8C7F-8D8929D3CD27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2E25-CDDD-4CFD-8AD7-4A02C825F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4901-E1BA-49C9-8C7F-8D8929D3CD27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2E25-CDDD-4CFD-8AD7-4A02C825F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D4901-E1BA-49C9-8C7F-8D8929D3CD27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22E25-CDDD-4CFD-8AD7-4A02C825F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2819400" cy="533399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Blog Tables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1295400"/>
            <a:ext cx="1828800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blog</a:t>
            </a:r>
          </a:p>
          <a:p>
            <a:r>
              <a:rPr lang="en-US" sz="1400" dirty="0" smtClean="0"/>
              <a:t>ID (</a:t>
            </a:r>
            <a:r>
              <a:rPr lang="en-US" sz="1400" dirty="0" err="1" smtClean="0"/>
              <a:t>int</a:t>
            </a:r>
            <a:r>
              <a:rPr lang="en-US" sz="1400" dirty="0" smtClean="0"/>
              <a:t> PK)</a:t>
            </a:r>
          </a:p>
          <a:p>
            <a:r>
              <a:rPr lang="en-US" sz="1400" smtClean="0"/>
              <a:t>TITLE (</a:t>
            </a:r>
            <a:r>
              <a:rPr lang="en-US" sz="1400" dirty="0" err="1" smtClean="0"/>
              <a:t>varchar</a:t>
            </a:r>
            <a:r>
              <a:rPr lang="en-US" sz="1400" dirty="0" smtClean="0"/>
              <a:t> 255)</a:t>
            </a:r>
          </a:p>
          <a:p>
            <a:r>
              <a:rPr lang="en-US" sz="1400" dirty="0" smtClean="0"/>
              <a:t>CONTENT (text)</a:t>
            </a:r>
          </a:p>
          <a:p>
            <a:r>
              <a:rPr lang="en-US" sz="1400" dirty="0" smtClean="0"/>
              <a:t>PICTURE (med BLOB)</a:t>
            </a:r>
          </a:p>
          <a:p>
            <a:r>
              <a:rPr lang="en-US" sz="1400" dirty="0" smtClean="0"/>
              <a:t>CREATED (timestamp)</a:t>
            </a:r>
          </a:p>
          <a:p>
            <a:r>
              <a:rPr lang="en-US" sz="1400" dirty="0" smtClean="0"/>
              <a:t>PUBLISH (</a:t>
            </a:r>
            <a:r>
              <a:rPr lang="en-US" sz="1400" dirty="0" err="1" smtClean="0"/>
              <a:t>bool</a:t>
            </a:r>
            <a:r>
              <a:rPr lang="en-US" sz="1400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1905000"/>
            <a:ext cx="213360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comment</a:t>
            </a:r>
          </a:p>
          <a:p>
            <a:r>
              <a:rPr lang="en-US" sz="1400" dirty="0" smtClean="0"/>
              <a:t>ID (</a:t>
            </a:r>
            <a:r>
              <a:rPr lang="en-US" sz="1400" dirty="0" err="1" smtClean="0"/>
              <a:t>int</a:t>
            </a:r>
            <a:r>
              <a:rPr lang="en-US" sz="1400" dirty="0" smtClean="0"/>
              <a:t> PK)</a:t>
            </a:r>
          </a:p>
          <a:p>
            <a:r>
              <a:rPr lang="en-US" sz="1400" dirty="0" smtClean="0"/>
              <a:t>COMMENT (</a:t>
            </a:r>
            <a:r>
              <a:rPr lang="en-US" sz="1400" dirty="0" err="1" smtClean="0"/>
              <a:t>varchar</a:t>
            </a:r>
            <a:r>
              <a:rPr lang="en-US" sz="1400" dirty="0" smtClean="0"/>
              <a:t> 1024)</a:t>
            </a:r>
          </a:p>
          <a:p>
            <a:r>
              <a:rPr lang="en-US" sz="1400" dirty="0" smtClean="0"/>
              <a:t>BLOGID (</a:t>
            </a:r>
            <a:r>
              <a:rPr lang="en-US" sz="1400" dirty="0" err="1" smtClean="0"/>
              <a:t>int</a:t>
            </a:r>
            <a:r>
              <a:rPr lang="en-US" sz="1400" dirty="0" smtClean="0"/>
              <a:t> FK)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0400" y="3429000"/>
            <a:ext cx="1752600" cy="954107"/>
          </a:xfrm>
          <a:prstGeom prst="rect">
            <a:avLst/>
          </a:prstGeom>
          <a:noFill/>
          <a:ln w="6350" cmpd="dbl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tag</a:t>
            </a:r>
          </a:p>
          <a:p>
            <a:r>
              <a:rPr lang="en-US" sz="1400" dirty="0" smtClean="0"/>
              <a:t>ID (</a:t>
            </a:r>
            <a:r>
              <a:rPr lang="en-US" sz="1400" dirty="0" err="1" smtClean="0"/>
              <a:t>int</a:t>
            </a:r>
            <a:r>
              <a:rPr lang="en-US" sz="1400" dirty="0" smtClean="0"/>
              <a:t> PK)</a:t>
            </a:r>
          </a:p>
          <a:p>
            <a:r>
              <a:rPr lang="en-US" sz="1400" dirty="0" smtClean="0"/>
              <a:t>NAME (</a:t>
            </a:r>
            <a:r>
              <a:rPr lang="en-US" sz="1400" dirty="0" err="1" smtClean="0"/>
              <a:t>varchar</a:t>
            </a:r>
            <a:r>
              <a:rPr lang="en-US" sz="1400" dirty="0" smtClean="0"/>
              <a:t> 255)</a:t>
            </a:r>
          </a:p>
          <a:p>
            <a:r>
              <a:rPr lang="en-US" sz="1400" dirty="0" smtClean="0"/>
              <a:t>(not </a:t>
            </a:r>
            <a:r>
              <a:rPr lang="en-US" sz="1400" dirty="0" err="1" smtClean="0"/>
              <a:t>implmntd</a:t>
            </a:r>
            <a:r>
              <a:rPr lang="en-US" sz="1400" dirty="0" smtClean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600" y="3886200"/>
            <a:ext cx="2133600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user</a:t>
            </a:r>
          </a:p>
          <a:p>
            <a:r>
              <a:rPr lang="en-US" sz="1400" dirty="0" smtClean="0"/>
              <a:t>ID (</a:t>
            </a:r>
            <a:r>
              <a:rPr lang="en-US" sz="1400" dirty="0" err="1" smtClean="0"/>
              <a:t>int</a:t>
            </a:r>
            <a:r>
              <a:rPr lang="en-US" sz="1400" dirty="0" smtClean="0"/>
              <a:t> PK)</a:t>
            </a:r>
          </a:p>
          <a:p>
            <a:r>
              <a:rPr lang="en-US" sz="1400" dirty="0" smtClean="0"/>
              <a:t>NAME (</a:t>
            </a:r>
            <a:r>
              <a:rPr lang="en-US" sz="1400" dirty="0" err="1" smtClean="0"/>
              <a:t>varchar</a:t>
            </a:r>
            <a:r>
              <a:rPr lang="en-US" sz="1400" dirty="0" smtClean="0"/>
              <a:t> 255)</a:t>
            </a:r>
          </a:p>
          <a:p>
            <a:r>
              <a:rPr lang="en-US" sz="1400" dirty="0" smtClean="0"/>
              <a:t>EMAIL (</a:t>
            </a:r>
            <a:r>
              <a:rPr lang="en-US" sz="1400" dirty="0" err="1" smtClean="0"/>
              <a:t>varchar</a:t>
            </a:r>
            <a:r>
              <a:rPr lang="en-US" sz="1400" dirty="0" smtClean="0"/>
              <a:t> 255)</a:t>
            </a:r>
          </a:p>
          <a:p>
            <a:r>
              <a:rPr lang="en-US" sz="1400" dirty="0" smtClean="0"/>
              <a:t>CITY (</a:t>
            </a:r>
            <a:r>
              <a:rPr lang="en-US" sz="1400" dirty="0" err="1" smtClean="0"/>
              <a:t>varchar</a:t>
            </a:r>
            <a:r>
              <a:rPr lang="en-US" sz="1400" dirty="0" smtClean="0"/>
              <a:t> 255)</a:t>
            </a:r>
          </a:p>
          <a:p>
            <a:r>
              <a:rPr lang="en-US" sz="1400" dirty="0" smtClean="0"/>
              <a:t>PASSWORD (</a:t>
            </a:r>
            <a:r>
              <a:rPr lang="en-US" sz="1400" dirty="0" err="1" smtClean="0"/>
              <a:t>varchar</a:t>
            </a:r>
            <a:r>
              <a:rPr lang="en-US" sz="1400" dirty="0" smtClean="0"/>
              <a:t> 255)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3810000"/>
            <a:ext cx="1828800" cy="73866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user_comment</a:t>
            </a:r>
            <a:endParaRPr lang="en-US" sz="1400" dirty="0" smtClean="0"/>
          </a:p>
          <a:p>
            <a:r>
              <a:rPr lang="en-US" sz="1400" dirty="0" smtClean="0"/>
              <a:t>USERID (</a:t>
            </a:r>
            <a:r>
              <a:rPr lang="en-US" sz="1400" dirty="0" err="1" smtClean="0"/>
              <a:t>int</a:t>
            </a:r>
            <a:r>
              <a:rPr lang="en-US" sz="1400" dirty="0" smtClean="0"/>
              <a:t> FK)</a:t>
            </a:r>
          </a:p>
          <a:p>
            <a:r>
              <a:rPr lang="en-US" sz="1400" dirty="0" smtClean="0"/>
              <a:t>COMMENTID (</a:t>
            </a:r>
            <a:r>
              <a:rPr lang="en-US" sz="1400" dirty="0" err="1" smtClean="0"/>
              <a:t>int</a:t>
            </a:r>
            <a:r>
              <a:rPr lang="en-US" sz="1400" dirty="0" smtClean="0"/>
              <a:t> FK)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77000" y="1676400"/>
            <a:ext cx="1524000" cy="954107"/>
          </a:xfrm>
          <a:prstGeom prst="rect">
            <a:avLst/>
          </a:prstGeom>
          <a:noFill/>
          <a:ln w="6350" cmpd="dbl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blog_tag</a:t>
            </a:r>
            <a:endParaRPr lang="en-US" sz="1400" dirty="0" smtClean="0"/>
          </a:p>
          <a:p>
            <a:r>
              <a:rPr lang="en-US" sz="1400" dirty="0" smtClean="0"/>
              <a:t>BLOGID (</a:t>
            </a:r>
            <a:r>
              <a:rPr lang="en-US" sz="1400" dirty="0" err="1" smtClean="0"/>
              <a:t>int</a:t>
            </a:r>
            <a:r>
              <a:rPr lang="en-US" sz="1400" dirty="0" smtClean="0"/>
              <a:t> FK)</a:t>
            </a:r>
          </a:p>
          <a:p>
            <a:r>
              <a:rPr lang="en-US" sz="1400" dirty="0" smtClean="0"/>
              <a:t>TAGID (</a:t>
            </a:r>
            <a:r>
              <a:rPr lang="en-US" sz="1400" dirty="0" err="1" smtClean="0"/>
              <a:t>int</a:t>
            </a:r>
            <a:r>
              <a:rPr lang="en-US" sz="1400" dirty="0" smtClean="0"/>
              <a:t> FK)</a:t>
            </a:r>
          </a:p>
          <a:p>
            <a:r>
              <a:rPr lang="en-US" sz="1400" dirty="0" smtClean="0"/>
              <a:t>(not </a:t>
            </a:r>
            <a:r>
              <a:rPr lang="en-US" sz="1400" dirty="0" err="1" smtClean="0"/>
              <a:t>implmntd</a:t>
            </a:r>
            <a:r>
              <a:rPr lang="en-US" sz="1400" dirty="0" smtClean="0"/>
              <a:t>)</a:t>
            </a:r>
          </a:p>
        </p:txBody>
      </p:sp>
      <p:cxnSp>
        <p:nvCxnSpPr>
          <p:cNvPr id="15" name="Straight Arrow Connector 14"/>
          <p:cNvCxnSpPr>
            <a:endCxn id="13" idx="1"/>
          </p:cNvCxnSpPr>
          <p:nvPr/>
        </p:nvCxnSpPr>
        <p:spPr>
          <a:xfrm>
            <a:off x="4800600" y="1676400"/>
            <a:ext cx="1676400" cy="477054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705600" y="2362200"/>
            <a:ext cx="381000" cy="137160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2743200" y="4191000"/>
            <a:ext cx="1295400" cy="7620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514600" y="1676400"/>
            <a:ext cx="1295400" cy="99060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219200" y="2514600"/>
            <a:ext cx="228600" cy="190500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14400" y="5029200"/>
            <a:ext cx="213360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admin</a:t>
            </a:r>
          </a:p>
          <a:p>
            <a:r>
              <a:rPr lang="en-US" sz="1400" dirty="0" smtClean="0"/>
              <a:t>USERID (</a:t>
            </a:r>
            <a:r>
              <a:rPr lang="en-US" sz="1400" dirty="0" err="1" smtClean="0"/>
              <a:t>int</a:t>
            </a:r>
            <a:r>
              <a:rPr lang="en-US" sz="1400" dirty="0" smtClean="0"/>
              <a:t> PK)</a:t>
            </a:r>
          </a:p>
          <a:p>
            <a:r>
              <a:rPr lang="en-US" sz="1400" dirty="0" smtClean="0"/>
              <a:t>NAME (</a:t>
            </a:r>
            <a:r>
              <a:rPr lang="en-US" sz="1400" dirty="0" err="1" smtClean="0"/>
              <a:t>varchar</a:t>
            </a:r>
            <a:r>
              <a:rPr lang="en-US" sz="1400" dirty="0" smtClean="0"/>
              <a:t> 255)</a:t>
            </a:r>
          </a:p>
          <a:p>
            <a:r>
              <a:rPr lang="en-US" sz="1400" dirty="0" smtClean="0"/>
              <a:t>PASSWORD (</a:t>
            </a:r>
            <a:r>
              <a:rPr lang="en-US" sz="1400" dirty="0" err="1" smtClean="0"/>
              <a:t>varchar</a:t>
            </a:r>
            <a:r>
              <a:rPr lang="en-US" sz="1400" dirty="0" smtClean="0"/>
              <a:t> 255)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81000" y="304800"/>
            <a:ext cx="2176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host: mysql11.000webhost.com</a:t>
            </a:r>
          </a:p>
          <a:p>
            <a:r>
              <a:rPr lang="en-US" sz="1200" dirty="0" err="1" smtClean="0"/>
              <a:t>dbname</a:t>
            </a:r>
            <a:r>
              <a:rPr lang="en-US" sz="1200" dirty="0" smtClean="0"/>
              <a:t>: a4155748_blog</a:t>
            </a:r>
          </a:p>
          <a:p>
            <a:r>
              <a:rPr lang="en-US" sz="1200" dirty="0" smtClean="0"/>
              <a:t>username</a:t>
            </a:r>
            <a:r>
              <a:rPr lang="en-US" sz="1200" smtClean="0"/>
              <a:t>: </a:t>
            </a:r>
            <a:r>
              <a:rPr lang="en-US" sz="1200" smtClean="0"/>
              <a:t>a4155748_blog</a:t>
            </a:r>
            <a:endParaRPr lang="en-US" sz="1200" dirty="0" smtClean="0"/>
          </a:p>
          <a:p>
            <a:r>
              <a:rPr lang="en-US" sz="1200" dirty="0" smtClean="0"/>
              <a:t>password: </a:t>
            </a:r>
            <a:r>
              <a:rPr lang="en-US" sz="1200" dirty="0" err="1" smtClean="0"/>
              <a:t>blog_password</a:t>
            </a:r>
            <a:endParaRPr lang="en-US" sz="12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141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Blog Tables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 Tables</dc:title>
  <dc:creator>Owner</dc:creator>
  <cp:lastModifiedBy>Owner</cp:lastModifiedBy>
  <cp:revision>13</cp:revision>
  <dcterms:created xsi:type="dcterms:W3CDTF">2015-03-12T16:38:34Z</dcterms:created>
  <dcterms:modified xsi:type="dcterms:W3CDTF">2015-03-14T20:57:43Z</dcterms:modified>
</cp:coreProperties>
</file>