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77" r:id="rId2"/>
    <p:sldId id="283" r:id="rId3"/>
    <p:sldId id="295" r:id="rId4"/>
    <p:sldId id="296" r:id="rId5"/>
    <p:sldId id="298" r:id="rId6"/>
    <p:sldId id="292" r:id="rId7"/>
    <p:sldId id="299" r:id="rId8"/>
    <p:sldId id="288" r:id="rId9"/>
    <p:sldId id="293" r:id="rId10"/>
    <p:sldId id="289" r:id="rId11"/>
    <p:sldId id="290" r:id="rId12"/>
    <p:sldId id="297" r:id="rId13"/>
    <p:sldId id="278" r:id="rId14"/>
    <p:sldId id="294" r:id="rId15"/>
    <p:sldId id="29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E0DACC"/>
    <a:srgbClr val="E1F4FF"/>
    <a:srgbClr val="F0F3F7"/>
    <a:srgbClr val="F3F7F8"/>
    <a:srgbClr val="FAFBFC"/>
    <a:srgbClr val="FBFDFC"/>
    <a:srgbClr val="EDF3F3"/>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75E3A1-A6BB-4FDB-9183-A9025490312C}" v="70" dt="2020-11-03T22:12:32.3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autoAdjust="0"/>
  </p:normalViewPr>
  <p:slideViewPr>
    <p:cSldViewPr>
      <p:cViewPr>
        <p:scale>
          <a:sx n="75" d="100"/>
          <a:sy n="75" d="100"/>
        </p:scale>
        <p:origin x="1896"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pham" userId="d1a9ac1cfe7a4c35" providerId="LiveId" clId="{9775E3A1-A6BB-4FDB-9183-A9025490312C}"/>
    <pc:docChg chg="undo custSel addSld delSld modSld modMainMaster">
      <pc:chgData name="nguyen pham" userId="d1a9ac1cfe7a4c35" providerId="LiveId" clId="{9775E3A1-A6BB-4FDB-9183-A9025490312C}" dt="2020-11-03T22:12:54.542" v="289" actId="2696"/>
      <pc:docMkLst>
        <pc:docMk/>
      </pc:docMkLst>
      <pc:sldChg chg="modSp mod setBg">
        <pc:chgData name="nguyen pham" userId="d1a9ac1cfe7a4c35" providerId="LiveId" clId="{9775E3A1-A6BB-4FDB-9183-A9025490312C}" dt="2020-11-03T20:38:42.837" v="65" actId="27636"/>
        <pc:sldMkLst>
          <pc:docMk/>
          <pc:sldMk cId="0" sldId="277"/>
        </pc:sldMkLst>
        <pc:spChg chg="mod">
          <ac:chgData name="nguyen pham" userId="d1a9ac1cfe7a4c35" providerId="LiveId" clId="{9775E3A1-A6BB-4FDB-9183-A9025490312C}" dt="2020-11-03T20:38:42.837" v="65" actId="27636"/>
          <ac:spMkLst>
            <pc:docMk/>
            <pc:sldMk cId="0" sldId="277"/>
            <ac:spMk id="87042" creationId="{A6AE99E3-A01E-47B4-9713-A6CB0523D14A}"/>
          </ac:spMkLst>
        </pc:spChg>
      </pc:sldChg>
      <pc:sldChg chg="addSp delSp modSp add mod">
        <pc:chgData name="nguyen pham" userId="d1a9ac1cfe7a4c35" providerId="LiveId" clId="{9775E3A1-A6BB-4FDB-9183-A9025490312C}" dt="2020-11-03T21:41:37.947" v="239"/>
        <pc:sldMkLst>
          <pc:docMk/>
          <pc:sldMk cId="596186291" sldId="278"/>
        </pc:sldMkLst>
        <pc:spChg chg="del">
          <ac:chgData name="nguyen pham" userId="d1a9ac1cfe7a4c35" providerId="LiveId" clId="{9775E3A1-A6BB-4FDB-9183-A9025490312C}" dt="2020-11-03T21:35:30.457" v="179" actId="478"/>
          <ac:spMkLst>
            <pc:docMk/>
            <pc:sldMk cId="596186291" sldId="278"/>
            <ac:spMk id="6" creationId="{00000000-0000-0000-0000-000000000000}"/>
          </ac:spMkLst>
        </pc:spChg>
        <pc:spChg chg="del">
          <ac:chgData name="nguyen pham" userId="d1a9ac1cfe7a4c35" providerId="LiveId" clId="{9775E3A1-A6BB-4FDB-9183-A9025490312C}" dt="2020-11-03T21:35:30.457" v="179" actId="478"/>
          <ac:spMkLst>
            <pc:docMk/>
            <pc:sldMk cId="596186291" sldId="278"/>
            <ac:spMk id="7" creationId="{00000000-0000-0000-0000-000000000000}"/>
          </ac:spMkLst>
        </pc:spChg>
        <pc:spChg chg="del">
          <ac:chgData name="nguyen pham" userId="d1a9ac1cfe7a4c35" providerId="LiveId" clId="{9775E3A1-A6BB-4FDB-9183-A9025490312C}" dt="2020-11-03T21:35:30.457" v="179" actId="478"/>
          <ac:spMkLst>
            <pc:docMk/>
            <pc:sldMk cId="596186291" sldId="278"/>
            <ac:spMk id="8" creationId="{00000000-0000-0000-0000-000000000000}"/>
          </ac:spMkLst>
        </pc:spChg>
        <pc:spChg chg="del">
          <ac:chgData name="nguyen pham" userId="d1a9ac1cfe7a4c35" providerId="LiveId" clId="{9775E3A1-A6BB-4FDB-9183-A9025490312C}" dt="2020-11-03T21:35:30.457" v="179" actId="478"/>
          <ac:spMkLst>
            <pc:docMk/>
            <pc:sldMk cId="596186291" sldId="278"/>
            <ac:spMk id="9" creationId="{00000000-0000-0000-0000-000000000000}"/>
          </ac:spMkLst>
        </pc:spChg>
        <pc:spChg chg="del">
          <ac:chgData name="nguyen pham" userId="d1a9ac1cfe7a4c35" providerId="LiveId" clId="{9775E3A1-A6BB-4FDB-9183-A9025490312C}" dt="2020-11-03T21:35:30.457" v="179" actId="478"/>
          <ac:spMkLst>
            <pc:docMk/>
            <pc:sldMk cId="596186291" sldId="278"/>
            <ac:spMk id="10" creationId="{00000000-0000-0000-0000-000000000000}"/>
          </ac:spMkLst>
        </pc:spChg>
        <pc:spChg chg="del">
          <ac:chgData name="nguyen pham" userId="d1a9ac1cfe7a4c35" providerId="LiveId" clId="{9775E3A1-A6BB-4FDB-9183-A9025490312C}" dt="2020-11-03T21:35:30.457" v="179" actId="478"/>
          <ac:spMkLst>
            <pc:docMk/>
            <pc:sldMk cId="596186291" sldId="278"/>
            <ac:spMk id="11" creationId="{00000000-0000-0000-0000-000000000000}"/>
          </ac:spMkLst>
        </pc:spChg>
        <pc:spChg chg="del">
          <ac:chgData name="nguyen pham" userId="d1a9ac1cfe7a4c35" providerId="LiveId" clId="{9775E3A1-A6BB-4FDB-9183-A9025490312C}" dt="2020-11-03T21:35:30.457" v="179" actId="478"/>
          <ac:spMkLst>
            <pc:docMk/>
            <pc:sldMk cId="596186291" sldId="278"/>
            <ac:spMk id="12" creationId="{00000000-0000-0000-0000-000000000000}"/>
          </ac:spMkLst>
        </pc:spChg>
        <pc:spChg chg="del">
          <ac:chgData name="nguyen pham" userId="d1a9ac1cfe7a4c35" providerId="LiveId" clId="{9775E3A1-A6BB-4FDB-9183-A9025490312C}" dt="2020-11-03T21:35:30.457" v="179" actId="478"/>
          <ac:spMkLst>
            <pc:docMk/>
            <pc:sldMk cId="596186291" sldId="278"/>
            <ac:spMk id="13" creationId="{00000000-0000-0000-0000-000000000000}"/>
          </ac:spMkLst>
        </pc:spChg>
        <pc:spChg chg="del">
          <ac:chgData name="nguyen pham" userId="d1a9ac1cfe7a4c35" providerId="LiveId" clId="{9775E3A1-A6BB-4FDB-9183-A9025490312C}" dt="2020-11-03T21:35:30.457" v="179" actId="478"/>
          <ac:spMkLst>
            <pc:docMk/>
            <pc:sldMk cId="596186291" sldId="278"/>
            <ac:spMk id="14" creationId="{00000000-0000-0000-0000-000000000000}"/>
          </ac:spMkLst>
        </pc:spChg>
        <pc:spChg chg="del">
          <ac:chgData name="nguyen pham" userId="d1a9ac1cfe7a4c35" providerId="LiveId" clId="{9775E3A1-A6BB-4FDB-9183-A9025490312C}" dt="2020-11-03T21:35:30.457" v="179" actId="478"/>
          <ac:spMkLst>
            <pc:docMk/>
            <pc:sldMk cId="596186291" sldId="278"/>
            <ac:spMk id="15" creationId="{00000000-0000-0000-0000-000000000000}"/>
          </ac:spMkLst>
        </pc:spChg>
        <pc:spChg chg="del">
          <ac:chgData name="nguyen pham" userId="d1a9ac1cfe7a4c35" providerId="LiveId" clId="{9775E3A1-A6BB-4FDB-9183-A9025490312C}" dt="2020-11-03T21:35:30.457" v="179" actId="478"/>
          <ac:spMkLst>
            <pc:docMk/>
            <pc:sldMk cId="596186291" sldId="278"/>
            <ac:spMk id="16" creationId="{00000000-0000-0000-0000-000000000000}"/>
          </ac:spMkLst>
        </pc:spChg>
        <pc:spChg chg="del">
          <ac:chgData name="nguyen pham" userId="d1a9ac1cfe7a4c35" providerId="LiveId" clId="{9775E3A1-A6BB-4FDB-9183-A9025490312C}" dt="2020-11-03T21:35:30.457" v="179" actId="478"/>
          <ac:spMkLst>
            <pc:docMk/>
            <pc:sldMk cId="596186291" sldId="278"/>
            <ac:spMk id="17" creationId="{00000000-0000-0000-0000-000000000000}"/>
          </ac:spMkLst>
        </pc:spChg>
        <pc:spChg chg="del">
          <ac:chgData name="nguyen pham" userId="d1a9ac1cfe7a4c35" providerId="LiveId" clId="{9775E3A1-A6BB-4FDB-9183-A9025490312C}" dt="2020-11-03T21:35:30.457" v="179" actId="478"/>
          <ac:spMkLst>
            <pc:docMk/>
            <pc:sldMk cId="596186291" sldId="278"/>
            <ac:spMk id="18" creationId="{00000000-0000-0000-0000-000000000000}"/>
          </ac:spMkLst>
        </pc:spChg>
        <pc:spChg chg="del">
          <ac:chgData name="nguyen pham" userId="d1a9ac1cfe7a4c35" providerId="LiveId" clId="{9775E3A1-A6BB-4FDB-9183-A9025490312C}" dt="2020-11-03T21:35:30.457" v="179" actId="478"/>
          <ac:spMkLst>
            <pc:docMk/>
            <pc:sldMk cId="596186291" sldId="278"/>
            <ac:spMk id="19" creationId="{00000000-0000-0000-0000-000000000000}"/>
          </ac:spMkLst>
        </pc:spChg>
        <pc:spChg chg="del">
          <ac:chgData name="nguyen pham" userId="d1a9ac1cfe7a4c35" providerId="LiveId" clId="{9775E3A1-A6BB-4FDB-9183-A9025490312C}" dt="2020-11-03T21:35:30.457" v="179" actId="478"/>
          <ac:spMkLst>
            <pc:docMk/>
            <pc:sldMk cId="596186291" sldId="278"/>
            <ac:spMk id="26" creationId="{3E9EF100-304F-4074-A604-E9C458988B92}"/>
          </ac:spMkLst>
        </pc:spChg>
        <pc:spChg chg="del">
          <ac:chgData name="nguyen pham" userId="d1a9ac1cfe7a4c35" providerId="LiveId" clId="{9775E3A1-A6BB-4FDB-9183-A9025490312C}" dt="2020-11-03T21:35:30.457" v="179" actId="478"/>
          <ac:spMkLst>
            <pc:docMk/>
            <pc:sldMk cId="596186291" sldId="278"/>
            <ac:spMk id="27" creationId="{739744E5-DCDF-44B4-8BF0-503959F3C5FB}"/>
          </ac:spMkLst>
        </pc:spChg>
        <pc:spChg chg="del">
          <ac:chgData name="nguyen pham" userId="d1a9ac1cfe7a4c35" providerId="LiveId" clId="{9775E3A1-A6BB-4FDB-9183-A9025490312C}" dt="2020-11-03T21:35:30.457" v="179" actId="478"/>
          <ac:spMkLst>
            <pc:docMk/>
            <pc:sldMk cId="596186291" sldId="278"/>
            <ac:spMk id="28" creationId="{6ED62BBD-B507-4A34-919A-07797FDB89A8}"/>
          </ac:spMkLst>
        </pc:spChg>
        <pc:spChg chg="del">
          <ac:chgData name="nguyen pham" userId="d1a9ac1cfe7a4c35" providerId="LiveId" clId="{9775E3A1-A6BB-4FDB-9183-A9025490312C}" dt="2020-11-03T21:35:30.457" v="179" actId="478"/>
          <ac:spMkLst>
            <pc:docMk/>
            <pc:sldMk cId="596186291" sldId="278"/>
            <ac:spMk id="30" creationId="{8528A30A-62CD-4F5F-8DE6-CB4863124F1D}"/>
          </ac:spMkLst>
        </pc:spChg>
        <pc:spChg chg="add del">
          <ac:chgData name="nguyen pham" userId="d1a9ac1cfe7a4c35" providerId="LiveId" clId="{9775E3A1-A6BB-4FDB-9183-A9025490312C}" dt="2020-11-03T21:41:22.941" v="238" actId="478"/>
          <ac:spMkLst>
            <pc:docMk/>
            <pc:sldMk cId="596186291" sldId="278"/>
            <ac:spMk id="36" creationId="{4E493259-C95A-4197-A2B7-8E2CDC84236C}"/>
          </ac:spMkLst>
        </pc:spChg>
        <pc:spChg chg="add mod">
          <ac:chgData name="nguyen pham" userId="d1a9ac1cfe7a4c35" providerId="LiveId" clId="{9775E3A1-A6BB-4FDB-9183-A9025490312C}" dt="2020-11-03T21:40:49.286" v="232" actId="1035"/>
          <ac:spMkLst>
            <pc:docMk/>
            <pc:sldMk cId="596186291" sldId="278"/>
            <ac:spMk id="40" creationId="{1C569A54-88FD-4ADE-A980-BB84000BB406}"/>
          </ac:spMkLst>
        </pc:spChg>
        <pc:spChg chg="add mod">
          <ac:chgData name="nguyen pham" userId="d1a9ac1cfe7a4c35" providerId="LiveId" clId="{9775E3A1-A6BB-4FDB-9183-A9025490312C}" dt="2020-11-03T21:40:49.286" v="232" actId="1035"/>
          <ac:spMkLst>
            <pc:docMk/>
            <pc:sldMk cId="596186291" sldId="278"/>
            <ac:spMk id="41" creationId="{800415B9-AF0A-4095-85CC-4B9341D618D0}"/>
          </ac:spMkLst>
        </pc:spChg>
        <pc:spChg chg="add mod">
          <ac:chgData name="nguyen pham" userId="d1a9ac1cfe7a4c35" providerId="LiveId" clId="{9775E3A1-A6BB-4FDB-9183-A9025490312C}" dt="2020-11-03T21:40:49.286" v="232" actId="1035"/>
          <ac:spMkLst>
            <pc:docMk/>
            <pc:sldMk cId="596186291" sldId="278"/>
            <ac:spMk id="42" creationId="{770A071A-7DCF-415C-B0E8-0CFB1894377A}"/>
          </ac:spMkLst>
        </pc:spChg>
        <pc:spChg chg="add mod">
          <ac:chgData name="nguyen pham" userId="d1a9ac1cfe7a4c35" providerId="LiveId" clId="{9775E3A1-A6BB-4FDB-9183-A9025490312C}" dt="2020-11-03T21:40:49.286" v="232" actId="1035"/>
          <ac:spMkLst>
            <pc:docMk/>
            <pc:sldMk cId="596186291" sldId="278"/>
            <ac:spMk id="43" creationId="{91763C94-2FD2-4A92-A894-615D60322A20}"/>
          </ac:spMkLst>
        </pc:spChg>
        <pc:spChg chg="add mod">
          <ac:chgData name="nguyen pham" userId="d1a9ac1cfe7a4c35" providerId="LiveId" clId="{9775E3A1-A6BB-4FDB-9183-A9025490312C}" dt="2020-11-03T21:40:49.286" v="232" actId="1035"/>
          <ac:spMkLst>
            <pc:docMk/>
            <pc:sldMk cId="596186291" sldId="278"/>
            <ac:spMk id="44" creationId="{31E610A0-9469-4B78-8336-30AC5F0CC2DE}"/>
          </ac:spMkLst>
        </pc:spChg>
        <pc:spChg chg="add mod">
          <ac:chgData name="nguyen pham" userId="d1a9ac1cfe7a4c35" providerId="LiveId" clId="{9775E3A1-A6BB-4FDB-9183-A9025490312C}" dt="2020-11-03T21:40:49.286" v="232" actId="1035"/>
          <ac:spMkLst>
            <pc:docMk/>
            <pc:sldMk cId="596186291" sldId="278"/>
            <ac:spMk id="45" creationId="{24DEF274-76D7-403D-A38F-26186B7FC1C6}"/>
          </ac:spMkLst>
        </pc:spChg>
        <pc:spChg chg="add mod">
          <ac:chgData name="nguyen pham" userId="d1a9ac1cfe7a4c35" providerId="LiveId" clId="{9775E3A1-A6BB-4FDB-9183-A9025490312C}" dt="2020-11-03T21:40:49.286" v="232" actId="1035"/>
          <ac:spMkLst>
            <pc:docMk/>
            <pc:sldMk cId="596186291" sldId="278"/>
            <ac:spMk id="46" creationId="{25980446-1C0E-4B32-AC05-50D44DC579E7}"/>
          </ac:spMkLst>
        </pc:spChg>
        <pc:spChg chg="add mod">
          <ac:chgData name="nguyen pham" userId="d1a9ac1cfe7a4c35" providerId="LiveId" clId="{9775E3A1-A6BB-4FDB-9183-A9025490312C}" dt="2020-11-03T21:40:49.286" v="232" actId="1035"/>
          <ac:spMkLst>
            <pc:docMk/>
            <pc:sldMk cId="596186291" sldId="278"/>
            <ac:spMk id="47" creationId="{096D77BF-EFB4-4109-852E-1D7C6A7E174F}"/>
          </ac:spMkLst>
        </pc:spChg>
        <pc:spChg chg="add mod">
          <ac:chgData name="nguyen pham" userId="d1a9ac1cfe7a4c35" providerId="LiveId" clId="{9775E3A1-A6BB-4FDB-9183-A9025490312C}" dt="2020-11-03T21:40:49.286" v="232" actId="1035"/>
          <ac:spMkLst>
            <pc:docMk/>
            <pc:sldMk cId="596186291" sldId="278"/>
            <ac:spMk id="50" creationId="{14A1F288-70FA-4C86-9054-15F4E3E111C6}"/>
          </ac:spMkLst>
        </pc:spChg>
        <pc:spChg chg="del">
          <ac:chgData name="nguyen pham" userId="d1a9ac1cfe7a4c35" providerId="LiveId" clId="{9775E3A1-A6BB-4FDB-9183-A9025490312C}" dt="2020-11-03T21:35:30.457" v="179" actId="478"/>
          <ac:spMkLst>
            <pc:docMk/>
            <pc:sldMk cId="596186291" sldId="278"/>
            <ac:spMk id="51" creationId="{18C5241F-A639-44A2-A2DC-67827045DF4C}"/>
          </ac:spMkLst>
        </pc:spChg>
        <pc:spChg chg="del">
          <ac:chgData name="nguyen pham" userId="d1a9ac1cfe7a4c35" providerId="LiveId" clId="{9775E3A1-A6BB-4FDB-9183-A9025490312C}" dt="2020-11-03T21:35:30.457" v="179" actId="478"/>
          <ac:spMkLst>
            <pc:docMk/>
            <pc:sldMk cId="596186291" sldId="278"/>
            <ac:spMk id="53" creationId="{4BA7373A-703B-4C7E-9CA1-87178FFBDC76}"/>
          </ac:spMkLst>
        </pc:spChg>
        <pc:spChg chg="add mod">
          <ac:chgData name="nguyen pham" userId="d1a9ac1cfe7a4c35" providerId="LiveId" clId="{9775E3A1-A6BB-4FDB-9183-A9025490312C}" dt="2020-11-03T21:40:49.286" v="232" actId="1035"/>
          <ac:spMkLst>
            <pc:docMk/>
            <pc:sldMk cId="596186291" sldId="278"/>
            <ac:spMk id="59" creationId="{563D3B6A-8939-459A-89FB-A570267DFBF6}"/>
          </ac:spMkLst>
        </pc:spChg>
        <pc:spChg chg="add mod">
          <ac:chgData name="nguyen pham" userId="d1a9ac1cfe7a4c35" providerId="LiveId" clId="{9775E3A1-A6BB-4FDB-9183-A9025490312C}" dt="2020-11-03T21:40:49.286" v="232" actId="1035"/>
          <ac:spMkLst>
            <pc:docMk/>
            <pc:sldMk cId="596186291" sldId="278"/>
            <ac:spMk id="60" creationId="{0C918C7A-F249-4821-82B3-0CA6192DA004}"/>
          </ac:spMkLst>
        </pc:spChg>
        <pc:spChg chg="add mod">
          <ac:chgData name="nguyen pham" userId="d1a9ac1cfe7a4c35" providerId="LiveId" clId="{9775E3A1-A6BB-4FDB-9183-A9025490312C}" dt="2020-11-03T21:40:49.286" v="232" actId="1035"/>
          <ac:spMkLst>
            <pc:docMk/>
            <pc:sldMk cId="596186291" sldId="278"/>
            <ac:spMk id="61" creationId="{A59207F9-548A-4752-A7DE-11673AEF3FA4}"/>
          </ac:spMkLst>
        </pc:spChg>
        <pc:spChg chg="add mod">
          <ac:chgData name="nguyen pham" userId="d1a9ac1cfe7a4c35" providerId="LiveId" clId="{9775E3A1-A6BB-4FDB-9183-A9025490312C}" dt="2020-11-03T21:40:49.286" v="232" actId="1035"/>
          <ac:spMkLst>
            <pc:docMk/>
            <pc:sldMk cId="596186291" sldId="278"/>
            <ac:spMk id="62" creationId="{B9AF2952-98FB-41A8-9BAD-8A7EDC6B2301}"/>
          </ac:spMkLst>
        </pc:spChg>
        <pc:spChg chg="del">
          <ac:chgData name="nguyen pham" userId="d1a9ac1cfe7a4c35" providerId="LiveId" clId="{9775E3A1-A6BB-4FDB-9183-A9025490312C}" dt="2020-11-03T21:35:30.457" v="179" actId="478"/>
          <ac:spMkLst>
            <pc:docMk/>
            <pc:sldMk cId="596186291" sldId="278"/>
            <ac:spMk id="63" creationId="{59273F61-5DDE-4E8A-AD62-E21DEDD27FA9}"/>
          </ac:spMkLst>
        </pc:spChg>
        <pc:spChg chg="del">
          <ac:chgData name="nguyen pham" userId="d1a9ac1cfe7a4c35" providerId="LiveId" clId="{9775E3A1-A6BB-4FDB-9183-A9025490312C}" dt="2020-11-03T21:35:30.457" v="179" actId="478"/>
          <ac:spMkLst>
            <pc:docMk/>
            <pc:sldMk cId="596186291" sldId="278"/>
            <ac:spMk id="65" creationId="{C4033751-FB01-4953-BF49-499ACCEF99A1}"/>
          </ac:spMkLst>
        </pc:spChg>
        <pc:spChg chg="del">
          <ac:chgData name="nguyen pham" userId="d1a9ac1cfe7a4c35" providerId="LiveId" clId="{9775E3A1-A6BB-4FDB-9183-A9025490312C}" dt="2020-11-03T21:35:30.457" v="179" actId="478"/>
          <ac:spMkLst>
            <pc:docMk/>
            <pc:sldMk cId="596186291" sldId="278"/>
            <ac:spMk id="67" creationId="{8FC5FCE9-E9AD-4F57-818F-572805D4794B}"/>
          </ac:spMkLst>
        </pc:spChg>
        <pc:spChg chg="add mod">
          <ac:chgData name="nguyen pham" userId="d1a9ac1cfe7a4c35" providerId="LiveId" clId="{9775E3A1-A6BB-4FDB-9183-A9025490312C}" dt="2020-11-03T21:40:49.286" v="232" actId="1035"/>
          <ac:spMkLst>
            <pc:docMk/>
            <pc:sldMk cId="596186291" sldId="278"/>
            <ac:spMk id="68" creationId="{8C220643-4390-4873-94AE-10989D6E729B}"/>
          </ac:spMkLst>
        </pc:spChg>
        <pc:spChg chg="del">
          <ac:chgData name="nguyen pham" userId="d1a9ac1cfe7a4c35" providerId="LiveId" clId="{9775E3A1-A6BB-4FDB-9183-A9025490312C}" dt="2020-11-03T21:35:30.457" v="179" actId="478"/>
          <ac:spMkLst>
            <pc:docMk/>
            <pc:sldMk cId="596186291" sldId="278"/>
            <ac:spMk id="69" creationId="{F312A80F-B7E8-4476-AFF6-D2404190799F}"/>
          </ac:spMkLst>
        </pc:spChg>
        <pc:spChg chg="add mod">
          <ac:chgData name="nguyen pham" userId="d1a9ac1cfe7a4c35" providerId="LiveId" clId="{9775E3A1-A6BB-4FDB-9183-A9025490312C}" dt="2020-11-03T21:40:49.286" v="232" actId="1035"/>
          <ac:spMkLst>
            <pc:docMk/>
            <pc:sldMk cId="596186291" sldId="278"/>
            <ac:spMk id="70" creationId="{4879E539-7101-4751-806B-3296472E92C4}"/>
          </ac:spMkLst>
        </pc:spChg>
        <pc:spChg chg="del">
          <ac:chgData name="nguyen pham" userId="d1a9ac1cfe7a4c35" providerId="LiveId" clId="{9775E3A1-A6BB-4FDB-9183-A9025490312C}" dt="2020-11-03T21:35:30.457" v="179" actId="478"/>
          <ac:spMkLst>
            <pc:docMk/>
            <pc:sldMk cId="596186291" sldId="278"/>
            <ac:spMk id="71" creationId="{55A4BBF7-45DF-4A2F-B5AE-9E5097C2D0F0}"/>
          </ac:spMkLst>
        </pc:spChg>
        <pc:spChg chg="del">
          <ac:chgData name="nguyen pham" userId="d1a9ac1cfe7a4c35" providerId="LiveId" clId="{9775E3A1-A6BB-4FDB-9183-A9025490312C}" dt="2020-11-03T21:35:30.457" v="179" actId="478"/>
          <ac:spMkLst>
            <pc:docMk/>
            <pc:sldMk cId="596186291" sldId="278"/>
            <ac:spMk id="73" creationId="{E8E834B6-656F-47D9-A6FA-B327AA12BD0E}"/>
          </ac:spMkLst>
        </pc:spChg>
        <pc:spChg chg="del">
          <ac:chgData name="nguyen pham" userId="d1a9ac1cfe7a4c35" providerId="LiveId" clId="{9775E3A1-A6BB-4FDB-9183-A9025490312C}" dt="2020-11-03T21:35:30.457" v="179" actId="478"/>
          <ac:spMkLst>
            <pc:docMk/>
            <pc:sldMk cId="596186291" sldId="278"/>
            <ac:spMk id="75" creationId="{58F6EC3A-ED44-4432-94E5-4788AAFAC1C6}"/>
          </ac:spMkLst>
        </pc:spChg>
        <pc:spChg chg="del">
          <ac:chgData name="nguyen pham" userId="d1a9ac1cfe7a4c35" providerId="LiveId" clId="{9775E3A1-A6BB-4FDB-9183-A9025490312C}" dt="2020-11-03T21:35:30.457" v="179" actId="478"/>
          <ac:spMkLst>
            <pc:docMk/>
            <pc:sldMk cId="596186291" sldId="278"/>
            <ac:spMk id="77" creationId="{8EDEBA2A-9090-47BD-B6C1-80706A6F5BB1}"/>
          </ac:spMkLst>
        </pc:spChg>
        <pc:spChg chg="del">
          <ac:chgData name="nguyen pham" userId="d1a9ac1cfe7a4c35" providerId="LiveId" clId="{9775E3A1-A6BB-4FDB-9183-A9025490312C}" dt="2020-11-03T21:35:30.457" v="179" actId="478"/>
          <ac:spMkLst>
            <pc:docMk/>
            <pc:sldMk cId="596186291" sldId="278"/>
            <ac:spMk id="79" creationId="{6965A6D6-7D77-43A2-89EE-8CA116F7788D}"/>
          </ac:spMkLst>
        </pc:spChg>
        <pc:spChg chg="add mod">
          <ac:chgData name="nguyen pham" userId="d1a9ac1cfe7a4c35" providerId="LiveId" clId="{9775E3A1-A6BB-4FDB-9183-A9025490312C}" dt="2020-11-03T21:40:49.286" v="232" actId="1035"/>
          <ac:spMkLst>
            <pc:docMk/>
            <pc:sldMk cId="596186291" sldId="278"/>
            <ac:spMk id="80" creationId="{3E70C3BF-648E-4F14-903F-3E35DE6063CB}"/>
          </ac:spMkLst>
        </pc:spChg>
        <pc:spChg chg="del">
          <ac:chgData name="nguyen pham" userId="d1a9ac1cfe7a4c35" providerId="LiveId" clId="{9775E3A1-A6BB-4FDB-9183-A9025490312C}" dt="2020-11-03T21:35:30.457" v="179" actId="478"/>
          <ac:spMkLst>
            <pc:docMk/>
            <pc:sldMk cId="596186291" sldId="278"/>
            <ac:spMk id="81" creationId="{A5BEDD31-A3E0-44EE-9CC7-372662A2CCD2}"/>
          </ac:spMkLst>
        </pc:spChg>
        <pc:spChg chg="add mod">
          <ac:chgData name="nguyen pham" userId="d1a9ac1cfe7a4c35" providerId="LiveId" clId="{9775E3A1-A6BB-4FDB-9183-A9025490312C}" dt="2020-11-03T21:40:49.286" v="232" actId="1035"/>
          <ac:spMkLst>
            <pc:docMk/>
            <pc:sldMk cId="596186291" sldId="278"/>
            <ac:spMk id="82" creationId="{71597612-0769-43C5-98C8-7F456D1C2570}"/>
          </ac:spMkLst>
        </pc:spChg>
        <pc:spChg chg="add mod">
          <ac:chgData name="nguyen pham" userId="d1a9ac1cfe7a4c35" providerId="LiveId" clId="{9775E3A1-A6BB-4FDB-9183-A9025490312C}" dt="2020-11-03T21:40:49.286" v="232" actId="1035"/>
          <ac:spMkLst>
            <pc:docMk/>
            <pc:sldMk cId="596186291" sldId="278"/>
            <ac:spMk id="83" creationId="{5AA885A7-B82D-4D67-B87E-E8A698BE2F06}"/>
          </ac:spMkLst>
        </pc:spChg>
        <pc:spChg chg="add mod">
          <ac:chgData name="nguyen pham" userId="d1a9ac1cfe7a4c35" providerId="LiveId" clId="{9775E3A1-A6BB-4FDB-9183-A9025490312C}" dt="2020-11-03T21:40:49.286" v="232" actId="1035"/>
          <ac:spMkLst>
            <pc:docMk/>
            <pc:sldMk cId="596186291" sldId="278"/>
            <ac:spMk id="84" creationId="{18F89F19-AEFC-4A91-A895-BC1A48B01CDB}"/>
          </ac:spMkLst>
        </pc:spChg>
        <pc:spChg chg="add mod">
          <ac:chgData name="nguyen pham" userId="d1a9ac1cfe7a4c35" providerId="LiveId" clId="{9775E3A1-A6BB-4FDB-9183-A9025490312C}" dt="2020-11-03T21:40:49.286" v="232" actId="1035"/>
          <ac:spMkLst>
            <pc:docMk/>
            <pc:sldMk cId="596186291" sldId="278"/>
            <ac:spMk id="85" creationId="{C17B9179-961A-4625-88AB-C95563400350}"/>
          </ac:spMkLst>
        </pc:spChg>
        <pc:spChg chg="add mod">
          <ac:chgData name="nguyen pham" userId="d1a9ac1cfe7a4c35" providerId="LiveId" clId="{9775E3A1-A6BB-4FDB-9183-A9025490312C}" dt="2020-11-03T21:40:49.286" v="232" actId="1035"/>
          <ac:spMkLst>
            <pc:docMk/>
            <pc:sldMk cId="596186291" sldId="278"/>
            <ac:spMk id="86" creationId="{335F3647-1C72-4691-B24C-7675893BFC78}"/>
          </ac:spMkLst>
        </pc:spChg>
        <pc:spChg chg="add mod">
          <ac:chgData name="nguyen pham" userId="d1a9ac1cfe7a4c35" providerId="LiveId" clId="{9775E3A1-A6BB-4FDB-9183-A9025490312C}" dt="2020-11-03T21:40:49.286" v="232" actId="1035"/>
          <ac:spMkLst>
            <pc:docMk/>
            <pc:sldMk cId="596186291" sldId="278"/>
            <ac:spMk id="87" creationId="{050D1B82-87B2-4630-AC0F-79C3CCA0A1A0}"/>
          </ac:spMkLst>
        </pc:spChg>
        <pc:spChg chg="add mod">
          <ac:chgData name="nguyen pham" userId="d1a9ac1cfe7a4c35" providerId="LiveId" clId="{9775E3A1-A6BB-4FDB-9183-A9025490312C}" dt="2020-11-03T21:40:49.286" v="232" actId="1035"/>
          <ac:spMkLst>
            <pc:docMk/>
            <pc:sldMk cId="596186291" sldId="278"/>
            <ac:spMk id="88" creationId="{B636DD8B-54CE-4F8F-9581-FE5AD48E9109}"/>
          </ac:spMkLst>
        </pc:spChg>
        <pc:spChg chg="add mod">
          <ac:chgData name="nguyen pham" userId="d1a9ac1cfe7a4c35" providerId="LiveId" clId="{9775E3A1-A6BB-4FDB-9183-A9025490312C}" dt="2020-11-03T21:40:49.286" v="232" actId="1035"/>
          <ac:spMkLst>
            <pc:docMk/>
            <pc:sldMk cId="596186291" sldId="278"/>
            <ac:spMk id="89" creationId="{06AF821D-6C9A-4513-8309-EDC59CB4CEAA}"/>
          </ac:spMkLst>
        </pc:spChg>
        <pc:spChg chg="add mod">
          <ac:chgData name="nguyen pham" userId="d1a9ac1cfe7a4c35" providerId="LiveId" clId="{9775E3A1-A6BB-4FDB-9183-A9025490312C}" dt="2020-11-03T21:40:49.286" v="232" actId="1035"/>
          <ac:spMkLst>
            <pc:docMk/>
            <pc:sldMk cId="596186291" sldId="278"/>
            <ac:spMk id="90" creationId="{53828B5B-351E-4684-A458-9CAD740C0027}"/>
          </ac:spMkLst>
        </pc:spChg>
        <pc:spChg chg="add del mod">
          <ac:chgData name="nguyen pham" userId="d1a9ac1cfe7a4c35" providerId="LiveId" clId="{9775E3A1-A6BB-4FDB-9183-A9025490312C}" dt="2020-11-03T21:38:15.450" v="191"/>
          <ac:spMkLst>
            <pc:docMk/>
            <pc:sldMk cId="596186291" sldId="278"/>
            <ac:spMk id="91" creationId="{74A868B1-3E3D-4353-8C1F-5EE77CCC9D6E}"/>
          </ac:spMkLst>
        </pc:spChg>
        <pc:spChg chg="add del mod">
          <ac:chgData name="nguyen pham" userId="d1a9ac1cfe7a4c35" providerId="LiveId" clId="{9775E3A1-A6BB-4FDB-9183-A9025490312C}" dt="2020-11-03T21:38:15.450" v="191"/>
          <ac:spMkLst>
            <pc:docMk/>
            <pc:sldMk cId="596186291" sldId="278"/>
            <ac:spMk id="92" creationId="{778A0D0C-8E19-46E9-BC7B-D812E782B5CE}"/>
          </ac:spMkLst>
        </pc:spChg>
        <pc:spChg chg="add del mod">
          <ac:chgData name="nguyen pham" userId="d1a9ac1cfe7a4c35" providerId="LiveId" clId="{9775E3A1-A6BB-4FDB-9183-A9025490312C}" dt="2020-11-03T21:38:15.450" v="191"/>
          <ac:spMkLst>
            <pc:docMk/>
            <pc:sldMk cId="596186291" sldId="278"/>
            <ac:spMk id="93" creationId="{636B9571-D8A8-4D78-99F7-806B34C56892}"/>
          </ac:spMkLst>
        </pc:spChg>
        <pc:spChg chg="add del mod">
          <ac:chgData name="nguyen pham" userId="d1a9ac1cfe7a4c35" providerId="LiveId" clId="{9775E3A1-A6BB-4FDB-9183-A9025490312C}" dt="2020-11-03T21:38:15.450" v="191"/>
          <ac:spMkLst>
            <pc:docMk/>
            <pc:sldMk cId="596186291" sldId="278"/>
            <ac:spMk id="94" creationId="{63280B14-F487-49F6-AF45-0435161ED6C7}"/>
          </ac:spMkLst>
        </pc:spChg>
        <pc:spChg chg="add del mod">
          <ac:chgData name="nguyen pham" userId="d1a9ac1cfe7a4c35" providerId="LiveId" clId="{9775E3A1-A6BB-4FDB-9183-A9025490312C}" dt="2020-11-03T21:38:15.450" v="191"/>
          <ac:spMkLst>
            <pc:docMk/>
            <pc:sldMk cId="596186291" sldId="278"/>
            <ac:spMk id="95" creationId="{EAFA97E5-C6D8-41A8-AFEA-C4DC403BAE95}"/>
          </ac:spMkLst>
        </pc:spChg>
        <pc:spChg chg="add del mod">
          <ac:chgData name="nguyen pham" userId="d1a9ac1cfe7a4c35" providerId="LiveId" clId="{9775E3A1-A6BB-4FDB-9183-A9025490312C}" dt="2020-11-03T21:38:15.450" v="191"/>
          <ac:spMkLst>
            <pc:docMk/>
            <pc:sldMk cId="596186291" sldId="278"/>
            <ac:spMk id="96" creationId="{9980ABBF-672D-49F2-B691-D859C469A1DE}"/>
          </ac:spMkLst>
        </pc:spChg>
        <pc:spChg chg="add del mod">
          <ac:chgData name="nguyen pham" userId="d1a9ac1cfe7a4c35" providerId="LiveId" clId="{9775E3A1-A6BB-4FDB-9183-A9025490312C}" dt="2020-11-03T21:38:15.450" v="191"/>
          <ac:spMkLst>
            <pc:docMk/>
            <pc:sldMk cId="596186291" sldId="278"/>
            <ac:spMk id="97" creationId="{4D914BBC-19F6-4013-8B91-4DF94B7D1A31}"/>
          </ac:spMkLst>
        </pc:spChg>
        <pc:spChg chg="add del mod">
          <ac:chgData name="nguyen pham" userId="d1a9ac1cfe7a4c35" providerId="LiveId" clId="{9775E3A1-A6BB-4FDB-9183-A9025490312C}" dt="2020-11-03T21:38:15.450" v="191"/>
          <ac:spMkLst>
            <pc:docMk/>
            <pc:sldMk cId="596186291" sldId="278"/>
            <ac:spMk id="98" creationId="{C7CE6114-A690-4310-AA25-339371C213AF}"/>
          </ac:spMkLst>
        </pc:spChg>
        <pc:spChg chg="add del mod">
          <ac:chgData name="nguyen pham" userId="d1a9ac1cfe7a4c35" providerId="LiveId" clId="{9775E3A1-A6BB-4FDB-9183-A9025490312C}" dt="2020-11-03T21:38:15.450" v="191"/>
          <ac:spMkLst>
            <pc:docMk/>
            <pc:sldMk cId="596186291" sldId="278"/>
            <ac:spMk id="99" creationId="{6083DDF5-1D6A-4692-B8B6-64FB227D6B27}"/>
          </ac:spMkLst>
        </pc:spChg>
        <pc:spChg chg="add del mod">
          <ac:chgData name="nguyen pham" userId="d1a9ac1cfe7a4c35" providerId="LiveId" clId="{9775E3A1-A6BB-4FDB-9183-A9025490312C}" dt="2020-11-03T21:38:15.450" v="191"/>
          <ac:spMkLst>
            <pc:docMk/>
            <pc:sldMk cId="596186291" sldId="278"/>
            <ac:spMk id="102" creationId="{D4911150-5983-4DEB-8482-E978DBC76A33}"/>
          </ac:spMkLst>
        </pc:spChg>
        <pc:spChg chg="add del mod">
          <ac:chgData name="nguyen pham" userId="d1a9ac1cfe7a4c35" providerId="LiveId" clId="{9775E3A1-A6BB-4FDB-9183-A9025490312C}" dt="2020-11-03T21:38:15.450" v="191"/>
          <ac:spMkLst>
            <pc:docMk/>
            <pc:sldMk cId="596186291" sldId="278"/>
            <ac:spMk id="103" creationId="{42A14F71-87D4-4968-AEDD-ACBB47832FE9}"/>
          </ac:spMkLst>
        </pc:spChg>
        <pc:spChg chg="add del mod">
          <ac:chgData name="nguyen pham" userId="d1a9ac1cfe7a4c35" providerId="LiveId" clId="{9775E3A1-A6BB-4FDB-9183-A9025490312C}" dt="2020-11-03T21:38:15.450" v="191"/>
          <ac:spMkLst>
            <pc:docMk/>
            <pc:sldMk cId="596186291" sldId="278"/>
            <ac:spMk id="104" creationId="{A0D41C2C-1E06-49EB-A39B-D3C3E00978DA}"/>
          </ac:spMkLst>
        </pc:spChg>
        <pc:spChg chg="add del mod">
          <ac:chgData name="nguyen pham" userId="d1a9ac1cfe7a4c35" providerId="LiveId" clId="{9775E3A1-A6BB-4FDB-9183-A9025490312C}" dt="2020-11-03T21:38:15.450" v="191"/>
          <ac:spMkLst>
            <pc:docMk/>
            <pc:sldMk cId="596186291" sldId="278"/>
            <ac:spMk id="105" creationId="{4DE533F8-8FF1-4546-8CB2-C42F37A81526}"/>
          </ac:spMkLst>
        </pc:spChg>
        <pc:spChg chg="add del mod">
          <ac:chgData name="nguyen pham" userId="d1a9ac1cfe7a4c35" providerId="LiveId" clId="{9775E3A1-A6BB-4FDB-9183-A9025490312C}" dt="2020-11-03T21:38:15.450" v="191"/>
          <ac:spMkLst>
            <pc:docMk/>
            <pc:sldMk cId="596186291" sldId="278"/>
            <ac:spMk id="108" creationId="{60DB0900-8082-4E98-A513-F4DBDE0083FF}"/>
          </ac:spMkLst>
        </pc:spChg>
        <pc:spChg chg="add del mod">
          <ac:chgData name="nguyen pham" userId="d1a9ac1cfe7a4c35" providerId="LiveId" clId="{9775E3A1-A6BB-4FDB-9183-A9025490312C}" dt="2020-11-03T21:38:15.450" v="191"/>
          <ac:spMkLst>
            <pc:docMk/>
            <pc:sldMk cId="596186291" sldId="278"/>
            <ac:spMk id="109" creationId="{018CDD2F-0D3D-4FAD-984E-51A71F90A54B}"/>
          </ac:spMkLst>
        </pc:spChg>
        <pc:spChg chg="add del mod">
          <ac:chgData name="nguyen pham" userId="d1a9ac1cfe7a4c35" providerId="LiveId" clId="{9775E3A1-A6BB-4FDB-9183-A9025490312C}" dt="2020-11-03T21:38:15.450" v="191"/>
          <ac:spMkLst>
            <pc:docMk/>
            <pc:sldMk cId="596186291" sldId="278"/>
            <ac:spMk id="114" creationId="{A95C8BF0-FEA7-4D5B-8606-F116C4F82A7B}"/>
          </ac:spMkLst>
        </pc:spChg>
        <pc:spChg chg="add del mod">
          <ac:chgData name="nguyen pham" userId="d1a9ac1cfe7a4c35" providerId="LiveId" clId="{9775E3A1-A6BB-4FDB-9183-A9025490312C}" dt="2020-11-03T21:38:15.450" v="191"/>
          <ac:spMkLst>
            <pc:docMk/>
            <pc:sldMk cId="596186291" sldId="278"/>
            <ac:spMk id="115" creationId="{8B9FE3E4-7C26-492D-A49E-72F5F389E3CF}"/>
          </ac:spMkLst>
        </pc:spChg>
        <pc:spChg chg="add del mod">
          <ac:chgData name="nguyen pham" userId="d1a9ac1cfe7a4c35" providerId="LiveId" clId="{9775E3A1-A6BB-4FDB-9183-A9025490312C}" dt="2020-11-03T21:38:15.450" v="191"/>
          <ac:spMkLst>
            <pc:docMk/>
            <pc:sldMk cId="596186291" sldId="278"/>
            <ac:spMk id="116" creationId="{C18F3927-CC8A-43AF-B974-48A29C8ED12D}"/>
          </ac:spMkLst>
        </pc:spChg>
        <pc:spChg chg="add del mod">
          <ac:chgData name="nguyen pham" userId="d1a9ac1cfe7a4c35" providerId="LiveId" clId="{9775E3A1-A6BB-4FDB-9183-A9025490312C}" dt="2020-11-03T21:38:15.450" v="191"/>
          <ac:spMkLst>
            <pc:docMk/>
            <pc:sldMk cId="596186291" sldId="278"/>
            <ac:spMk id="117" creationId="{D745C0AD-06B3-412D-9E2F-B341721AD0BE}"/>
          </ac:spMkLst>
        </pc:spChg>
        <pc:spChg chg="add del mod">
          <ac:chgData name="nguyen pham" userId="d1a9ac1cfe7a4c35" providerId="LiveId" clId="{9775E3A1-A6BB-4FDB-9183-A9025490312C}" dt="2020-11-03T21:38:15.450" v="191"/>
          <ac:spMkLst>
            <pc:docMk/>
            <pc:sldMk cId="596186291" sldId="278"/>
            <ac:spMk id="118" creationId="{6D892D27-DF82-458F-9350-4C552902F21C}"/>
          </ac:spMkLst>
        </pc:spChg>
        <pc:spChg chg="add del mod">
          <ac:chgData name="nguyen pham" userId="d1a9ac1cfe7a4c35" providerId="LiveId" clId="{9775E3A1-A6BB-4FDB-9183-A9025490312C}" dt="2020-11-03T21:38:15.450" v="191"/>
          <ac:spMkLst>
            <pc:docMk/>
            <pc:sldMk cId="596186291" sldId="278"/>
            <ac:spMk id="119" creationId="{E94E5231-D887-4567-9268-537356FD5D0C}"/>
          </ac:spMkLst>
        </pc:spChg>
        <pc:spChg chg="add del mod">
          <ac:chgData name="nguyen pham" userId="d1a9ac1cfe7a4c35" providerId="LiveId" clId="{9775E3A1-A6BB-4FDB-9183-A9025490312C}" dt="2020-11-03T21:38:15.450" v="191"/>
          <ac:spMkLst>
            <pc:docMk/>
            <pc:sldMk cId="596186291" sldId="278"/>
            <ac:spMk id="120" creationId="{D32581E0-3C77-4204-A478-C0F42B6BD850}"/>
          </ac:spMkLst>
        </pc:spChg>
        <pc:spChg chg="add del mod">
          <ac:chgData name="nguyen pham" userId="d1a9ac1cfe7a4c35" providerId="LiveId" clId="{9775E3A1-A6BB-4FDB-9183-A9025490312C}" dt="2020-11-03T21:38:15.450" v="191"/>
          <ac:spMkLst>
            <pc:docMk/>
            <pc:sldMk cId="596186291" sldId="278"/>
            <ac:spMk id="121" creationId="{95E4A67C-DF50-447D-9C23-4EFA193BDB32}"/>
          </ac:spMkLst>
        </pc:spChg>
        <pc:spChg chg="add del mod">
          <ac:chgData name="nguyen pham" userId="d1a9ac1cfe7a4c35" providerId="LiveId" clId="{9775E3A1-A6BB-4FDB-9183-A9025490312C}" dt="2020-11-03T21:38:15.450" v="191"/>
          <ac:spMkLst>
            <pc:docMk/>
            <pc:sldMk cId="596186291" sldId="278"/>
            <ac:spMk id="122" creationId="{18A1571B-52D6-48EA-8DBD-9EBCFDECD13E}"/>
          </ac:spMkLst>
        </pc:spChg>
        <pc:spChg chg="add del mod">
          <ac:chgData name="nguyen pham" userId="d1a9ac1cfe7a4c35" providerId="LiveId" clId="{9775E3A1-A6BB-4FDB-9183-A9025490312C}" dt="2020-11-03T21:38:15.450" v="191"/>
          <ac:spMkLst>
            <pc:docMk/>
            <pc:sldMk cId="596186291" sldId="278"/>
            <ac:spMk id="123" creationId="{C3E12625-B5FE-4A55-8CF9-B9D12EDE181D}"/>
          </ac:spMkLst>
        </pc:spChg>
        <pc:spChg chg="add mod">
          <ac:chgData name="nguyen pham" userId="d1a9ac1cfe7a4c35" providerId="LiveId" clId="{9775E3A1-A6BB-4FDB-9183-A9025490312C}" dt="2020-11-03T21:41:18.372" v="236" actId="12"/>
          <ac:spMkLst>
            <pc:docMk/>
            <pc:sldMk cId="596186291" sldId="278"/>
            <ac:spMk id="126" creationId="{7B67FD5A-9713-454F-9832-E6AEA457F7C5}"/>
          </ac:spMkLst>
        </pc:spChg>
        <pc:spChg chg="mod">
          <ac:chgData name="nguyen pham" userId="d1a9ac1cfe7a4c35" providerId="LiveId" clId="{9775E3A1-A6BB-4FDB-9183-A9025490312C}" dt="2020-11-03T21:41:37.947" v="239"/>
          <ac:spMkLst>
            <pc:docMk/>
            <pc:sldMk cId="596186291" sldId="278"/>
            <ac:spMk id="128" creationId="{F3005BDF-A44B-41B3-9C9F-BAB5D9C132E4}"/>
          </ac:spMkLst>
        </pc:spChg>
        <pc:spChg chg="mod">
          <ac:chgData name="nguyen pham" userId="d1a9ac1cfe7a4c35" providerId="LiveId" clId="{9775E3A1-A6BB-4FDB-9183-A9025490312C}" dt="2020-11-03T21:41:37.947" v="239"/>
          <ac:spMkLst>
            <pc:docMk/>
            <pc:sldMk cId="596186291" sldId="278"/>
            <ac:spMk id="129" creationId="{39DCBCAC-6C1D-4D55-AA55-CF56C12D3100}"/>
          </ac:spMkLst>
        </pc:spChg>
        <pc:grpChg chg="add mod">
          <ac:chgData name="nguyen pham" userId="d1a9ac1cfe7a4c35" providerId="LiveId" clId="{9775E3A1-A6BB-4FDB-9183-A9025490312C}" dt="2020-11-03T21:41:37.947" v="239"/>
          <ac:grpSpMkLst>
            <pc:docMk/>
            <pc:sldMk cId="596186291" sldId="278"/>
            <ac:grpSpMk id="127" creationId="{1FF71591-A29B-4C3C-A500-601585CC19BD}"/>
          </ac:grpSpMkLst>
        </pc:grpChg>
        <pc:cxnChg chg="del">
          <ac:chgData name="nguyen pham" userId="d1a9ac1cfe7a4c35" providerId="LiveId" clId="{9775E3A1-A6BB-4FDB-9183-A9025490312C}" dt="2020-11-03T21:35:30.457" v="179" actId="478"/>
          <ac:cxnSpMkLst>
            <pc:docMk/>
            <pc:sldMk cId="596186291" sldId="278"/>
            <ac:cxnSpMk id="31" creationId="{00000000-0000-0000-0000-000000000000}"/>
          </ac:cxnSpMkLst>
        </pc:cxnChg>
        <pc:cxnChg chg="del">
          <ac:chgData name="nguyen pham" userId="d1a9ac1cfe7a4c35" providerId="LiveId" clId="{9775E3A1-A6BB-4FDB-9183-A9025490312C}" dt="2020-11-03T21:35:30.457" v="179" actId="478"/>
          <ac:cxnSpMkLst>
            <pc:docMk/>
            <pc:sldMk cId="596186291" sldId="278"/>
            <ac:cxnSpMk id="33" creationId="{00000000-0000-0000-0000-000000000000}"/>
          </ac:cxnSpMkLst>
        </pc:cxnChg>
        <pc:cxnChg chg="del">
          <ac:chgData name="nguyen pham" userId="d1a9ac1cfe7a4c35" providerId="LiveId" clId="{9775E3A1-A6BB-4FDB-9183-A9025490312C}" dt="2020-11-03T21:35:30.457" v="179" actId="478"/>
          <ac:cxnSpMkLst>
            <pc:docMk/>
            <pc:sldMk cId="596186291" sldId="278"/>
            <ac:cxnSpMk id="48" creationId="{DDF5E68E-5D74-46F0-B9C7-C59A4E4645CB}"/>
          </ac:cxnSpMkLst>
        </pc:cxnChg>
        <pc:cxnChg chg="del">
          <ac:chgData name="nguyen pham" userId="d1a9ac1cfe7a4c35" providerId="LiveId" clId="{9775E3A1-A6BB-4FDB-9183-A9025490312C}" dt="2020-11-03T21:35:30.457" v="179" actId="478"/>
          <ac:cxnSpMkLst>
            <pc:docMk/>
            <pc:sldMk cId="596186291" sldId="278"/>
            <ac:cxnSpMk id="49" creationId="{5F980B13-0C59-4190-86DD-8E210B58E53C}"/>
          </ac:cxnSpMkLst>
        </pc:cxnChg>
        <pc:cxnChg chg="add mod">
          <ac:chgData name="nguyen pham" userId="d1a9ac1cfe7a4c35" providerId="LiveId" clId="{9775E3A1-A6BB-4FDB-9183-A9025490312C}" dt="2020-11-03T21:40:49.286" v="232" actId="1035"/>
          <ac:cxnSpMkLst>
            <pc:docMk/>
            <pc:sldMk cId="596186291" sldId="278"/>
            <ac:cxnSpMk id="52" creationId="{6E8F6FCE-FEE4-4DA3-B734-B4B8DB3AE73B}"/>
          </ac:cxnSpMkLst>
        </pc:cxnChg>
        <pc:cxnChg chg="del">
          <ac:chgData name="nguyen pham" userId="d1a9ac1cfe7a4c35" providerId="LiveId" clId="{9775E3A1-A6BB-4FDB-9183-A9025490312C}" dt="2020-11-03T21:35:30.457" v="179" actId="478"/>
          <ac:cxnSpMkLst>
            <pc:docMk/>
            <pc:sldMk cId="596186291" sldId="278"/>
            <ac:cxnSpMk id="54" creationId="{7166879F-1878-4C24-8A40-DDED7C05DDFB}"/>
          </ac:cxnSpMkLst>
        </pc:cxnChg>
        <pc:cxnChg chg="del">
          <ac:chgData name="nguyen pham" userId="d1a9ac1cfe7a4c35" providerId="LiveId" clId="{9775E3A1-A6BB-4FDB-9183-A9025490312C}" dt="2020-11-03T21:35:30.457" v="179" actId="478"/>
          <ac:cxnSpMkLst>
            <pc:docMk/>
            <pc:sldMk cId="596186291" sldId="278"/>
            <ac:cxnSpMk id="55" creationId="{CAE912F5-166B-4C6C-91B2-E1F39ACD816D}"/>
          </ac:cxnSpMkLst>
        </pc:cxnChg>
        <pc:cxnChg chg="del">
          <ac:chgData name="nguyen pham" userId="d1a9ac1cfe7a4c35" providerId="LiveId" clId="{9775E3A1-A6BB-4FDB-9183-A9025490312C}" dt="2020-11-03T21:35:30.457" v="179" actId="478"/>
          <ac:cxnSpMkLst>
            <pc:docMk/>
            <pc:sldMk cId="596186291" sldId="278"/>
            <ac:cxnSpMk id="56" creationId="{96C8ECEA-BC48-44F7-A917-93EEEA5FA2E3}"/>
          </ac:cxnSpMkLst>
        </pc:cxnChg>
        <pc:cxnChg chg="del">
          <ac:chgData name="nguyen pham" userId="d1a9ac1cfe7a4c35" providerId="LiveId" clId="{9775E3A1-A6BB-4FDB-9183-A9025490312C}" dt="2020-11-03T21:35:30.457" v="179" actId="478"/>
          <ac:cxnSpMkLst>
            <pc:docMk/>
            <pc:sldMk cId="596186291" sldId="278"/>
            <ac:cxnSpMk id="57" creationId="{B3B7935C-9708-41D2-9F71-03757DDDC1DD}"/>
          </ac:cxnSpMkLst>
        </pc:cxnChg>
        <pc:cxnChg chg="add mod">
          <ac:chgData name="nguyen pham" userId="d1a9ac1cfe7a4c35" providerId="LiveId" clId="{9775E3A1-A6BB-4FDB-9183-A9025490312C}" dt="2020-11-03T21:40:49.286" v="232" actId="1035"/>
          <ac:cxnSpMkLst>
            <pc:docMk/>
            <pc:sldMk cId="596186291" sldId="278"/>
            <ac:cxnSpMk id="58" creationId="{F05B16D2-B54F-42AE-8250-F8BDD6A3DAE1}"/>
          </ac:cxnSpMkLst>
        </pc:cxnChg>
        <pc:cxnChg chg="add mod">
          <ac:chgData name="nguyen pham" userId="d1a9ac1cfe7a4c35" providerId="LiveId" clId="{9775E3A1-A6BB-4FDB-9183-A9025490312C}" dt="2020-11-03T21:40:49.286" v="232" actId="1035"/>
          <ac:cxnSpMkLst>
            <pc:docMk/>
            <pc:sldMk cId="596186291" sldId="278"/>
            <ac:cxnSpMk id="64" creationId="{D82A33B3-552D-4D75-B690-EE94BCB85E44}"/>
          </ac:cxnSpMkLst>
        </pc:cxnChg>
        <pc:cxnChg chg="add mod">
          <ac:chgData name="nguyen pham" userId="d1a9ac1cfe7a4c35" providerId="LiveId" clId="{9775E3A1-A6BB-4FDB-9183-A9025490312C}" dt="2020-11-03T21:40:49.286" v="232" actId="1035"/>
          <ac:cxnSpMkLst>
            <pc:docMk/>
            <pc:sldMk cId="596186291" sldId="278"/>
            <ac:cxnSpMk id="66" creationId="{8FC42C9F-2404-4CF5-958E-D8FC675BEF6D}"/>
          </ac:cxnSpMkLst>
        </pc:cxnChg>
        <pc:cxnChg chg="add mod">
          <ac:chgData name="nguyen pham" userId="d1a9ac1cfe7a4c35" providerId="LiveId" clId="{9775E3A1-A6BB-4FDB-9183-A9025490312C}" dt="2020-11-03T21:40:49.286" v="232" actId="1035"/>
          <ac:cxnSpMkLst>
            <pc:docMk/>
            <pc:sldMk cId="596186291" sldId="278"/>
            <ac:cxnSpMk id="72" creationId="{708A660D-29B1-4D27-B459-50C0C224F9F6}"/>
          </ac:cxnSpMkLst>
        </pc:cxnChg>
        <pc:cxnChg chg="add mod">
          <ac:chgData name="nguyen pham" userId="d1a9ac1cfe7a4c35" providerId="LiveId" clId="{9775E3A1-A6BB-4FDB-9183-A9025490312C}" dt="2020-11-03T21:40:49.286" v="232" actId="1035"/>
          <ac:cxnSpMkLst>
            <pc:docMk/>
            <pc:sldMk cId="596186291" sldId="278"/>
            <ac:cxnSpMk id="74" creationId="{4055A5D0-BB54-44AC-A77A-D878278DED3C}"/>
          </ac:cxnSpMkLst>
        </pc:cxnChg>
        <pc:cxnChg chg="add mod">
          <ac:chgData name="nguyen pham" userId="d1a9ac1cfe7a4c35" providerId="LiveId" clId="{9775E3A1-A6BB-4FDB-9183-A9025490312C}" dt="2020-11-03T21:40:49.286" v="232" actId="1035"/>
          <ac:cxnSpMkLst>
            <pc:docMk/>
            <pc:sldMk cId="596186291" sldId="278"/>
            <ac:cxnSpMk id="76" creationId="{B3FD0D90-4275-40BA-B492-AE56AB1E038F}"/>
          </ac:cxnSpMkLst>
        </pc:cxnChg>
        <pc:cxnChg chg="add mod">
          <ac:chgData name="nguyen pham" userId="d1a9ac1cfe7a4c35" providerId="LiveId" clId="{9775E3A1-A6BB-4FDB-9183-A9025490312C}" dt="2020-11-03T21:40:49.286" v="232" actId="1035"/>
          <ac:cxnSpMkLst>
            <pc:docMk/>
            <pc:sldMk cId="596186291" sldId="278"/>
            <ac:cxnSpMk id="78" creationId="{3FB203A4-C316-4B29-B716-4BC42C74EC44}"/>
          </ac:cxnSpMkLst>
        </pc:cxnChg>
        <pc:cxnChg chg="add del mod">
          <ac:chgData name="nguyen pham" userId="d1a9ac1cfe7a4c35" providerId="LiveId" clId="{9775E3A1-A6BB-4FDB-9183-A9025490312C}" dt="2020-11-03T21:38:15.450" v="191"/>
          <ac:cxnSpMkLst>
            <pc:docMk/>
            <pc:sldMk cId="596186291" sldId="278"/>
            <ac:cxnSpMk id="100" creationId="{6D70D3F8-2DDC-4447-9853-2CAE3B89D968}"/>
          </ac:cxnSpMkLst>
        </pc:cxnChg>
        <pc:cxnChg chg="add del mod">
          <ac:chgData name="nguyen pham" userId="d1a9ac1cfe7a4c35" providerId="LiveId" clId="{9775E3A1-A6BB-4FDB-9183-A9025490312C}" dt="2020-11-03T21:38:15.450" v="191"/>
          <ac:cxnSpMkLst>
            <pc:docMk/>
            <pc:sldMk cId="596186291" sldId="278"/>
            <ac:cxnSpMk id="101" creationId="{13C886D1-5860-4490-A2D1-3A68B8C4DFD0}"/>
          </ac:cxnSpMkLst>
        </pc:cxnChg>
        <pc:cxnChg chg="add del mod">
          <ac:chgData name="nguyen pham" userId="d1a9ac1cfe7a4c35" providerId="LiveId" clId="{9775E3A1-A6BB-4FDB-9183-A9025490312C}" dt="2020-11-03T21:38:15.450" v="191"/>
          <ac:cxnSpMkLst>
            <pc:docMk/>
            <pc:sldMk cId="596186291" sldId="278"/>
            <ac:cxnSpMk id="106" creationId="{42EBA580-F214-4353-B8FA-120D38F0ED3B}"/>
          </ac:cxnSpMkLst>
        </pc:cxnChg>
        <pc:cxnChg chg="add del mod">
          <ac:chgData name="nguyen pham" userId="d1a9ac1cfe7a4c35" providerId="LiveId" clId="{9775E3A1-A6BB-4FDB-9183-A9025490312C}" dt="2020-11-03T21:38:15.450" v="191"/>
          <ac:cxnSpMkLst>
            <pc:docMk/>
            <pc:sldMk cId="596186291" sldId="278"/>
            <ac:cxnSpMk id="107" creationId="{2DDF46B0-B5EF-449D-AA61-D536442A8DDA}"/>
          </ac:cxnSpMkLst>
        </pc:cxnChg>
        <pc:cxnChg chg="add del mod">
          <ac:chgData name="nguyen pham" userId="d1a9ac1cfe7a4c35" providerId="LiveId" clId="{9775E3A1-A6BB-4FDB-9183-A9025490312C}" dt="2020-11-03T21:38:15.450" v="191"/>
          <ac:cxnSpMkLst>
            <pc:docMk/>
            <pc:sldMk cId="596186291" sldId="278"/>
            <ac:cxnSpMk id="110" creationId="{B1B8438F-68E1-4906-820B-4B981F0DFAD9}"/>
          </ac:cxnSpMkLst>
        </pc:cxnChg>
        <pc:cxnChg chg="add del mod">
          <ac:chgData name="nguyen pham" userId="d1a9ac1cfe7a4c35" providerId="LiveId" clId="{9775E3A1-A6BB-4FDB-9183-A9025490312C}" dt="2020-11-03T21:38:15.450" v="191"/>
          <ac:cxnSpMkLst>
            <pc:docMk/>
            <pc:sldMk cId="596186291" sldId="278"/>
            <ac:cxnSpMk id="111" creationId="{4DD5317A-1819-47EF-BA2F-2B78392DB317}"/>
          </ac:cxnSpMkLst>
        </pc:cxnChg>
        <pc:cxnChg chg="add del mod">
          <ac:chgData name="nguyen pham" userId="d1a9ac1cfe7a4c35" providerId="LiveId" clId="{9775E3A1-A6BB-4FDB-9183-A9025490312C}" dt="2020-11-03T21:38:15.450" v="191"/>
          <ac:cxnSpMkLst>
            <pc:docMk/>
            <pc:sldMk cId="596186291" sldId="278"/>
            <ac:cxnSpMk id="112" creationId="{F3B075C2-2106-449D-9DC8-B5FBBE0F918E}"/>
          </ac:cxnSpMkLst>
        </pc:cxnChg>
        <pc:cxnChg chg="add del mod">
          <ac:chgData name="nguyen pham" userId="d1a9ac1cfe7a4c35" providerId="LiveId" clId="{9775E3A1-A6BB-4FDB-9183-A9025490312C}" dt="2020-11-03T21:38:15.450" v="191"/>
          <ac:cxnSpMkLst>
            <pc:docMk/>
            <pc:sldMk cId="596186291" sldId="278"/>
            <ac:cxnSpMk id="113" creationId="{32762ED3-69A1-4167-9A95-DF74F494164D}"/>
          </ac:cxnSpMkLst>
        </pc:cxnChg>
        <pc:cxnChg chg="add mod">
          <ac:chgData name="nguyen pham" userId="d1a9ac1cfe7a4c35" providerId="LiveId" clId="{9775E3A1-A6BB-4FDB-9183-A9025490312C}" dt="2020-11-03T21:40:49.286" v="232" actId="1035"/>
          <ac:cxnSpMkLst>
            <pc:docMk/>
            <pc:sldMk cId="596186291" sldId="278"/>
            <ac:cxnSpMk id="124" creationId="{FA8D6F66-43F7-482A-8CA2-2E4480227A23}"/>
          </ac:cxnSpMkLst>
        </pc:cxnChg>
        <pc:cxnChg chg="add mod">
          <ac:chgData name="nguyen pham" userId="d1a9ac1cfe7a4c35" providerId="LiveId" clId="{9775E3A1-A6BB-4FDB-9183-A9025490312C}" dt="2020-11-03T21:40:49.286" v="232" actId="1035"/>
          <ac:cxnSpMkLst>
            <pc:docMk/>
            <pc:sldMk cId="596186291" sldId="278"/>
            <ac:cxnSpMk id="125" creationId="{587D47FE-D550-469D-A140-59C651BC8212}"/>
          </ac:cxnSpMkLst>
        </pc:cxnChg>
      </pc:sldChg>
      <pc:sldChg chg="delSp modSp add del mod delAnim">
        <pc:chgData name="nguyen pham" userId="d1a9ac1cfe7a4c35" providerId="LiveId" clId="{9775E3A1-A6BB-4FDB-9183-A9025490312C}" dt="2020-11-03T22:12:54.542" v="289" actId="2696"/>
        <pc:sldMkLst>
          <pc:docMk/>
          <pc:sldMk cId="2139746151" sldId="280"/>
        </pc:sldMkLst>
        <pc:spChg chg="del">
          <ac:chgData name="nguyen pham" userId="d1a9ac1cfe7a4c35" providerId="LiveId" clId="{9775E3A1-A6BB-4FDB-9183-A9025490312C}" dt="2020-11-03T22:12:51.177" v="288" actId="478"/>
          <ac:spMkLst>
            <pc:docMk/>
            <pc:sldMk cId="2139746151" sldId="280"/>
            <ac:spMk id="3" creationId="{F0F0BE3D-D900-4542-A183-1A022B220FCE}"/>
          </ac:spMkLst>
        </pc:spChg>
        <pc:spChg chg="mod">
          <ac:chgData name="nguyen pham" userId="d1a9ac1cfe7a4c35" providerId="LiveId" clId="{9775E3A1-A6BB-4FDB-9183-A9025490312C}" dt="2020-11-03T22:12:42.636" v="287" actId="207"/>
          <ac:spMkLst>
            <pc:docMk/>
            <pc:sldMk cId="2139746151" sldId="280"/>
            <ac:spMk id="28" creationId="{195A9C43-71FE-4E6E-8F3F-3889AEA00CF6}"/>
          </ac:spMkLst>
        </pc:spChg>
      </pc:sldChg>
      <pc:sldChg chg="delSp modSp mod setBg">
        <pc:chgData name="nguyen pham" userId="d1a9ac1cfe7a4c35" providerId="LiveId" clId="{9775E3A1-A6BB-4FDB-9183-A9025490312C}" dt="2020-11-03T19:59:05.228" v="42" actId="1076"/>
        <pc:sldMkLst>
          <pc:docMk/>
          <pc:sldMk cId="0" sldId="283"/>
        </pc:sldMkLst>
        <pc:spChg chg="mod">
          <ac:chgData name="nguyen pham" userId="d1a9ac1cfe7a4c35" providerId="LiveId" clId="{9775E3A1-A6BB-4FDB-9183-A9025490312C}" dt="2020-11-03T19:57:24.096" v="24" actId="1076"/>
          <ac:spMkLst>
            <pc:docMk/>
            <pc:sldMk cId="0" sldId="283"/>
            <ac:spMk id="2" creationId="{7D3F907B-4F24-404F-8A21-5FE1213B1264}"/>
          </ac:spMkLst>
        </pc:spChg>
        <pc:spChg chg="mod">
          <ac:chgData name="nguyen pham" userId="d1a9ac1cfe7a4c35" providerId="LiveId" clId="{9775E3A1-A6BB-4FDB-9183-A9025490312C}" dt="2020-11-03T19:58:44.985" v="37" actId="5793"/>
          <ac:spMkLst>
            <pc:docMk/>
            <pc:sldMk cId="0" sldId="283"/>
            <ac:spMk id="11" creationId="{F35C6AFC-10FC-40A3-85FA-D6A6AD368BCF}"/>
          </ac:spMkLst>
        </pc:spChg>
        <pc:spChg chg="mod">
          <ac:chgData name="nguyen pham" userId="d1a9ac1cfe7a4c35" providerId="LiveId" clId="{9775E3A1-A6BB-4FDB-9183-A9025490312C}" dt="2020-11-03T19:57:37.757" v="25" actId="1076"/>
          <ac:spMkLst>
            <pc:docMk/>
            <pc:sldMk cId="0" sldId="283"/>
            <ac:spMk id="12" creationId="{A3F7B31D-DF1C-4B89-AE95-9AF1A35A3E53}"/>
          </ac:spMkLst>
        </pc:spChg>
        <pc:spChg chg="del mod">
          <ac:chgData name="nguyen pham" userId="d1a9ac1cfe7a4c35" providerId="LiveId" clId="{9775E3A1-A6BB-4FDB-9183-A9025490312C}" dt="2020-11-03T19:48:15.149" v="6" actId="478"/>
          <ac:spMkLst>
            <pc:docMk/>
            <pc:sldMk cId="0" sldId="283"/>
            <ac:spMk id="13" creationId="{C01A9A9A-A31D-4B72-9F1E-772BFDBDFC04}"/>
          </ac:spMkLst>
        </pc:spChg>
        <pc:spChg chg="del">
          <ac:chgData name="nguyen pham" userId="d1a9ac1cfe7a4c35" providerId="LiveId" clId="{9775E3A1-A6BB-4FDB-9183-A9025490312C}" dt="2020-11-03T19:48:42.342" v="9" actId="478"/>
          <ac:spMkLst>
            <pc:docMk/>
            <pc:sldMk cId="0" sldId="283"/>
            <ac:spMk id="14" creationId="{B96AFB2D-8055-4A1A-BEA6-6CB9B981D8B8}"/>
          </ac:spMkLst>
        </pc:spChg>
        <pc:picChg chg="mod">
          <ac:chgData name="nguyen pham" userId="d1a9ac1cfe7a4c35" providerId="LiveId" clId="{9775E3A1-A6BB-4FDB-9183-A9025490312C}" dt="2020-11-03T19:59:05.228" v="42" actId="1076"/>
          <ac:picMkLst>
            <pc:docMk/>
            <pc:sldMk cId="0" sldId="283"/>
            <ac:picMk id="7" creationId="{3E3305E6-419B-4DEA-AD0A-28D831AC768E}"/>
          </ac:picMkLst>
        </pc:picChg>
        <pc:picChg chg="mod">
          <ac:chgData name="nguyen pham" userId="d1a9ac1cfe7a4c35" providerId="LiveId" clId="{9775E3A1-A6BB-4FDB-9183-A9025490312C}" dt="2020-11-03T19:58:52.211" v="38" actId="1076"/>
          <ac:picMkLst>
            <pc:docMk/>
            <pc:sldMk cId="0" sldId="283"/>
            <ac:picMk id="1026" creationId="{EECC2D54-A25C-4927-81F0-E482489D6E0B}"/>
          </ac:picMkLst>
        </pc:picChg>
      </pc:sldChg>
      <pc:sldChg chg="delSp modSp mod setBg">
        <pc:chgData name="nguyen pham" userId="d1a9ac1cfe7a4c35" providerId="LiveId" clId="{9775E3A1-A6BB-4FDB-9183-A9025490312C}" dt="2020-11-03T21:02:21.507" v="98" actId="478"/>
        <pc:sldMkLst>
          <pc:docMk/>
          <pc:sldMk cId="1201459666" sldId="288"/>
        </pc:sldMkLst>
        <pc:spChg chg="del mod">
          <ac:chgData name="nguyen pham" userId="d1a9ac1cfe7a4c35" providerId="LiveId" clId="{9775E3A1-A6BB-4FDB-9183-A9025490312C}" dt="2020-11-03T21:02:21.507" v="98" actId="478"/>
          <ac:spMkLst>
            <pc:docMk/>
            <pc:sldMk cId="1201459666" sldId="288"/>
            <ac:spMk id="5" creationId="{A6E35273-DF40-4513-AC67-0B69D1D7BCE5}"/>
          </ac:spMkLst>
        </pc:spChg>
        <pc:spChg chg="mod">
          <ac:chgData name="nguyen pham" userId="d1a9ac1cfe7a4c35" providerId="LiveId" clId="{9775E3A1-A6BB-4FDB-9183-A9025490312C}" dt="2020-11-03T20:52:22.567" v="84" actId="207"/>
          <ac:spMkLst>
            <pc:docMk/>
            <pc:sldMk cId="1201459666" sldId="288"/>
            <ac:spMk id="8" creationId="{DC680F97-15EB-476F-897C-7C7E202D75EB}"/>
          </ac:spMkLst>
        </pc:spChg>
        <pc:spChg chg="mod">
          <ac:chgData name="nguyen pham" userId="d1a9ac1cfe7a4c35" providerId="LiveId" clId="{9775E3A1-A6BB-4FDB-9183-A9025490312C}" dt="2020-11-03T20:52:36.249" v="85" actId="12"/>
          <ac:spMkLst>
            <pc:docMk/>
            <pc:sldMk cId="1201459666" sldId="288"/>
            <ac:spMk id="9" creationId="{AFCFC177-ED62-4955-8E31-5C4B3609A606}"/>
          </ac:spMkLst>
        </pc:spChg>
        <pc:spChg chg="mod">
          <ac:chgData name="nguyen pham" userId="d1a9ac1cfe7a4c35" providerId="LiveId" clId="{9775E3A1-A6BB-4FDB-9183-A9025490312C}" dt="2020-11-03T19:46:25.763" v="2" actId="1076"/>
          <ac:spMkLst>
            <pc:docMk/>
            <pc:sldMk cId="1201459666" sldId="288"/>
            <ac:spMk id="11" creationId="{1E4B2144-0165-4B0E-8F92-0B458927E7AB}"/>
          </ac:spMkLst>
        </pc:spChg>
        <pc:spChg chg="mod">
          <ac:chgData name="nguyen pham" userId="d1a9ac1cfe7a4c35" providerId="LiveId" clId="{9775E3A1-A6BB-4FDB-9183-A9025490312C}" dt="2020-11-03T21:02:19.185" v="97" actId="1076"/>
          <ac:spMkLst>
            <pc:docMk/>
            <pc:sldMk cId="1201459666" sldId="288"/>
            <ac:spMk id="12" creationId="{161B5FB4-2A07-4CDD-91D6-75194E16D807}"/>
          </ac:spMkLst>
        </pc:spChg>
        <pc:spChg chg="mod">
          <ac:chgData name="nguyen pham" userId="d1a9ac1cfe7a4c35" providerId="LiveId" clId="{9775E3A1-A6BB-4FDB-9183-A9025490312C}" dt="2020-11-03T20:53:06.127" v="96" actId="1076"/>
          <ac:spMkLst>
            <pc:docMk/>
            <pc:sldMk cId="1201459666" sldId="288"/>
            <ac:spMk id="15" creationId="{D795A0D6-77E6-4C1B-B82C-8A2C3A4459FD}"/>
          </ac:spMkLst>
        </pc:spChg>
      </pc:sldChg>
      <pc:sldChg chg="modSp mod setBg">
        <pc:chgData name="nguyen pham" userId="d1a9ac1cfe7a4c35" providerId="LiveId" clId="{9775E3A1-A6BB-4FDB-9183-A9025490312C}" dt="2020-11-03T22:11:25.312" v="283" actId="113"/>
        <pc:sldMkLst>
          <pc:docMk/>
          <pc:sldMk cId="3618886570" sldId="289"/>
        </pc:sldMkLst>
        <pc:spChg chg="mod">
          <ac:chgData name="nguyen pham" userId="d1a9ac1cfe7a4c35" providerId="LiveId" clId="{9775E3A1-A6BB-4FDB-9183-A9025490312C}" dt="2020-11-03T20:38:42.693" v="64"/>
          <ac:spMkLst>
            <pc:docMk/>
            <pc:sldMk cId="3618886570" sldId="289"/>
            <ac:spMk id="5" creationId="{A6E35273-DF40-4513-AC67-0B69D1D7BCE5}"/>
          </ac:spMkLst>
        </pc:spChg>
        <pc:spChg chg="mod">
          <ac:chgData name="nguyen pham" userId="d1a9ac1cfe7a4c35" providerId="LiveId" clId="{9775E3A1-A6BB-4FDB-9183-A9025490312C}" dt="2020-11-03T22:11:25.312" v="283" actId="113"/>
          <ac:spMkLst>
            <pc:docMk/>
            <pc:sldMk cId="3618886570" sldId="289"/>
            <ac:spMk id="15" creationId="{5B608EB2-0D6A-4253-A35F-50C9038B2BE5}"/>
          </ac:spMkLst>
        </pc:spChg>
        <pc:spChg chg="mod">
          <ac:chgData name="nguyen pham" userId="d1a9ac1cfe7a4c35" providerId="LiveId" clId="{9775E3A1-A6BB-4FDB-9183-A9025490312C}" dt="2020-11-03T21:04:21.341" v="127" actId="1076"/>
          <ac:spMkLst>
            <pc:docMk/>
            <pc:sldMk cId="3618886570" sldId="289"/>
            <ac:spMk id="17" creationId="{D45304A0-2EB1-47FB-88DA-1127317856F4}"/>
          </ac:spMkLst>
        </pc:spChg>
        <pc:spChg chg="mod">
          <ac:chgData name="nguyen pham" userId="d1a9ac1cfe7a4c35" providerId="LiveId" clId="{9775E3A1-A6BB-4FDB-9183-A9025490312C}" dt="2020-11-03T21:04:23.723" v="128" actId="1076"/>
          <ac:spMkLst>
            <pc:docMk/>
            <pc:sldMk cId="3618886570" sldId="289"/>
            <ac:spMk id="19" creationId="{5455B763-D46F-4025-BE44-A5276F148226}"/>
          </ac:spMkLst>
        </pc:spChg>
        <pc:spChg chg="mod">
          <ac:chgData name="nguyen pham" userId="d1a9ac1cfe7a4c35" providerId="LiveId" clId="{9775E3A1-A6BB-4FDB-9183-A9025490312C}" dt="2020-11-03T21:04:28.032" v="129" actId="1076"/>
          <ac:spMkLst>
            <pc:docMk/>
            <pc:sldMk cId="3618886570" sldId="289"/>
            <ac:spMk id="21" creationId="{DF6AE04D-3339-4CD2-BB90-C6CFD28DA227}"/>
          </ac:spMkLst>
        </pc:spChg>
      </pc:sldChg>
      <pc:sldChg chg="delSp modSp mod setBg">
        <pc:chgData name="nguyen pham" userId="d1a9ac1cfe7a4c35" providerId="LiveId" clId="{9775E3A1-A6BB-4FDB-9183-A9025490312C}" dt="2020-11-03T21:06:17.388" v="147" actId="478"/>
        <pc:sldMkLst>
          <pc:docMk/>
          <pc:sldMk cId="3110965492" sldId="290"/>
        </pc:sldMkLst>
        <pc:spChg chg="mod">
          <ac:chgData name="nguyen pham" userId="d1a9ac1cfe7a4c35" providerId="LiveId" clId="{9775E3A1-A6BB-4FDB-9183-A9025490312C}" dt="2020-11-03T20:38:42.693" v="64"/>
          <ac:spMkLst>
            <pc:docMk/>
            <pc:sldMk cId="3110965492" sldId="290"/>
            <ac:spMk id="5" creationId="{A6E35273-DF40-4513-AC67-0B69D1D7BCE5}"/>
          </ac:spMkLst>
        </pc:spChg>
        <pc:spChg chg="del">
          <ac:chgData name="nguyen pham" userId="d1a9ac1cfe7a4c35" providerId="LiveId" clId="{9775E3A1-A6BB-4FDB-9183-A9025490312C}" dt="2020-11-03T21:06:17.388" v="147" actId="478"/>
          <ac:spMkLst>
            <pc:docMk/>
            <pc:sldMk cId="3110965492" sldId="290"/>
            <ac:spMk id="14" creationId="{32A6B60C-C0A8-4718-BDAD-7496DC7FA9DC}"/>
          </ac:spMkLst>
        </pc:spChg>
      </pc:sldChg>
      <pc:sldChg chg="modSp setBg">
        <pc:chgData name="nguyen pham" userId="d1a9ac1cfe7a4c35" providerId="LiveId" clId="{9775E3A1-A6BB-4FDB-9183-A9025490312C}" dt="2020-11-03T20:38:42.693" v="64"/>
        <pc:sldMkLst>
          <pc:docMk/>
          <pc:sldMk cId="3087999724" sldId="291"/>
        </pc:sldMkLst>
        <pc:spChg chg="mod">
          <ac:chgData name="nguyen pham" userId="d1a9ac1cfe7a4c35" providerId="LiveId" clId="{9775E3A1-A6BB-4FDB-9183-A9025490312C}" dt="2020-11-03T20:38:42.693" v="64"/>
          <ac:spMkLst>
            <pc:docMk/>
            <pc:sldMk cId="3087999724" sldId="291"/>
            <ac:spMk id="5" creationId="{A6E35273-DF40-4513-AC67-0B69D1D7BCE5}"/>
          </ac:spMkLst>
        </pc:spChg>
      </pc:sldChg>
      <pc:sldChg chg="addSp delSp modSp mod setBg modAnim">
        <pc:chgData name="nguyen pham" userId="d1a9ac1cfe7a4c35" providerId="LiveId" clId="{9775E3A1-A6BB-4FDB-9183-A9025490312C}" dt="2020-11-03T22:10:03.697" v="276" actId="164"/>
        <pc:sldMkLst>
          <pc:docMk/>
          <pc:sldMk cId="2142570485" sldId="292"/>
        </pc:sldMkLst>
        <pc:spChg chg="mod">
          <ac:chgData name="nguyen pham" userId="d1a9ac1cfe7a4c35" providerId="LiveId" clId="{9775E3A1-A6BB-4FDB-9183-A9025490312C}" dt="2020-11-03T20:42:23.210" v="72" actId="12"/>
          <ac:spMkLst>
            <pc:docMk/>
            <pc:sldMk cId="2142570485" sldId="292"/>
            <ac:spMk id="4" creationId="{9840DE1B-783A-4864-BD40-A6B616D4E9D9}"/>
          </ac:spMkLst>
        </pc:spChg>
        <pc:spChg chg="del mod">
          <ac:chgData name="nguyen pham" userId="d1a9ac1cfe7a4c35" providerId="LiveId" clId="{9775E3A1-A6BB-4FDB-9183-A9025490312C}" dt="2020-11-03T22:08:31.520" v="259" actId="478"/>
          <ac:spMkLst>
            <pc:docMk/>
            <pc:sldMk cId="2142570485" sldId="292"/>
            <ac:spMk id="6" creationId="{7C0612D2-F81B-4117-8325-F73E009B5682}"/>
          </ac:spMkLst>
        </pc:spChg>
        <pc:spChg chg="del mod">
          <ac:chgData name="nguyen pham" userId="d1a9ac1cfe7a4c35" providerId="LiveId" clId="{9775E3A1-A6BB-4FDB-9183-A9025490312C}" dt="2020-11-03T22:08:33.378" v="260" actId="478"/>
          <ac:spMkLst>
            <pc:docMk/>
            <pc:sldMk cId="2142570485" sldId="292"/>
            <ac:spMk id="14" creationId="{ED3D9153-BEC4-4EB5-BE61-DEB4189D5B36}"/>
          </ac:spMkLst>
        </pc:spChg>
        <pc:spChg chg="add del mod">
          <ac:chgData name="nguyen pham" userId="d1a9ac1cfe7a4c35" providerId="LiveId" clId="{9775E3A1-A6BB-4FDB-9183-A9025490312C}" dt="2020-11-03T22:08:01.935" v="251"/>
          <ac:spMkLst>
            <pc:docMk/>
            <pc:sldMk cId="2142570485" sldId="292"/>
            <ac:spMk id="15" creationId="{C0249C1A-4A6B-4640-9CCB-69FE7B31B64D}"/>
          </ac:spMkLst>
        </pc:spChg>
        <pc:spChg chg="add del mod">
          <ac:chgData name="nguyen pham" userId="d1a9ac1cfe7a4c35" providerId="LiveId" clId="{9775E3A1-A6BB-4FDB-9183-A9025490312C}" dt="2020-11-03T22:08:01.935" v="251"/>
          <ac:spMkLst>
            <pc:docMk/>
            <pc:sldMk cId="2142570485" sldId="292"/>
            <ac:spMk id="18" creationId="{CD677716-74F1-4793-94CF-8EDADB197EA7}"/>
          </ac:spMkLst>
        </pc:spChg>
        <pc:spChg chg="add del mod">
          <ac:chgData name="nguyen pham" userId="d1a9ac1cfe7a4c35" providerId="LiveId" clId="{9775E3A1-A6BB-4FDB-9183-A9025490312C}" dt="2020-11-03T22:08:01.935" v="251"/>
          <ac:spMkLst>
            <pc:docMk/>
            <pc:sldMk cId="2142570485" sldId="292"/>
            <ac:spMk id="19" creationId="{F76BA47C-2970-41F5-8498-9E541D6BB8A1}"/>
          </ac:spMkLst>
        </pc:spChg>
        <pc:spChg chg="add del mod">
          <ac:chgData name="nguyen pham" userId="d1a9ac1cfe7a4c35" providerId="LiveId" clId="{9775E3A1-A6BB-4FDB-9183-A9025490312C}" dt="2020-11-03T22:08:01.935" v="251"/>
          <ac:spMkLst>
            <pc:docMk/>
            <pc:sldMk cId="2142570485" sldId="292"/>
            <ac:spMk id="20" creationId="{7002BBE0-99A8-4B13-8C57-A4E3E08B2C92}"/>
          </ac:spMkLst>
        </pc:spChg>
        <pc:spChg chg="mod">
          <ac:chgData name="nguyen pham" userId="d1a9ac1cfe7a4c35" providerId="LiveId" clId="{9775E3A1-A6BB-4FDB-9183-A9025490312C}" dt="2020-11-03T22:07:58.182" v="250"/>
          <ac:spMkLst>
            <pc:docMk/>
            <pc:sldMk cId="2142570485" sldId="292"/>
            <ac:spMk id="22" creationId="{B74506A4-DA6A-4C56-AFD1-C717D797714D}"/>
          </ac:spMkLst>
        </pc:spChg>
        <pc:spChg chg="mod">
          <ac:chgData name="nguyen pham" userId="d1a9ac1cfe7a4c35" providerId="LiveId" clId="{9775E3A1-A6BB-4FDB-9183-A9025490312C}" dt="2020-11-03T22:07:58.182" v="250"/>
          <ac:spMkLst>
            <pc:docMk/>
            <pc:sldMk cId="2142570485" sldId="292"/>
            <ac:spMk id="23" creationId="{0A3DA4E3-998A-40E9-9A53-A946449DDF7D}"/>
          </ac:spMkLst>
        </pc:spChg>
        <pc:spChg chg="mod">
          <ac:chgData name="nguyen pham" userId="d1a9ac1cfe7a4c35" providerId="LiveId" clId="{9775E3A1-A6BB-4FDB-9183-A9025490312C}" dt="2020-11-03T22:07:58.182" v="250"/>
          <ac:spMkLst>
            <pc:docMk/>
            <pc:sldMk cId="2142570485" sldId="292"/>
            <ac:spMk id="25" creationId="{62544A9E-2910-4DD5-B98F-D38DC34AC869}"/>
          </ac:spMkLst>
        </pc:spChg>
        <pc:spChg chg="mod">
          <ac:chgData name="nguyen pham" userId="d1a9ac1cfe7a4c35" providerId="LiveId" clId="{9775E3A1-A6BB-4FDB-9183-A9025490312C}" dt="2020-11-03T22:07:58.182" v="250"/>
          <ac:spMkLst>
            <pc:docMk/>
            <pc:sldMk cId="2142570485" sldId="292"/>
            <ac:spMk id="26" creationId="{D061954D-BC45-407B-BC3F-2B99042AAC91}"/>
          </ac:spMkLst>
        </pc:spChg>
        <pc:spChg chg="mod">
          <ac:chgData name="nguyen pham" userId="d1a9ac1cfe7a4c35" providerId="LiveId" clId="{9775E3A1-A6BB-4FDB-9183-A9025490312C}" dt="2020-11-03T22:07:58.182" v="250"/>
          <ac:spMkLst>
            <pc:docMk/>
            <pc:sldMk cId="2142570485" sldId="292"/>
            <ac:spMk id="27" creationId="{4CABB109-DAA5-43AC-A483-4AE237A4F960}"/>
          </ac:spMkLst>
        </pc:spChg>
        <pc:spChg chg="mod">
          <ac:chgData name="nguyen pham" userId="d1a9ac1cfe7a4c35" providerId="LiveId" clId="{9775E3A1-A6BB-4FDB-9183-A9025490312C}" dt="2020-11-03T22:07:58.182" v="250"/>
          <ac:spMkLst>
            <pc:docMk/>
            <pc:sldMk cId="2142570485" sldId="292"/>
            <ac:spMk id="28" creationId="{3C5A7BFD-F23F-4C99-A0A0-476D71F7F464}"/>
          </ac:spMkLst>
        </pc:spChg>
        <pc:spChg chg="mod">
          <ac:chgData name="nguyen pham" userId="d1a9ac1cfe7a4c35" providerId="LiveId" clId="{9775E3A1-A6BB-4FDB-9183-A9025490312C}" dt="2020-11-03T22:07:58.182" v="250"/>
          <ac:spMkLst>
            <pc:docMk/>
            <pc:sldMk cId="2142570485" sldId="292"/>
            <ac:spMk id="29" creationId="{7B2B83CB-287F-4D65-89DD-107FB24C2C27}"/>
          </ac:spMkLst>
        </pc:spChg>
        <pc:spChg chg="mod">
          <ac:chgData name="nguyen pham" userId="d1a9ac1cfe7a4c35" providerId="LiveId" clId="{9775E3A1-A6BB-4FDB-9183-A9025490312C}" dt="2020-11-03T22:07:58.182" v="250"/>
          <ac:spMkLst>
            <pc:docMk/>
            <pc:sldMk cId="2142570485" sldId="292"/>
            <ac:spMk id="30" creationId="{8FC7BF05-6881-4E65-B16D-18D52BBDDAD9}"/>
          </ac:spMkLst>
        </pc:spChg>
        <pc:spChg chg="mod">
          <ac:chgData name="nguyen pham" userId="d1a9ac1cfe7a4c35" providerId="LiveId" clId="{9775E3A1-A6BB-4FDB-9183-A9025490312C}" dt="2020-11-03T22:07:58.182" v="250"/>
          <ac:spMkLst>
            <pc:docMk/>
            <pc:sldMk cId="2142570485" sldId="292"/>
            <ac:spMk id="32" creationId="{1F976179-360A-4A72-93FB-91D389E3B19E}"/>
          </ac:spMkLst>
        </pc:spChg>
        <pc:spChg chg="mod">
          <ac:chgData name="nguyen pham" userId="d1a9ac1cfe7a4c35" providerId="LiveId" clId="{9775E3A1-A6BB-4FDB-9183-A9025490312C}" dt="2020-11-03T22:07:58.182" v="250"/>
          <ac:spMkLst>
            <pc:docMk/>
            <pc:sldMk cId="2142570485" sldId="292"/>
            <ac:spMk id="33" creationId="{1B7ED503-54A6-44CB-A210-392F372574B3}"/>
          </ac:spMkLst>
        </pc:spChg>
        <pc:spChg chg="mod">
          <ac:chgData name="nguyen pham" userId="d1a9ac1cfe7a4c35" providerId="LiveId" clId="{9775E3A1-A6BB-4FDB-9183-A9025490312C}" dt="2020-11-03T22:07:58.182" v="250"/>
          <ac:spMkLst>
            <pc:docMk/>
            <pc:sldMk cId="2142570485" sldId="292"/>
            <ac:spMk id="34" creationId="{C833D1C7-15BD-4DF8-95A3-F0ED291C717D}"/>
          </ac:spMkLst>
        </pc:spChg>
        <pc:spChg chg="mod">
          <ac:chgData name="nguyen pham" userId="d1a9ac1cfe7a4c35" providerId="LiveId" clId="{9775E3A1-A6BB-4FDB-9183-A9025490312C}" dt="2020-11-03T22:07:58.182" v="250"/>
          <ac:spMkLst>
            <pc:docMk/>
            <pc:sldMk cId="2142570485" sldId="292"/>
            <ac:spMk id="35" creationId="{AA5A4CCD-9A57-4F21-BDAB-57A749D5C0BA}"/>
          </ac:spMkLst>
        </pc:spChg>
        <pc:spChg chg="mod">
          <ac:chgData name="nguyen pham" userId="d1a9ac1cfe7a4c35" providerId="LiveId" clId="{9775E3A1-A6BB-4FDB-9183-A9025490312C}" dt="2020-11-03T22:07:58.182" v="250"/>
          <ac:spMkLst>
            <pc:docMk/>
            <pc:sldMk cId="2142570485" sldId="292"/>
            <ac:spMk id="36" creationId="{3ED59EBA-62FC-4F3F-808A-EBBE741ED591}"/>
          </ac:spMkLst>
        </pc:spChg>
        <pc:spChg chg="mod">
          <ac:chgData name="nguyen pham" userId="d1a9ac1cfe7a4c35" providerId="LiveId" clId="{9775E3A1-A6BB-4FDB-9183-A9025490312C}" dt="2020-11-03T22:07:58.182" v="250"/>
          <ac:spMkLst>
            <pc:docMk/>
            <pc:sldMk cId="2142570485" sldId="292"/>
            <ac:spMk id="37" creationId="{BEDF868C-01E8-4DFF-A151-1EAD1DAA1612}"/>
          </ac:spMkLst>
        </pc:spChg>
        <pc:spChg chg="mod">
          <ac:chgData name="nguyen pham" userId="d1a9ac1cfe7a4c35" providerId="LiveId" clId="{9775E3A1-A6BB-4FDB-9183-A9025490312C}" dt="2020-11-03T22:07:58.182" v="250"/>
          <ac:spMkLst>
            <pc:docMk/>
            <pc:sldMk cId="2142570485" sldId="292"/>
            <ac:spMk id="38" creationId="{F812FC4D-1193-4A83-89BA-EFBABF92F07E}"/>
          </ac:spMkLst>
        </pc:spChg>
        <pc:spChg chg="mod">
          <ac:chgData name="nguyen pham" userId="d1a9ac1cfe7a4c35" providerId="LiveId" clId="{9775E3A1-A6BB-4FDB-9183-A9025490312C}" dt="2020-11-03T22:07:58.182" v="250"/>
          <ac:spMkLst>
            <pc:docMk/>
            <pc:sldMk cId="2142570485" sldId="292"/>
            <ac:spMk id="39" creationId="{AC6A4738-793F-4063-9561-D515701D891E}"/>
          </ac:spMkLst>
        </pc:spChg>
        <pc:spChg chg="mod">
          <ac:chgData name="nguyen pham" userId="d1a9ac1cfe7a4c35" providerId="LiveId" clId="{9775E3A1-A6BB-4FDB-9183-A9025490312C}" dt="2020-11-03T22:07:58.182" v="250"/>
          <ac:spMkLst>
            <pc:docMk/>
            <pc:sldMk cId="2142570485" sldId="292"/>
            <ac:spMk id="40" creationId="{E54ED7EE-4DE4-42D4-BD27-511B2135CB6D}"/>
          </ac:spMkLst>
        </pc:spChg>
        <pc:spChg chg="mod">
          <ac:chgData name="nguyen pham" userId="d1a9ac1cfe7a4c35" providerId="LiveId" clId="{9775E3A1-A6BB-4FDB-9183-A9025490312C}" dt="2020-11-03T22:07:58.182" v="250"/>
          <ac:spMkLst>
            <pc:docMk/>
            <pc:sldMk cId="2142570485" sldId="292"/>
            <ac:spMk id="41" creationId="{BFC3E3E5-8F78-4E32-B7A0-6CB5D8D63D66}"/>
          </ac:spMkLst>
        </pc:spChg>
        <pc:spChg chg="mod">
          <ac:chgData name="nguyen pham" userId="d1a9ac1cfe7a4c35" providerId="LiveId" clId="{9775E3A1-A6BB-4FDB-9183-A9025490312C}" dt="2020-11-03T22:07:58.182" v="250"/>
          <ac:spMkLst>
            <pc:docMk/>
            <pc:sldMk cId="2142570485" sldId="292"/>
            <ac:spMk id="42" creationId="{EDC3BA4A-AA60-4D76-AD31-74C1EBCBCFF0}"/>
          </ac:spMkLst>
        </pc:spChg>
        <pc:spChg chg="mod">
          <ac:chgData name="nguyen pham" userId="d1a9ac1cfe7a4c35" providerId="LiveId" clId="{9775E3A1-A6BB-4FDB-9183-A9025490312C}" dt="2020-11-03T22:07:58.182" v="250"/>
          <ac:spMkLst>
            <pc:docMk/>
            <pc:sldMk cId="2142570485" sldId="292"/>
            <ac:spMk id="43" creationId="{CE77F968-36EB-4648-BC2E-6862FF62198D}"/>
          </ac:spMkLst>
        </pc:spChg>
        <pc:spChg chg="mod">
          <ac:chgData name="nguyen pham" userId="d1a9ac1cfe7a4c35" providerId="LiveId" clId="{9775E3A1-A6BB-4FDB-9183-A9025490312C}" dt="2020-11-03T22:07:58.182" v="250"/>
          <ac:spMkLst>
            <pc:docMk/>
            <pc:sldMk cId="2142570485" sldId="292"/>
            <ac:spMk id="44" creationId="{A9A6DE55-58BB-4D51-B57D-B22236799FAB}"/>
          </ac:spMkLst>
        </pc:spChg>
        <pc:spChg chg="mod">
          <ac:chgData name="nguyen pham" userId="d1a9ac1cfe7a4c35" providerId="LiveId" clId="{9775E3A1-A6BB-4FDB-9183-A9025490312C}" dt="2020-11-03T22:07:58.182" v="250"/>
          <ac:spMkLst>
            <pc:docMk/>
            <pc:sldMk cId="2142570485" sldId="292"/>
            <ac:spMk id="46" creationId="{7B44CF90-CAC2-4C3A-B451-B24CB9F04628}"/>
          </ac:spMkLst>
        </pc:spChg>
        <pc:spChg chg="mod">
          <ac:chgData name="nguyen pham" userId="d1a9ac1cfe7a4c35" providerId="LiveId" clId="{9775E3A1-A6BB-4FDB-9183-A9025490312C}" dt="2020-11-03T22:07:58.182" v="250"/>
          <ac:spMkLst>
            <pc:docMk/>
            <pc:sldMk cId="2142570485" sldId="292"/>
            <ac:spMk id="47" creationId="{4269DED7-EC93-48F9-9255-F0E4EB813F2F}"/>
          </ac:spMkLst>
        </pc:spChg>
        <pc:spChg chg="add del mod">
          <ac:chgData name="nguyen pham" userId="d1a9ac1cfe7a4c35" providerId="LiveId" clId="{9775E3A1-A6BB-4FDB-9183-A9025490312C}" dt="2020-11-03T22:08:19.604" v="255"/>
          <ac:spMkLst>
            <pc:docMk/>
            <pc:sldMk cId="2142570485" sldId="292"/>
            <ac:spMk id="48" creationId="{B20AB0CD-4FBC-4D52-B3D6-0BAC3C49DFCE}"/>
          </ac:spMkLst>
        </pc:spChg>
        <pc:spChg chg="add del mod">
          <ac:chgData name="nguyen pham" userId="d1a9ac1cfe7a4c35" providerId="LiveId" clId="{9775E3A1-A6BB-4FDB-9183-A9025490312C}" dt="2020-11-03T22:08:19.604" v="255"/>
          <ac:spMkLst>
            <pc:docMk/>
            <pc:sldMk cId="2142570485" sldId="292"/>
            <ac:spMk id="51" creationId="{00347B96-0877-4177-897B-0B1DDCFCD92D}"/>
          </ac:spMkLst>
        </pc:spChg>
        <pc:spChg chg="add del mod">
          <ac:chgData name="nguyen pham" userId="d1a9ac1cfe7a4c35" providerId="LiveId" clId="{9775E3A1-A6BB-4FDB-9183-A9025490312C}" dt="2020-11-03T22:08:19.604" v="255"/>
          <ac:spMkLst>
            <pc:docMk/>
            <pc:sldMk cId="2142570485" sldId="292"/>
            <ac:spMk id="52" creationId="{3B8F85E5-4BE4-41B1-A3A2-F31A5CB2B308}"/>
          </ac:spMkLst>
        </pc:spChg>
        <pc:spChg chg="add del mod">
          <ac:chgData name="nguyen pham" userId="d1a9ac1cfe7a4c35" providerId="LiveId" clId="{9775E3A1-A6BB-4FDB-9183-A9025490312C}" dt="2020-11-03T22:08:19.604" v="255"/>
          <ac:spMkLst>
            <pc:docMk/>
            <pc:sldMk cId="2142570485" sldId="292"/>
            <ac:spMk id="53" creationId="{9D3F2135-7971-4C9D-B00D-63CACE518ACE}"/>
          </ac:spMkLst>
        </pc:spChg>
        <pc:spChg chg="add del mod">
          <ac:chgData name="nguyen pham" userId="d1a9ac1cfe7a4c35" providerId="LiveId" clId="{9775E3A1-A6BB-4FDB-9183-A9025490312C}" dt="2020-11-03T22:08:19.604" v="255"/>
          <ac:spMkLst>
            <pc:docMk/>
            <pc:sldMk cId="2142570485" sldId="292"/>
            <ac:spMk id="54" creationId="{51BBEF92-10FB-4C3F-9133-82E033C73F5D}"/>
          </ac:spMkLst>
        </pc:spChg>
        <pc:spChg chg="mod">
          <ac:chgData name="nguyen pham" userId="d1a9ac1cfe7a4c35" providerId="LiveId" clId="{9775E3A1-A6BB-4FDB-9183-A9025490312C}" dt="2020-11-03T22:08:18.625" v="254" actId="1076"/>
          <ac:spMkLst>
            <pc:docMk/>
            <pc:sldMk cId="2142570485" sldId="292"/>
            <ac:spMk id="56" creationId="{C3AA7073-180D-4783-A19A-E3A5EE072AAE}"/>
          </ac:spMkLst>
        </pc:spChg>
        <pc:spChg chg="mod">
          <ac:chgData name="nguyen pham" userId="d1a9ac1cfe7a4c35" providerId="LiveId" clId="{9775E3A1-A6BB-4FDB-9183-A9025490312C}" dt="2020-11-03T22:08:18.625" v="254" actId="1076"/>
          <ac:spMkLst>
            <pc:docMk/>
            <pc:sldMk cId="2142570485" sldId="292"/>
            <ac:spMk id="57" creationId="{55479D6A-9FFC-41C7-8491-F34E2E768494}"/>
          </ac:spMkLst>
        </pc:spChg>
        <pc:spChg chg="mod">
          <ac:chgData name="nguyen pham" userId="d1a9ac1cfe7a4c35" providerId="LiveId" clId="{9775E3A1-A6BB-4FDB-9183-A9025490312C}" dt="2020-11-03T22:08:18.625" v="254" actId="1076"/>
          <ac:spMkLst>
            <pc:docMk/>
            <pc:sldMk cId="2142570485" sldId="292"/>
            <ac:spMk id="59" creationId="{C16F27FC-AC17-4BA0-A8CF-C8994B065157}"/>
          </ac:spMkLst>
        </pc:spChg>
        <pc:spChg chg="mod">
          <ac:chgData name="nguyen pham" userId="d1a9ac1cfe7a4c35" providerId="LiveId" clId="{9775E3A1-A6BB-4FDB-9183-A9025490312C}" dt="2020-11-03T22:08:18.625" v="254" actId="1076"/>
          <ac:spMkLst>
            <pc:docMk/>
            <pc:sldMk cId="2142570485" sldId="292"/>
            <ac:spMk id="60" creationId="{253A556D-5265-42EB-B4BC-48F8E4BD8612}"/>
          </ac:spMkLst>
        </pc:spChg>
        <pc:spChg chg="mod">
          <ac:chgData name="nguyen pham" userId="d1a9ac1cfe7a4c35" providerId="LiveId" clId="{9775E3A1-A6BB-4FDB-9183-A9025490312C}" dt="2020-11-03T22:08:18.625" v="254" actId="1076"/>
          <ac:spMkLst>
            <pc:docMk/>
            <pc:sldMk cId="2142570485" sldId="292"/>
            <ac:spMk id="61" creationId="{C7FAB3C6-09C3-42C8-8105-9EB5F4D232BF}"/>
          </ac:spMkLst>
        </pc:spChg>
        <pc:spChg chg="mod">
          <ac:chgData name="nguyen pham" userId="d1a9ac1cfe7a4c35" providerId="LiveId" clId="{9775E3A1-A6BB-4FDB-9183-A9025490312C}" dt="2020-11-03T22:08:18.625" v="254" actId="1076"/>
          <ac:spMkLst>
            <pc:docMk/>
            <pc:sldMk cId="2142570485" sldId="292"/>
            <ac:spMk id="62" creationId="{BE130A90-7C65-4488-AC6A-E5CB9B71FF1C}"/>
          </ac:spMkLst>
        </pc:spChg>
        <pc:spChg chg="mod">
          <ac:chgData name="nguyen pham" userId="d1a9ac1cfe7a4c35" providerId="LiveId" clId="{9775E3A1-A6BB-4FDB-9183-A9025490312C}" dt="2020-11-03T22:08:18.625" v="254" actId="1076"/>
          <ac:spMkLst>
            <pc:docMk/>
            <pc:sldMk cId="2142570485" sldId="292"/>
            <ac:spMk id="63" creationId="{DDE1BCF8-891E-4FE6-9015-CFAA3EB5DD4A}"/>
          </ac:spMkLst>
        </pc:spChg>
        <pc:spChg chg="mod">
          <ac:chgData name="nguyen pham" userId="d1a9ac1cfe7a4c35" providerId="LiveId" clId="{9775E3A1-A6BB-4FDB-9183-A9025490312C}" dt="2020-11-03T22:08:18.625" v="254" actId="1076"/>
          <ac:spMkLst>
            <pc:docMk/>
            <pc:sldMk cId="2142570485" sldId="292"/>
            <ac:spMk id="64" creationId="{977B2307-FC32-4C00-BFBF-352CDD05E8EB}"/>
          </ac:spMkLst>
        </pc:spChg>
        <pc:spChg chg="mod">
          <ac:chgData name="nguyen pham" userId="d1a9ac1cfe7a4c35" providerId="LiveId" clId="{9775E3A1-A6BB-4FDB-9183-A9025490312C}" dt="2020-11-03T22:08:18.625" v="254" actId="1076"/>
          <ac:spMkLst>
            <pc:docMk/>
            <pc:sldMk cId="2142570485" sldId="292"/>
            <ac:spMk id="66" creationId="{FE93D6FD-55C3-4A81-AD28-DE3B7D5B66E2}"/>
          </ac:spMkLst>
        </pc:spChg>
        <pc:spChg chg="mod">
          <ac:chgData name="nguyen pham" userId="d1a9ac1cfe7a4c35" providerId="LiveId" clId="{9775E3A1-A6BB-4FDB-9183-A9025490312C}" dt="2020-11-03T22:08:18.625" v="254" actId="1076"/>
          <ac:spMkLst>
            <pc:docMk/>
            <pc:sldMk cId="2142570485" sldId="292"/>
            <ac:spMk id="67" creationId="{7304267B-ADD5-4368-8734-9046F0F5F298}"/>
          </ac:spMkLst>
        </pc:spChg>
        <pc:spChg chg="mod">
          <ac:chgData name="nguyen pham" userId="d1a9ac1cfe7a4c35" providerId="LiveId" clId="{9775E3A1-A6BB-4FDB-9183-A9025490312C}" dt="2020-11-03T22:08:18.625" v="254" actId="1076"/>
          <ac:spMkLst>
            <pc:docMk/>
            <pc:sldMk cId="2142570485" sldId="292"/>
            <ac:spMk id="68" creationId="{1009913A-38DC-4D77-A8EF-ABDF1EB04DDE}"/>
          </ac:spMkLst>
        </pc:spChg>
        <pc:spChg chg="mod">
          <ac:chgData name="nguyen pham" userId="d1a9ac1cfe7a4c35" providerId="LiveId" clId="{9775E3A1-A6BB-4FDB-9183-A9025490312C}" dt="2020-11-03T22:08:18.625" v="254" actId="1076"/>
          <ac:spMkLst>
            <pc:docMk/>
            <pc:sldMk cId="2142570485" sldId="292"/>
            <ac:spMk id="69" creationId="{E565C1E9-2143-4C0C-8F59-15794ED38604}"/>
          </ac:spMkLst>
        </pc:spChg>
        <pc:spChg chg="mod">
          <ac:chgData name="nguyen pham" userId="d1a9ac1cfe7a4c35" providerId="LiveId" clId="{9775E3A1-A6BB-4FDB-9183-A9025490312C}" dt="2020-11-03T22:08:18.625" v="254" actId="1076"/>
          <ac:spMkLst>
            <pc:docMk/>
            <pc:sldMk cId="2142570485" sldId="292"/>
            <ac:spMk id="70" creationId="{2B095D8B-87E6-4159-844D-2D931B411130}"/>
          </ac:spMkLst>
        </pc:spChg>
        <pc:spChg chg="mod">
          <ac:chgData name="nguyen pham" userId="d1a9ac1cfe7a4c35" providerId="LiveId" clId="{9775E3A1-A6BB-4FDB-9183-A9025490312C}" dt="2020-11-03T22:08:18.625" v="254" actId="1076"/>
          <ac:spMkLst>
            <pc:docMk/>
            <pc:sldMk cId="2142570485" sldId="292"/>
            <ac:spMk id="71" creationId="{18E9D798-636C-4494-85D9-7731E29901D4}"/>
          </ac:spMkLst>
        </pc:spChg>
        <pc:spChg chg="mod">
          <ac:chgData name="nguyen pham" userId="d1a9ac1cfe7a4c35" providerId="LiveId" clId="{9775E3A1-A6BB-4FDB-9183-A9025490312C}" dt="2020-11-03T22:08:18.625" v="254" actId="1076"/>
          <ac:spMkLst>
            <pc:docMk/>
            <pc:sldMk cId="2142570485" sldId="292"/>
            <ac:spMk id="72" creationId="{2D6C4CDC-6149-4497-B18C-63E92B7A628D}"/>
          </ac:spMkLst>
        </pc:spChg>
        <pc:spChg chg="mod">
          <ac:chgData name="nguyen pham" userId="d1a9ac1cfe7a4c35" providerId="LiveId" clId="{9775E3A1-A6BB-4FDB-9183-A9025490312C}" dt="2020-11-03T22:08:18.625" v="254" actId="1076"/>
          <ac:spMkLst>
            <pc:docMk/>
            <pc:sldMk cId="2142570485" sldId="292"/>
            <ac:spMk id="73" creationId="{6BB5AB87-7518-4762-AB3F-CB5F504F7A51}"/>
          </ac:spMkLst>
        </pc:spChg>
        <pc:spChg chg="mod">
          <ac:chgData name="nguyen pham" userId="d1a9ac1cfe7a4c35" providerId="LiveId" clId="{9775E3A1-A6BB-4FDB-9183-A9025490312C}" dt="2020-11-03T22:08:18.625" v="254" actId="1076"/>
          <ac:spMkLst>
            <pc:docMk/>
            <pc:sldMk cId="2142570485" sldId="292"/>
            <ac:spMk id="74" creationId="{B1125D96-EB7B-4631-8913-E2FC481FF7E3}"/>
          </ac:spMkLst>
        </pc:spChg>
        <pc:spChg chg="mod">
          <ac:chgData name="nguyen pham" userId="d1a9ac1cfe7a4c35" providerId="LiveId" clId="{9775E3A1-A6BB-4FDB-9183-A9025490312C}" dt="2020-11-03T22:08:18.625" v="254" actId="1076"/>
          <ac:spMkLst>
            <pc:docMk/>
            <pc:sldMk cId="2142570485" sldId="292"/>
            <ac:spMk id="75" creationId="{A0F30B27-424B-4851-B666-286C30A10C1E}"/>
          </ac:spMkLst>
        </pc:spChg>
        <pc:spChg chg="mod">
          <ac:chgData name="nguyen pham" userId="d1a9ac1cfe7a4c35" providerId="LiveId" clId="{9775E3A1-A6BB-4FDB-9183-A9025490312C}" dt="2020-11-03T22:08:18.625" v="254" actId="1076"/>
          <ac:spMkLst>
            <pc:docMk/>
            <pc:sldMk cId="2142570485" sldId="292"/>
            <ac:spMk id="76" creationId="{87116C87-DE07-45BD-BF26-516DDBC0B715}"/>
          </ac:spMkLst>
        </pc:spChg>
        <pc:spChg chg="mod">
          <ac:chgData name="nguyen pham" userId="d1a9ac1cfe7a4c35" providerId="LiveId" clId="{9775E3A1-A6BB-4FDB-9183-A9025490312C}" dt="2020-11-03T22:08:18.625" v="254" actId="1076"/>
          <ac:spMkLst>
            <pc:docMk/>
            <pc:sldMk cId="2142570485" sldId="292"/>
            <ac:spMk id="77" creationId="{BD49AF66-0069-4EA2-B1EF-F4E3BB14FCB1}"/>
          </ac:spMkLst>
        </pc:spChg>
        <pc:spChg chg="mod">
          <ac:chgData name="nguyen pham" userId="d1a9ac1cfe7a4c35" providerId="LiveId" clId="{9775E3A1-A6BB-4FDB-9183-A9025490312C}" dt="2020-11-03T22:08:18.625" v="254" actId="1076"/>
          <ac:spMkLst>
            <pc:docMk/>
            <pc:sldMk cId="2142570485" sldId="292"/>
            <ac:spMk id="78" creationId="{238BD454-40BA-4ABE-81A7-2CE293E111C0}"/>
          </ac:spMkLst>
        </pc:spChg>
        <pc:spChg chg="mod">
          <ac:chgData name="nguyen pham" userId="d1a9ac1cfe7a4c35" providerId="LiveId" clId="{9775E3A1-A6BB-4FDB-9183-A9025490312C}" dt="2020-11-03T22:08:18.625" v="254" actId="1076"/>
          <ac:spMkLst>
            <pc:docMk/>
            <pc:sldMk cId="2142570485" sldId="292"/>
            <ac:spMk id="80" creationId="{4015EC4E-5D77-4DFB-931E-5B9F145A4588}"/>
          </ac:spMkLst>
        </pc:spChg>
        <pc:spChg chg="mod">
          <ac:chgData name="nguyen pham" userId="d1a9ac1cfe7a4c35" providerId="LiveId" clId="{9775E3A1-A6BB-4FDB-9183-A9025490312C}" dt="2020-11-03T22:08:18.625" v="254" actId="1076"/>
          <ac:spMkLst>
            <pc:docMk/>
            <pc:sldMk cId="2142570485" sldId="292"/>
            <ac:spMk id="81" creationId="{7DD6315B-D4C5-47A2-874F-E075CD97532E}"/>
          </ac:spMkLst>
        </pc:spChg>
        <pc:spChg chg="add del mod">
          <ac:chgData name="nguyen pham" userId="d1a9ac1cfe7a4c35" providerId="LiveId" clId="{9775E3A1-A6BB-4FDB-9183-A9025490312C}" dt="2020-11-03T22:09:10.680" v="263" actId="478"/>
          <ac:spMkLst>
            <pc:docMk/>
            <pc:sldMk cId="2142570485" sldId="292"/>
            <ac:spMk id="82" creationId="{6D030745-D098-434D-86E9-8161DD9580F8}"/>
          </ac:spMkLst>
        </pc:spChg>
        <pc:spChg chg="add del mod">
          <ac:chgData name="nguyen pham" userId="d1a9ac1cfe7a4c35" providerId="LiveId" clId="{9775E3A1-A6BB-4FDB-9183-A9025490312C}" dt="2020-11-03T22:09:10.680" v="263" actId="478"/>
          <ac:spMkLst>
            <pc:docMk/>
            <pc:sldMk cId="2142570485" sldId="292"/>
            <ac:spMk id="85" creationId="{47B5D7D6-BCDE-4739-9D67-2AED3D8D66CE}"/>
          </ac:spMkLst>
        </pc:spChg>
        <pc:spChg chg="add del mod">
          <ac:chgData name="nguyen pham" userId="d1a9ac1cfe7a4c35" providerId="LiveId" clId="{9775E3A1-A6BB-4FDB-9183-A9025490312C}" dt="2020-11-03T22:09:10.680" v="263" actId="478"/>
          <ac:spMkLst>
            <pc:docMk/>
            <pc:sldMk cId="2142570485" sldId="292"/>
            <ac:spMk id="86" creationId="{FCB7B991-0A42-408C-8D34-DD5AF750C07E}"/>
          </ac:spMkLst>
        </pc:spChg>
        <pc:spChg chg="add del mod">
          <ac:chgData name="nguyen pham" userId="d1a9ac1cfe7a4c35" providerId="LiveId" clId="{9775E3A1-A6BB-4FDB-9183-A9025490312C}" dt="2020-11-03T22:09:10.680" v="263" actId="478"/>
          <ac:spMkLst>
            <pc:docMk/>
            <pc:sldMk cId="2142570485" sldId="292"/>
            <ac:spMk id="87" creationId="{85E844FB-E3F8-4966-8A4B-E9761A62C6BB}"/>
          </ac:spMkLst>
        </pc:spChg>
        <pc:spChg chg="add del mod">
          <ac:chgData name="nguyen pham" userId="d1a9ac1cfe7a4c35" providerId="LiveId" clId="{9775E3A1-A6BB-4FDB-9183-A9025490312C}" dt="2020-11-03T22:09:10.680" v="263" actId="478"/>
          <ac:spMkLst>
            <pc:docMk/>
            <pc:sldMk cId="2142570485" sldId="292"/>
            <ac:spMk id="88" creationId="{584DDE32-051F-4938-A67B-58B637EB2009}"/>
          </ac:spMkLst>
        </pc:spChg>
        <pc:spChg chg="mod">
          <ac:chgData name="nguyen pham" userId="d1a9ac1cfe7a4c35" providerId="LiveId" clId="{9775E3A1-A6BB-4FDB-9183-A9025490312C}" dt="2020-11-03T22:08:41.444" v="262" actId="1076"/>
          <ac:spMkLst>
            <pc:docMk/>
            <pc:sldMk cId="2142570485" sldId="292"/>
            <ac:spMk id="90" creationId="{E6D1EFBC-89A8-4EF0-890C-2CF433280A67}"/>
          </ac:spMkLst>
        </pc:spChg>
        <pc:spChg chg="mod">
          <ac:chgData name="nguyen pham" userId="d1a9ac1cfe7a4c35" providerId="LiveId" clId="{9775E3A1-A6BB-4FDB-9183-A9025490312C}" dt="2020-11-03T22:08:41.444" v="262" actId="1076"/>
          <ac:spMkLst>
            <pc:docMk/>
            <pc:sldMk cId="2142570485" sldId="292"/>
            <ac:spMk id="91" creationId="{B3867EF7-5F60-407C-A5BD-B05FD51DF6DE}"/>
          </ac:spMkLst>
        </pc:spChg>
        <pc:spChg chg="mod">
          <ac:chgData name="nguyen pham" userId="d1a9ac1cfe7a4c35" providerId="LiveId" clId="{9775E3A1-A6BB-4FDB-9183-A9025490312C}" dt="2020-11-03T22:08:41.444" v="262" actId="1076"/>
          <ac:spMkLst>
            <pc:docMk/>
            <pc:sldMk cId="2142570485" sldId="292"/>
            <ac:spMk id="93" creationId="{BBCEA44B-21E6-482C-B528-5409B0C74A07}"/>
          </ac:spMkLst>
        </pc:spChg>
        <pc:spChg chg="mod">
          <ac:chgData name="nguyen pham" userId="d1a9ac1cfe7a4c35" providerId="LiveId" clId="{9775E3A1-A6BB-4FDB-9183-A9025490312C}" dt="2020-11-03T22:08:41.444" v="262" actId="1076"/>
          <ac:spMkLst>
            <pc:docMk/>
            <pc:sldMk cId="2142570485" sldId="292"/>
            <ac:spMk id="94" creationId="{3268711E-8768-4F37-A3EC-0A40528FE26C}"/>
          </ac:spMkLst>
        </pc:spChg>
        <pc:spChg chg="mod">
          <ac:chgData name="nguyen pham" userId="d1a9ac1cfe7a4c35" providerId="LiveId" clId="{9775E3A1-A6BB-4FDB-9183-A9025490312C}" dt="2020-11-03T22:08:41.444" v="262" actId="1076"/>
          <ac:spMkLst>
            <pc:docMk/>
            <pc:sldMk cId="2142570485" sldId="292"/>
            <ac:spMk id="95" creationId="{B782DE90-EAB1-404A-8C12-E3747DC77524}"/>
          </ac:spMkLst>
        </pc:spChg>
        <pc:spChg chg="mod">
          <ac:chgData name="nguyen pham" userId="d1a9ac1cfe7a4c35" providerId="LiveId" clId="{9775E3A1-A6BB-4FDB-9183-A9025490312C}" dt="2020-11-03T22:08:41.444" v="262" actId="1076"/>
          <ac:spMkLst>
            <pc:docMk/>
            <pc:sldMk cId="2142570485" sldId="292"/>
            <ac:spMk id="96" creationId="{DDA7B39A-C593-4DB0-9624-AC1BB77A4461}"/>
          </ac:spMkLst>
        </pc:spChg>
        <pc:spChg chg="mod">
          <ac:chgData name="nguyen pham" userId="d1a9ac1cfe7a4c35" providerId="LiveId" clId="{9775E3A1-A6BB-4FDB-9183-A9025490312C}" dt="2020-11-03T22:08:41.444" v="262" actId="1076"/>
          <ac:spMkLst>
            <pc:docMk/>
            <pc:sldMk cId="2142570485" sldId="292"/>
            <ac:spMk id="97" creationId="{30B1D1AB-EDE9-4FE9-ABB8-3610298DFA55}"/>
          </ac:spMkLst>
        </pc:spChg>
        <pc:spChg chg="mod">
          <ac:chgData name="nguyen pham" userId="d1a9ac1cfe7a4c35" providerId="LiveId" clId="{9775E3A1-A6BB-4FDB-9183-A9025490312C}" dt="2020-11-03T22:08:41.444" v="262" actId="1076"/>
          <ac:spMkLst>
            <pc:docMk/>
            <pc:sldMk cId="2142570485" sldId="292"/>
            <ac:spMk id="98" creationId="{91E0A41B-E0C8-4FC4-933C-D59A417C2A68}"/>
          </ac:spMkLst>
        </pc:spChg>
        <pc:spChg chg="mod">
          <ac:chgData name="nguyen pham" userId="d1a9ac1cfe7a4c35" providerId="LiveId" clId="{9775E3A1-A6BB-4FDB-9183-A9025490312C}" dt="2020-11-03T22:08:41.444" v="262" actId="1076"/>
          <ac:spMkLst>
            <pc:docMk/>
            <pc:sldMk cId="2142570485" sldId="292"/>
            <ac:spMk id="100" creationId="{7A31B73A-134C-468B-8B6E-CD1ECD8CEAE3}"/>
          </ac:spMkLst>
        </pc:spChg>
        <pc:spChg chg="mod">
          <ac:chgData name="nguyen pham" userId="d1a9ac1cfe7a4c35" providerId="LiveId" clId="{9775E3A1-A6BB-4FDB-9183-A9025490312C}" dt="2020-11-03T22:08:41.444" v="262" actId="1076"/>
          <ac:spMkLst>
            <pc:docMk/>
            <pc:sldMk cId="2142570485" sldId="292"/>
            <ac:spMk id="101" creationId="{61CCBF57-84E0-4402-8DD0-CB579D6763FE}"/>
          </ac:spMkLst>
        </pc:spChg>
        <pc:spChg chg="mod">
          <ac:chgData name="nguyen pham" userId="d1a9ac1cfe7a4c35" providerId="LiveId" clId="{9775E3A1-A6BB-4FDB-9183-A9025490312C}" dt="2020-11-03T22:08:41.444" v="262" actId="1076"/>
          <ac:spMkLst>
            <pc:docMk/>
            <pc:sldMk cId="2142570485" sldId="292"/>
            <ac:spMk id="102" creationId="{9050A17E-4054-488A-9C4B-67CCC6905AC4}"/>
          </ac:spMkLst>
        </pc:spChg>
        <pc:spChg chg="mod">
          <ac:chgData name="nguyen pham" userId="d1a9ac1cfe7a4c35" providerId="LiveId" clId="{9775E3A1-A6BB-4FDB-9183-A9025490312C}" dt="2020-11-03T22:08:41.444" v="262" actId="1076"/>
          <ac:spMkLst>
            <pc:docMk/>
            <pc:sldMk cId="2142570485" sldId="292"/>
            <ac:spMk id="103" creationId="{2CBCBEDF-6008-411A-A4CB-140D74BB8E00}"/>
          </ac:spMkLst>
        </pc:spChg>
        <pc:spChg chg="mod">
          <ac:chgData name="nguyen pham" userId="d1a9ac1cfe7a4c35" providerId="LiveId" clId="{9775E3A1-A6BB-4FDB-9183-A9025490312C}" dt="2020-11-03T22:08:41.444" v="262" actId="1076"/>
          <ac:spMkLst>
            <pc:docMk/>
            <pc:sldMk cId="2142570485" sldId="292"/>
            <ac:spMk id="104" creationId="{81F844DE-0957-49A7-9D6A-3385D190E8A7}"/>
          </ac:spMkLst>
        </pc:spChg>
        <pc:spChg chg="mod">
          <ac:chgData name="nguyen pham" userId="d1a9ac1cfe7a4c35" providerId="LiveId" clId="{9775E3A1-A6BB-4FDB-9183-A9025490312C}" dt="2020-11-03T22:08:41.444" v="262" actId="1076"/>
          <ac:spMkLst>
            <pc:docMk/>
            <pc:sldMk cId="2142570485" sldId="292"/>
            <ac:spMk id="105" creationId="{E12FFDC7-8CDD-4ECD-B330-7B8A90A4531A}"/>
          </ac:spMkLst>
        </pc:spChg>
        <pc:spChg chg="mod">
          <ac:chgData name="nguyen pham" userId="d1a9ac1cfe7a4c35" providerId="LiveId" clId="{9775E3A1-A6BB-4FDB-9183-A9025490312C}" dt="2020-11-03T22:08:41.444" v="262" actId="1076"/>
          <ac:spMkLst>
            <pc:docMk/>
            <pc:sldMk cId="2142570485" sldId="292"/>
            <ac:spMk id="106" creationId="{CAFFA67B-97A9-49E1-9BB0-8EE0950D6D2B}"/>
          </ac:spMkLst>
        </pc:spChg>
        <pc:spChg chg="mod">
          <ac:chgData name="nguyen pham" userId="d1a9ac1cfe7a4c35" providerId="LiveId" clId="{9775E3A1-A6BB-4FDB-9183-A9025490312C}" dt="2020-11-03T22:08:41.444" v="262" actId="1076"/>
          <ac:spMkLst>
            <pc:docMk/>
            <pc:sldMk cId="2142570485" sldId="292"/>
            <ac:spMk id="107" creationId="{A88BF6C7-2594-46C6-8FF8-B056389C3845}"/>
          </ac:spMkLst>
        </pc:spChg>
        <pc:spChg chg="mod">
          <ac:chgData name="nguyen pham" userId="d1a9ac1cfe7a4c35" providerId="LiveId" clId="{9775E3A1-A6BB-4FDB-9183-A9025490312C}" dt="2020-11-03T22:08:41.444" v="262" actId="1076"/>
          <ac:spMkLst>
            <pc:docMk/>
            <pc:sldMk cId="2142570485" sldId="292"/>
            <ac:spMk id="108" creationId="{0610C38A-FD7E-4C7D-AE36-C5C956D5A6C3}"/>
          </ac:spMkLst>
        </pc:spChg>
        <pc:spChg chg="mod">
          <ac:chgData name="nguyen pham" userId="d1a9ac1cfe7a4c35" providerId="LiveId" clId="{9775E3A1-A6BB-4FDB-9183-A9025490312C}" dt="2020-11-03T22:08:41.444" v="262" actId="1076"/>
          <ac:spMkLst>
            <pc:docMk/>
            <pc:sldMk cId="2142570485" sldId="292"/>
            <ac:spMk id="109" creationId="{F3A83289-232B-4860-8C49-E5EEDF390FE4}"/>
          </ac:spMkLst>
        </pc:spChg>
        <pc:spChg chg="mod">
          <ac:chgData name="nguyen pham" userId="d1a9ac1cfe7a4c35" providerId="LiveId" clId="{9775E3A1-A6BB-4FDB-9183-A9025490312C}" dt="2020-11-03T22:08:41.444" v="262" actId="1076"/>
          <ac:spMkLst>
            <pc:docMk/>
            <pc:sldMk cId="2142570485" sldId="292"/>
            <ac:spMk id="110" creationId="{BBD26F94-07AA-4FFC-86E2-AC58C44D1ED6}"/>
          </ac:spMkLst>
        </pc:spChg>
        <pc:spChg chg="mod">
          <ac:chgData name="nguyen pham" userId="d1a9ac1cfe7a4c35" providerId="LiveId" clId="{9775E3A1-A6BB-4FDB-9183-A9025490312C}" dt="2020-11-03T22:08:41.444" v="262" actId="1076"/>
          <ac:spMkLst>
            <pc:docMk/>
            <pc:sldMk cId="2142570485" sldId="292"/>
            <ac:spMk id="111" creationId="{C911C62E-AFE7-417F-9569-F73650BFE6ED}"/>
          </ac:spMkLst>
        </pc:spChg>
        <pc:spChg chg="mod">
          <ac:chgData name="nguyen pham" userId="d1a9ac1cfe7a4c35" providerId="LiveId" clId="{9775E3A1-A6BB-4FDB-9183-A9025490312C}" dt="2020-11-03T22:08:41.444" v="262" actId="1076"/>
          <ac:spMkLst>
            <pc:docMk/>
            <pc:sldMk cId="2142570485" sldId="292"/>
            <ac:spMk id="112" creationId="{1497DF9B-3893-4171-827C-3CAB2EBC66BD}"/>
          </ac:spMkLst>
        </pc:spChg>
        <pc:spChg chg="mod">
          <ac:chgData name="nguyen pham" userId="d1a9ac1cfe7a4c35" providerId="LiveId" clId="{9775E3A1-A6BB-4FDB-9183-A9025490312C}" dt="2020-11-03T22:08:41.444" v="262" actId="1076"/>
          <ac:spMkLst>
            <pc:docMk/>
            <pc:sldMk cId="2142570485" sldId="292"/>
            <ac:spMk id="114" creationId="{9D9E93A8-A4A3-45AC-A82E-35D6B2AC5A96}"/>
          </ac:spMkLst>
        </pc:spChg>
        <pc:spChg chg="mod">
          <ac:chgData name="nguyen pham" userId="d1a9ac1cfe7a4c35" providerId="LiveId" clId="{9775E3A1-A6BB-4FDB-9183-A9025490312C}" dt="2020-11-03T22:08:41.444" v="262" actId="1076"/>
          <ac:spMkLst>
            <pc:docMk/>
            <pc:sldMk cId="2142570485" sldId="292"/>
            <ac:spMk id="115" creationId="{DB8A2AFA-B2A7-4B60-B58F-C0C3B4A80278}"/>
          </ac:spMkLst>
        </pc:spChg>
        <pc:spChg chg="add mod">
          <ac:chgData name="nguyen pham" userId="d1a9ac1cfe7a4c35" providerId="LiveId" clId="{9775E3A1-A6BB-4FDB-9183-A9025490312C}" dt="2020-11-03T22:10:03.697" v="276" actId="164"/>
          <ac:spMkLst>
            <pc:docMk/>
            <pc:sldMk cId="2142570485" sldId="292"/>
            <ac:spMk id="116" creationId="{FD6F608D-D8F6-46E5-9AD3-AD478C58A4CC}"/>
          </ac:spMkLst>
        </pc:spChg>
        <pc:spChg chg="add mod">
          <ac:chgData name="nguyen pham" userId="d1a9ac1cfe7a4c35" providerId="LiveId" clId="{9775E3A1-A6BB-4FDB-9183-A9025490312C}" dt="2020-11-03T22:10:03.697" v="276" actId="164"/>
          <ac:spMkLst>
            <pc:docMk/>
            <pc:sldMk cId="2142570485" sldId="292"/>
            <ac:spMk id="120" creationId="{720EEAF7-0D64-4516-B9AE-5D14E8E638F1}"/>
          </ac:spMkLst>
        </pc:spChg>
        <pc:spChg chg="add mod">
          <ac:chgData name="nguyen pham" userId="d1a9ac1cfe7a4c35" providerId="LiveId" clId="{9775E3A1-A6BB-4FDB-9183-A9025490312C}" dt="2020-11-03T22:10:03.697" v="276" actId="164"/>
          <ac:spMkLst>
            <pc:docMk/>
            <pc:sldMk cId="2142570485" sldId="292"/>
            <ac:spMk id="121" creationId="{843FE2DD-F9CB-4423-A68F-BB50C9CDB88F}"/>
          </ac:spMkLst>
        </pc:spChg>
        <pc:spChg chg="add mod">
          <ac:chgData name="nguyen pham" userId="d1a9ac1cfe7a4c35" providerId="LiveId" clId="{9775E3A1-A6BB-4FDB-9183-A9025490312C}" dt="2020-11-03T22:10:03.697" v="276" actId="164"/>
          <ac:spMkLst>
            <pc:docMk/>
            <pc:sldMk cId="2142570485" sldId="292"/>
            <ac:spMk id="122" creationId="{42BBA625-DB25-4B8D-A29E-5086E6DC58F5}"/>
          </ac:spMkLst>
        </pc:spChg>
        <pc:spChg chg="add mod">
          <ac:chgData name="nguyen pham" userId="d1a9ac1cfe7a4c35" providerId="LiveId" clId="{9775E3A1-A6BB-4FDB-9183-A9025490312C}" dt="2020-11-03T22:10:03.697" v="276" actId="164"/>
          <ac:spMkLst>
            <pc:docMk/>
            <pc:sldMk cId="2142570485" sldId="292"/>
            <ac:spMk id="123" creationId="{2B3C8F06-8EDD-4F5D-AEF5-355945C2CBA9}"/>
          </ac:spMkLst>
        </pc:spChg>
        <pc:spChg chg="mod">
          <ac:chgData name="nguyen pham" userId="d1a9ac1cfe7a4c35" providerId="LiveId" clId="{9775E3A1-A6BB-4FDB-9183-A9025490312C}" dt="2020-11-03T22:10:03.697" v="276" actId="164"/>
          <ac:spMkLst>
            <pc:docMk/>
            <pc:sldMk cId="2142570485" sldId="292"/>
            <ac:spMk id="125" creationId="{3C466442-32ED-47E8-B2A1-5911D0A752C1}"/>
          </ac:spMkLst>
        </pc:spChg>
        <pc:spChg chg="mod">
          <ac:chgData name="nguyen pham" userId="d1a9ac1cfe7a4c35" providerId="LiveId" clId="{9775E3A1-A6BB-4FDB-9183-A9025490312C}" dt="2020-11-03T22:10:03.697" v="276" actId="164"/>
          <ac:spMkLst>
            <pc:docMk/>
            <pc:sldMk cId="2142570485" sldId="292"/>
            <ac:spMk id="126" creationId="{39E3A9D9-8292-439C-9FF0-338BB0392F55}"/>
          </ac:spMkLst>
        </pc:spChg>
        <pc:spChg chg="mod">
          <ac:chgData name="nguyen pham" userId="d1a9ac1cfe7a4c35" providerId="LiveId" clId="{9775E3A1-A6BB-4FDB-9183-A9025490312C}" dt="2020-11-03T22:10:03.697" v="276" actId="164"/>
          <ac:spMkLst>
            <pc:docMk/>
            <pc:sldMk cId="2142570485" sldId="292"/>
            <ac:spMk id="128" creationId="{E95C9DF6-7505-42C9-94B6-F170E120312D}"/>
          </ac:spMkLst>
        </pc:spChg>
        <pc:spChg chg="mod">
          <ac:chgData name="nguyen pham" userId="d1a9ac1cfe7a4c35" providerId="LiveId" clId="{9775E3A1-A6BB-4FDB-9183-A9025490312C}" dt="2020-11-03T22:10:03.697" v="276" actId="164"/>
          <ac:spMkLst>
            <pc:docMk/>
            <pc:sldMk cId="2142570485" sldId="292"/>
            <ac:spMk id="129" creationId="{995A27E6-08DA-48BC-ABF0-2715AFBD702B}"/>
          </ac:spMkLst>
        </pc:spChg>
        <pc:spChg chg="mod">
          <ac:chgData name="nguyen pham" userId="d1a9ac1cfe7a4c35" providerId="LiveId" clId="{9775E3A1-A6BB-4FDB-9183-A9025490312C}" dt="2020-11-03T22:10:03.697" v="276" actId="164"/>
          <ac:spMkLst>
            <pc:docMk/>
            <pc:sldMk cId="2142570485" sldId="292"/>
            <ac:spMk id="130" creationId="{FE049841-7498-4E3E-9C3F-02EB590FA886}"/>
          </ac:spMkLst>
        </pc:spChg>
        <pc:spChg chg="mod">
          <ac:chgData name="nguyen pham" userId="d1a9ac1cfe7a4c35" providerId="LiveId" clId="{9775E3A1-A6BB-4FDB-9183-A9025490312C}" dt="2020-11-03T22:10:03.697" v="276" actId="164"/>
          <ac:spMkLst>
            <pc:docMk/>
            <pc:sldMk cId="2142570485" sldId="292"/>
            <ac:spMk id="131" creationId="{CE16EED8-075F-4CC4-805F-2ABB8356A57D}"/>
          </ac:spMkLst>
        </pc:spChg>
        <pc:spChg chg="mod">
          <ac:chgData name="nguyen pham" userId="d1a9ac1cfe7a4c35" providerId="LiveId" clId="{9775E3A1-A6BB-4FDB-9183-A9025490312C}" dt="2020-11-03T22:10:03.697" v="276" actId="164"/>
          <ac:spMkLst>
            <pc:docMk/>
            <pc:sldMk cId="2142570485" sldId="292"/>
            <ac:spMk id="132" creationId="{C3DB6EF8-0165-4B96-8743-A77A7E885765}"/>
          </ac:spMkLst>
        </pc:spChg>
        <pc:spChg chg="mod">
          <ac:chgData name="nguyen pham" userId="d1a9ac1cfe7a4c35" providerId="LiveId" clId="{9775E3A1-A6BB-4FDB-9183-A9025490312C}" dt="2020-11-03T22:10:03.697" v="276" actId="164"/>
          <ac:spMkLst>
            <pc:docMk/>
            <pc:sldMk cId="2142570485" sldId="292"/>
            <ac:spMk id="133" creationId="{0F713CBD-B6C5-4DA6-86E5-6355580113AE}"/>
          </ac:spMkLst>
        </pc:spChg>
        <pc:spChg chg="mod">
          <ac:chgData name="nguyen pham" userId="d1a9ac1cfe7a4c35" providerId="LiveId" clId="{9775E3A1-A6BB-4FDB-9183-A9025490312C}" dt="2020-11-03T22:10:03.697" v="276" actId="164"/>
          <ac:spMkLst>
            <pc:docMk/>
            <pc:sldMk cId="2142570485" sldId="292"/>
            <ac:spMk id="135" creationId="{33763CB5-B68D-49AA-9939-331E7792E354}"/>
          </ac:spMkLst>
        </pc:spChg>
        <pc:spChg chg="mod">
          <ac:chgData name="nguyen pham" userId="d1a9ac1cfe7a4c35" providerId="LiveId" clId="{9775E3A1-A6BB-4FDB-9183-A9025490312C}" dt="2020-11-03T22:10:03.697" v="276" actId="164"/>
          <ac:spMkLst>
            <pc:docMk/>
            <pc:sldMk cId="2142570485" sldId="292"/>
            <ac:spMk id="136" creationId="{67E2C0B3-5C9C-4438-88E3-8B9A4AB98E40}"/>
          </ac:spMkLst>
        </pc:spChg>
        <pc:spChg chg="mod">
          <ac:chgData name="nguyen pham" userId="d1a9ac1cfe7a4c35" providerId="LiveId" clId="{9775E3A1-A6BB-4FDB-9183-A9025490312C}" dt="2020-11-03T22:10:03.697" v="276" actId="164"/>
          <ac:spMkLst>
            <pc:docMk/>
            <pc:sldMk cId="2142570485" sldId="292"/>
            <ac:spMk id="137" creationId="{77E5CD14-2DEF-4993-82B6-7002646D0618}"/>
          </ac:spMkLst>
        </pc:spChg>
        <pc:spChg chg="mod">
          <ac:chgData name="nguyen pham" userId="d1a9ac1cfe7a4c35" providerId="LiveId" clId="{9775E3A1-A6BB-4FDB-9183-A9025490312C}" dt="2020-11-03T22:10:03.697" v="276" actId="164"/>
          <ac:spMkLst>
            <pc:docMk/>
            <pc:sldMk cId="2142570485" sldId="292"/>
            <ac:spMk id="138" creationId="{EB4A3D69-ECE8-4323-9BA6-5C9284803D31}"/>
          </ac:spMkLst>
        </pc:spChg>
        <pc:spChg chg="mod">
          <ac:chgData name="nguyen pham" userId="d1a9ac1cfe7a4c35" providerId="LiveId" clId="{9775E3A1-A6BB-4FDB-9183-A9025490312C}" dt="2020-11-03T22:10:03.697" v="276" actId="164"/>
          <ac:spMkLst>
            <pc:docMk/>
            <pc:sldMk cId="2142570485" sldId="292"/>
            <ac:spMk id="139" creationId="{739AC109-EABD-4BC7-8924-D6780CE834B2}"/>
          </ac:spMkLst>
        </pc:spChg>
        <pc:spChg chg="mod">
          <ac:chgData name="nguyen pham" userId="d1a9ac1cfe7a4c35" providerId="LiveId" clId="{9775E3A1-A6BB-4FDB-9183-A9025490312C}" dt="2020-11-03T22:10:03.697" v="276" actId="164"/>
          <ac:spMkLst>
            <pc:docMk/>
            <pc:sldMk cId="2142570485" sldId="292"/>
            <ac:spMk id="140" creationId="{013E2AB0-6146-477D-B2E7-68588B3371D8}"/>
          </ac:spMkLst>
        </pc:spChg>
        <pc:spChg chg="mod">
          <ac:chgData name="nguyen pham" userId="d1a9ac1cfe7a4c35" providerId="LiveId" clId="{9775E3A1-A6BB-4FDB-9183-A9025490312C}" dt="2020-11-03T22:10:03.697" v="276" actId="164"/>
          <ac:spMkLst>
            <pc:docMk/>
            <pc:sldMk cId="2142570485" sldId="292"/>
            <ac:spMk id="141" creationId="{C651B970-B094-45A6-90E9-6801D73B2B6B}"/>
          </ac:spMkLst>
        </pc:spChg>
        <pc:spChg chg="mod">
          <ac:chgData name="nguyen pham" userId="d1a9ac1cfe7a4c35" providerId="LiveId" clId="{9775E3A1-A6BB-4FDB-9183-A9025490312C}" dt="2020-11-03T22:10:03.697" v="276" actId="164"/>
          <ac:spMkLst>
            <pc:docMk/>
            <pc:sldMk cId="2142570485" sldId="292"/>
            <ac:spMk id="142" creationId="{5FFD3FF9-98AB-4811-896C-B67BF5F77F33}"/>
          </ac:spMkLst>
        </pc:spChg>
        <pc:spChg chg="mod">
          <ac:chgData name="nguyen pham" userId="d1a9ac1cfe7a4c35" providerId="LiveId" clId="{9775E3A1-A6BB-4FDB-9183-A9025490312C}" dt="2020-11-03T22:10:03.697" v="276" actId="164"/>
          <ac:spMkLst>
            <pc:docMk/>
            <pc:sldMk cId="2142570485" sldId="292"/>
            <ac:spMk id="143" creationId="{BF7C3634-94E7-493D-9181-28123ED1EA26}"/>
          </ac:spMkLst>
        </pc:spChg>
        <pc:spChg chg="mod">
          <ac:chgData name="nguyen pham" userId="d1a9ac1cfe7a4c35" providerId="LiveId" clId="{9775E3A1-A6BB-4FDB-9183-A9025490312C}" dt="2020-11-03T22:10:03.697" v="276" actId="164"/>
          <ac:spMkLst>
            <pc:docMk/>
            <pc:sldMk cId="2142570485" sldId="292"/>
            <ac:spMk id="144" creationId="{F2EB2227-6172-40BD-89D8-FB9D43B860F3}"/>
          </ac:spMkLst>
        </pc:spChg>
        <pc:spChg chg="mod">
          <ac:chgData name="nguyen pham" userId="d1a9ac1cfe7a4c35" providerId="LiveId" clId="{9775E3A1-A6BB-4FDB-9183-A9025490312C}" dt="2020-11-03T22:10:03.697" v="276" actId="164"/>
          <ac:spMkLst>
            <pc:docMk/>
            <pc:sldMk cId="2142570485" sldId="292"/>
            <ac:spMk id="145" creationId="{B6CC39BE-BC4E-413D-B09E-940571BA3E38}"/>
          </ac:spMkLst>
        </pc:spChg>
        <pc:spChg chg="mod">
          <ac:chgData name="nguyen pham" userId="d1a9ac1cfe7a4c35" providerId="LiveId" clId="{9775E3A1-A6BB-4FDB-9183-A9025490312C}" dt="2020-11-03T22:10:03.697" v="276" actId="164"/>
          <ac:spMkLst>
            <pc:docMk/>
            <pc:sldMk cId="2142570485" sldId="292"/>
            <ac:spMk id="146" creationId="{0CA378DB-548A-45D8-ACF7-788A100ACDCC}"/>
          </ac:spMkLst>
        </pc:spChg>
        <pc:spChg chg="mod">
          <ac:chgData name="nguyen pham" userId="d1a9ac1cfe7a4c35" providerId="LiveId" clId="{9775E3A1-A6BB-4FDB-9183-A9025490312C}" dt="2020-11-03T22:10:03.697" v="276" actId="164"/>
          <ac:spMkLst>
            <pc:docMk/>
            <pc:sldMk cId="2142570485" sldId="292"/>
            <ac:spMk id="147" creationId="{433679C9-B570-4D3F-B384-6252BFE6EFD2}"/>
          </ac:spMkLst>
        </pc:spChg>
        <pc:spChg chg="mod">
          <ac:chgData name="nguyen pham" userId="d1a9ac1cfe7a4c35" providerId="LiveId" clId="{9775E3A1-A6BB-4FDB-9183-A9025490312C}" dt="2020-11-03T22:10:03.697" v="276" actId="164"/>
          <ac:spMkLst>
            <pc:docMk/>
            <pc:sldMk cId="2142570485" sldId="292"/>
            <ac:spMk id="149" creationId="{917C7319-C70E-4191-9C28-6880075B7748}"/>
          </ac:spMkLst>
        </pc:spChg>
        <pc:spChg chg="mod">
          <ac:chgData name="nguyen pham" userId="d1a9ac1cfe7a4c35" providerId="LiveId" clId="{9775E3A1-A6BB-4FDB-9183-A9025490312C}" dt="2020-11-03T22:10:03.697" v="276" actId="164"/>
          <ac:spMkLst>
            <pc:docMk/>
            <pc:sldMk cId="2142570485" sldId="292"/>
            <ac:spMk id="150" creationId="{ADBB1572-B081-40B7-95B9-14BE525BA4BA}"/>
          </ac:spMkLst>
        </pc:spChg>
        <pc:grpChg chg="add mod">
          <ac:chgData name="nguyen pham" userId="d1a9ac1cfe7a4c35" providerId="LiveId" clId="{9775E3A1-A6BB-4FDB-9183-A9025490312C}" dt="2020-11-03T22:09:35.702" v="269" actId="164"/>
          <ac:grpSpMkLst>
            <pc:docMk/>
            <pc:sldMk cId="2142570485" sldId="292"/>
            <ac:grpSpMk id="13" creationId="{DD557D4C-5FBB-44D3-BC9A-D09B52A34C55}"/>
          </ac:grpSpMkLst>
        </pc:grpChg>
        <pc:grpChg chg="add del mod">
          <ac:chgData name="nguyen pham" userId="d1a9ac1cfe7a4c35" providerId="LiveId" clId="{9775E3A1-A6BB-4FDB-9183-A9025490312C}" dt="2020-11-03T22:08:01.935" v="251"/>
          <ac:grpSpMkLst>
            <pc:docMk/>
            <pc:sldMk cId="2142570485" sldId="292"/>
            <ac:grpSpMk id="21" creationId="{DAD03A80-EDB4-477F-9D68-10C624ECF7A8}"/>
          </ac:grpSpMkLst>
        </pc:grpChg>
        <pc:grpChg chg="add del mod">
          <ac:chgData name="nguyen pham" userId="d1a9ac1cfe7a4c35" providerId="LiveId" clId="{9775E3A1-A6BB-4FDB-9183-A9025490312C}" dt="2020-11-03T22:08:01.935" v="251"/>
          <ac:grpSpMkLst>
            <pc:docMk/>
            <pc:sldMk cId="2142570485" sldId="292"/>
            <ac:grpSpMk id="24" creationId="{51DDD765-04E5-45E5-BCF8-30DAC0D2D9B9}"/>
          </ac:grpSpMkLst>
        </pc:grpChg>
        <pc:grpChg chg="add del mod">
          <ac:chgData name="nguyen pham" userId="d1a9ac1cfe7a4c35" providerId="LiveId" clId="{9775E3A1-A6BB-4FDB-9183-A9025490312C}" dt="2020-11-03T22:08:01.935" v="251"/>
          <ac:grpSpMkLst>
            <pc:docMk/>
            <pc:sldMk cId="2142570485" sldId="292"/>
            <ac:grpSpMk id="31" creationId="{5A8EA33C-D82C-49C6-AA4F-E6B6832F67DF}"/>
          </ac:grpSpMkLst>
        </pc:grpChg>
        <pc:grpChg chg="add del mod">
          <ac:chgData name="nguyen pham" userId="d1a9ac1cfe7a4c35" providerId="LiveId" clId="{9775E3A1-A6BB-4FDB-9183-A9025490312C}" dt="2020-11-03T22:08:01.935" v="251"/>
          <ac:grpSpMkLst>
            <pc:docMk/>
            <pc:sldMk cId="2142570485" sldId="292"/>
            <ac:grpSpMk id="45" creationId="{33586515-24E3-40A3-93C9-0EFBDBFB9C7D}"/>
          </ac:grpSpMkLst>
        </pc:grpChg>
        <pc:grpChg chg="add del mod">
          <ac:chgData name="nguyen pham" userId="d1a9ac1cfe7a4c35" providerId="LiveId" clId="{9775E3A1-A6BB-4FDB-9183-A9025490312C}" dt="2020-11-03T22:08:19.604" v="255"/>
          <ac:grpSpMkLst>
            <pc:docMk/>
            <pc:sldMk cId="2142570485" sldId="292"/>
            <ac:grpSpMk id="55" creationId="{BA798627-8476-424D-ADA5-8DFDC42EA3B3}"/>
          </ac:grpSpMkLst>
        </pc:grpChg>
        <pc:grpChg chg="add del mod">
          <ac:chgData name="nguyen pham" userId="d1a9ac1cfe7a4c35" providerId="LiveId" clId="{9775E3A1-A6BB-4FDB-9183-A9025490312C}" dt="2020-11-03T22:08:19.604" v="255"/>
          <ac:grpSpMkLst>
            <pc:docMk/>
            <pc:sldMk cId="2142570485" sldId="292"/>
            <ac:grpSpMk id="58" creationId="{9417A1A1-C303-4FB7-9DB0-443E0582C949}"/>
          </ac:grpSpMkLst>
        </pc:grpChg>
        <pc:grpChg chg="add del mod">
          <ac:chgData name="nguyen pham" userId="d1a9ac1cfe7a4c35" providerId="LiveId" clId="{9775E3A1-A6BB-4FDB-9183-A9025490312C}" dt="2020-11-03T22:08:19.604" v="255"/>
          <ac:grpSpMkLst>
            <pc:docMk/>
            <pc:sldMk cId="2142570485" sldId="292"/>
            <ac:grpSpMk id="65" creationId="{D0BED93D-AB56-4B10-BD12-E22EC4487DDA}"/>
          </ac:grpSpMkLst>
        </pc:grpChg>
        <pc:grpChg chg="add del mod">
          <ac:chgData name="nguyen pham" userId="d1a9ac1cfe7a4c35" providerId="LiveId" clId="{9775E3A1-A6BB-4FDB-9183-A9025490312C}" dt="2020-11-03T22:08:19.604" v="255"/>
          <ac:grpSpMkLst>
            <pc:docMk/>
            <pc:sldMk cId="2142570485" sldId="292"/>
            <ac:grpSpMk id="79" creationId="{85B449C3-12C0-46CB-A2C6-A6CB5A058818}"/>
          </ac:grpSpMkLst>
        </pc:grpChg>
        <pc:grpChg chg="add del mod">
          <ac:chgData name="nguyen pham" userId="d1a9ac1cfe7a4c35" providerId="LiveId" clId="{9775E3A1-A6BB-4FDB-9183-A9025490312C}" dt="2020-11-03T22:09:10.680" v="263" actId="478"/>
          <ac:grpSpMkLst>
            <pc:docMk/>
            <pc:sldMk cId="2142570485" sldId="292"/>
            <ac:grpSpMk id="89" creationId="{FA1FFCDA-F05B-4A20-AD81-3F1011697E44}"/>
          </ac:grpSpMkLst>
        </pc:grpChg>
        <pc:grpChg chg="add del mod">
          <ac:chgData name="nguyen pham" userId="d1a9ac1cfe7a4c35" providerId="LiveId" clId="{9775E3A1-A6BB-4FDB-9183-A9025490312C}" dt="2020-11-03T22:09:10.680" v="263" actId="478"/>
          <ac:grpSpMkLst>
            <pc:docMk/>
            <pc:sldMk cId="2142570485" sldId="292"/>
            <ac:grpSpMk id="92" creationId="{6EF848BB-6D15-4DA1-AB14-E882E3C4ABF7}"/>
          </ac:grpSpMkLst>
        </pc:grpChg>
        <pc:grpChg chg="add del mod">
          <ac:chgData name="nguyen pham" userId="d1a9ac1cfe7a4c35" providerId="LiveId" clId="{9775E3A1-A6BB-4FDB-9183-A9025490312C}" dt="2020-11-03T22:09:10.680" v="263" actId="478"/>
          <ac:grpSpMkLst>
            <pc:docMk/>
            <pc:sldMk cId="2142570485" sldId="292"/>
            <ac:grpSpMk id="99" creationId="{B75F941A-C970-4254-8F6D-4ED4B55BF144}"/>
          </ac:grpSpMkLst>
        </pc:grpChg>
        <pc:grpChg chg="add del mod">
          <ac:chgData name="nguyen pham" userId="d1a9ac1cfe7a4c35" providerId="LiveId" clId="{9775E3A1-A6BB-4FDB-9183-A9025490312C}" dt="2020-11-03T22:09:10.680" v="263" actId="478"/>
          <ac:grpSpMkLst>
            <pc:docMk/>
            <pc:sldMk cId="2142570485" sldId="292"/>
            <ac:grpSpMk id="113" creationId="{C472B495-E33D-4A6F-A393-6ACBA8FC12F5}"/>
          </ac:grpSpMkLst>
        </pc:grpChg>
        <pc:grpChg chg="add mod">
          <ac:chgData name="nguyen pham" userId="d1a9ac1cfe7a4c35" providerId="LiveId" clId="{9775E3A1-A6BB-4FDB-9183-A9025490312C}" dt="2020-11-03T22:10:03.697" v="276" actId="164"/>
          <ac:grpSpMkLst>
            <pc:docMk/>
            <pc:sldMk cId="2142570485" sldId="292"/>
            <ac:grpSpMk id="124" creationId="{1776ECDF-7315-4220-903B-398D998E1177}"/>
          </ac:grpSpMkLst>
        </pc:grpChg>
        <pc:grpChg chg="add mod">
          <ac:chgData name="nguyen pham" userId="d1a9ac1cfe7a4c35" providerId="LiveId" clId="{9775E3A1-A6BB-4FDB-9183-A9025490312C}" dt="2020-11-03T22:10:03.697" v="276" actId="164"/>
          <ac:grpSpMkLst>
            <pc:docMk/>
            <pc:sldMk cId="2142570485" sldId="292"/>
            <ac:grpSpMk id="127" creationId="{AFBE1BA7-CD17-4D6B-BF82-3BA7CA8412F8}"/>
          </ac:grpSpMkLst>
        </pc:grpChg>
        <pc:grpChg chg="add mod">
          <ac:chgData name="nguyen pham" userId="d1a9ac1cfe7a4c35" providerId="LiveId" clId="{9775E3A1-A6BB-4FDB-9183-A9025490312C}" dt="2020-11-03T22:10:03.697" v="276" actId="164"/>
          <ac:grpSpMkLst>
            <pc:docMk/>
            <pc:sldMk cId="2142570485" sldId="292"/>
            <ac:grpSpMk id="134" creationId="{7CB88B9B-1835-4DEA-8D88-EB4F515A5FD4}"/>
          </ac:grpSpMkLst>
        </pc:grpChg>
        <pc:grpChg chg="add mod">
          <ac:chgData name="nguyen pham" userId="d1a9ac1cfe7a4c35" providerId="LiveId" clId="{9775E3A1-A6BB-4FDB-9183-A9025490312C}" dt="2020-11-03T22:10:03.697" v="276" actId="164"/>
          <ac:grpSpMkLst>
            <pc:docMk/>
            <pc:sldMk cId="2142570485" sldId="292"/>
            <ac:grpSpMk id="148" creationId="{FD3BC5BD-59D7-4C82-A30F-E632456A39CD}"/>
          </ac:grpSpMkLst>
        </pc:grpChg>
        <pc:grpChg chg="add mod">
          <ac:chgData name="nguyen pham" userId="d1a9ac1cfe7a4c35" providerId="LiveId" clId="{9775E3A1-A6BB-4FDB-9183-A9025490312C}" dt="2020-11-03T22:10:03.697" v="276" actId="164"/>
          <ac:grpSpMkLst>
            <pc:docMk/>
            <pc:sldMk cId="2142570485" sldId="292"/>
            <ac:grpSpMk id="1024" creationId="{34ECBE23-6A58-4FE2-A5C2-E2604B06C132}"/>
          </ac:grpSpMkLst>
        </pc:grpChg>
        <pc:cxnChg chg="add del mod">
          <ac:chgData name="nguyen pham" userId="d1a9ac1cfe7a4c35" providerId="LiveId" clId="{9775E3A1-A6BB-4FDB-9183-A9025490312C}" dt="2020-11-03T22:08:01.935" v="251"/>
          <ac:cxnSpMkLst>
            <pc:docMk/>
            <pc:sldMk cId="2142570485" sldId="292"/>
            <ac:cxnSpMk id="16" creationId="{61FA6EF2-3605-4DDF-AA78-01020274B79C}"/>
          </ac:cxnSpMkLst>
        </pc:cxnChg>
        <pc:cxnChg chg="add del mod">
          <ac:chgData name="nguyen pham" userId="d1a9ac1cfe7a4c35" providerId="LiveId" clId="{9775E3A1-A6BB-4FDB-9183-A9025490312C}" dt="2020-11-03T22:08:01.935" v="251"/>
          <ac:cxnSpMkLst>
            <pc:docMk/>
            <pc:sldMk cId="2142570485" sldId="292"/>
            <ac:cxnSpMk id="17" creationId="{20A8386D-4C9E-4DFD-8B5B-B81B18A8A417}"/>
          </ac:cxnSpMkLst>
        </pc:cxnChg>
        <pc:cxnChg chg="add del mod">
          <ac:chgData name="nguyen pham" userId="d1a9ac1cfe7a4c35" providerId="LiveId" clId="{9775E3A1-A6BB-4FDB-9183-A9025490312C}" dt="2020-11-03T22:08:19.604" v="255"/>
          <ac:cxnSpMkLst>
            <pc:docMk/>
            <pc:sldMk cId="2142570485" sldId="292"/>
            <ac:cxnSpMk id="49" creationId="{A582A296-010D-4300-BB66-910D6FDD6E6A}"/>
          </ac:cxnSpMkLst>
        </pc:cxnChg>
        <pc:cxnChg chg="add del mod">
          <ac:chgData name="nguyen pham" userId="d1a9ac1cfe7a4c35" providerId="LiveId" clId="{9775E3A1-A6BB-4FDB-9183-A9025490312C}" dt="2020-11-03T22:08:19.604" v="255"/>
          <ac:cxnSpMkLst>
            <pc:docMk/>
            <pc:sldMk cId="2142570485" sldId="292"/>
            <ac:cxnSpMk id="50" creationId="{8A3FDA3E-43BA-4FB9-AE1B-0CF4E28E1630}"/>
          </ac:cxnSpMkLst>
        </pc:cxnChg>
        <pc:cxnChg chg="add del mod">
          <ac:chgData name="nguyen pham" userId="d1a9ac1cfe7a4c35" providerId="LiveId" clId="{9775E3A1-A6BB-4FDB-9183-A9025490312C}" dt="2020-11-03T22:09:10.680" v="263" actId="478"/>
          <ac:cxnSpMkLst>
            <pc:docMk/>
            <pc:sldMk cId="2142570485" sldId="292"/>
            <ac:cxnSpMk id="83" creationId="{20DAC8AA-A7AE-4C6E-A79D-8388A94BEF1A}"/>
          </ac:cxnSpMkLst>
        </pc:cxnChg>
        <pc:cxnChg chg="add del mod">
          <ac:chgData name="nguyen pham" userId="d1a9ac1cfe7a4c35" providerId="LiveId" clId="{9775E3A1-A6BB-4FDB-9183-A9025490312C}" dt="2020-11-03T22:09:10.680" v="263" actId="478"/>
          <ac:cxnSpMkLst>
            <pc:docMk/>
            <pc:sldMk cId="2142570485" sldId="292"/>
            <ac:cxnSpMk id="84" creationId="{0B7BAAB7-D992-4DD4-BA62-A4FF78AC8AA2}"/>
          </ac:cxnSpMkLst>
        </pc:cxnChg>
        <pc:cxnChg chg="add mod">
          <ac:chgData name="nguyen pham" userId="d1a9ac1cfe7a4c35" providerId="LiveId" clId="{9775E3A1-A6BB-4FDB-9183-A9025490312C}" dt="2020-11-03T22:10:03.697" v="276" actId="164"/>
          <ac:cxnSpMkLst>
            <pc:docMk/>
            <pc:sldMk cId="2142570485" sldId="292"/>
            <ac:cxnSpMk id="117" creationId="{13FA0031-90B0-4CFB-8391-DEFEB57E94D6}"/>
          </ac:cxnSpMkLst>
        </pc:cxnChg>
        <pc:cxnChg chg="add mod">
          <ac:chgData name="nguyen pham" userId="d1a9ac1cfe7a4c35" providerId="LiveId" clId="{9775E3A1-A6BB-4FDB-9183-A9025490312C}" dt="2020-11-03T22:10:03.697" v="276" actId="164"/>
          <ac:cxnSpMkLst>
            <pc:docMk/>
            <pc:sldMk cId="2142570485" sldId="292"/>
            <ac:cxnSpMk id="118" creationId="{FF62D355-18A5-4E6D-884A-F3A654C392FF}"/>
          </ac:cxnSpMkLst>
        </pc:cxnChg>
        <pc:cxnChg chg="add mod">
          <ac:chgData name="nguyen pham" userId="d1a9ac1cfe7a4c35" providerId="LiveId" clId="{9775E3A1-A6BB-4FDB-9183-A9025490312C}" dt="2020-11-03T22:10:03.697" v="276" actId="164"/>
          <ac:cxnSpMkLst>
            <pc:docMk/>
            <pc:sldMk cId="2142570485" sldId="292"/>
            <ac:cxnSpMk id="119" creationId="{C105D0E0-4359-4D5C-B050-08578660CFFC}"/>
          </ac:cxnSpMkLst>
        </pc:cxnChg>
      </pc:sldChg>
      <pc:sldChg chg="delSp modSp mod setBg">
        <pc:chgData name="nguyen pham" userId="d1a9ac1cfe7a4c35" providerId="LiveId" clId="{9775E3A1-A6BB-4FDB-9183-A9025490312C}" dt="2020-11-03T21:03:58.430" v="126" actId="20577"/>
        <pc:sldMkLst>
          <pc:docMk/>
          <pc:sldMk cId="4039241998" sldId="293"/>
        </pc:sldMkLst>
        <pc:spChg chg="mod">
          <ac:chgData name="nguyen pham" userId="d1a9ac1cfe7a4c35" providerId="LiveId" clId="{9775E3A1-A6BB-4FDB-9183-A9025490312C}" dt="2020-11-03T21:02:42.375" v="100" actId="113"/>
          <ac:spMkLst>
            <pc:docMk/>
            <pc:sldMk cId="4039241998" sldId="293"/>
            <ac:spMk id="2" creationId="{5810A197-1D18-469A-8709-A2E7CD403150}"/>
          </ac:spMkLst>
        </pc:spChg>
        <pc:spChg chg="mod">
          <ac:chgData name="nguyen pham" userId="d1a9ac1cfe7a4c35" providerId="LiveId" clId="{9775E3A1-A6BB-4FDB-9183-A9025490312C}" dt="2020-11-03T21:03:35.543" v="105" actId="1076"/>
          <ac:spMkLst>
            <pc:docMk/>
            <pc:sldMk cId="4039241998" sldId="293"/>
            <ac:spMk id="3" creationId="{F609C170-C22B-4D5F-A476-52E100611827}"/>
          </ac:spMkLst>
        </pc:spChg>
        <pc:spChg chg="del mod">
          <ac:chgData name="nguyen pham" userId="d1a9ac1cfe7a4c35" providerId="LiveId" clId="{9775E3A1-A6BB-4FDB-9183-A9025490312C}" dt="2020-11-03T21:03:26.980" v="104" actId="478"/>
          <ac:spMkLst>
            <pc:docMk/>
            <pc:sldMk cId="4039241998" sldId="293"/>
            <ac:spMk id="5" creationId="{A6E35273-DF40-4513-AC67-0B69D1D7BCE5}"/>
          </ac:spMkLst>
        </pc:spChg>
        <pc:spChg chg="mod">
          <ac:chgData name="nguyen pham" userId="d1a9ac1cfe7a4c35" providerId="LiveId" clId="{9775E3A1-A6BB-4FDB-9183-A9025490312C}" dt="2020-11-03T21:03:58.430" v="126" actId="20577"/>
          <ac:spMkLst>
            <pc:docMk/>
            <pc:sldMk cId="4039241998" sldId="293"/>
            <ac:spMk id="17" creationId="{112AED99-94B8-4340-AEB4-C14DEF488638}"/>
          </ac:spMkLst>
        </pc:spChg>
        <pc:spChg chg="mod">
          <ac:chgData name="nguyen pham" userId="d1a9ac1cfe7a4c35" providerId="LiveId" clId="{9775E3A1-A6BB-4FDB-9183-A9025490312C}" dt="2020-11-03T21:03:40.717" v="107" actId="1076"/>
          <ac:spMkLst>
            <pc:docMk/>
            <pc:sldMk cId="4039241998" sldId="293"/>
            <ac:spMk id="19" creationId="{25395509-A28C-4341-B662-A0D0969CEC03}"/>
          </ac:spMkLst>
        </pc:spChg>
      </pc:sldChg>
      <pc:sldChg chg="addSp delSp modSp mod setBg">
        <pc:chgData name="nguyen pham" userId="d1a9ac1cfe7a4c35" providerId="LiveId" clId="{9775E3A1-A6BB-4FDB-9183-A9025490312C}" dt="2020-11-03T21:37:18.654" v="187" actId="1076"/>
        <pc:sldMkLst>
          <pc:docMk/>
          <pc:sldMk cId="200830895" sldId="294"/>
        </pc:sldMkLst>
        <pc:spChg chg="mod">
          <ac:chgData name="nguyen pham" userId="d1a9ac1cfe7a4c35" providerId="LiveId" clId="{9775E3A1-A6BB-4FDB-9183-A9025490312C}" dt="2020-11-03T21:05:25.652" v="145" actId="113"/>
          <ac:spMkLst>
            <pc:docMk/>
            <pc:sldMk cId="200830895" sldId="294"/>
            <ac:spMk id="2" creationId="{6064FD8E-1BF6-4637-ADC2-DBE7A811D22D}"/>
          </ac:spMkLst>
        </pc:spChg>
        <pc:spChg chg="mod">
          <ac:chgData name="nguyen pham" userId="d1a9ac1cfe7a4c35" providerId="LiveId" clId="{9775E3A1-A6BB-4FDB-9183-A9025490312C}" dt="2020-11-03T21:27:53.555" v="150" actId="12"/>
          <ac:spMkLst>
            <pc:docMk/>
            <pc:sldMk cId="200830895" sldId="294"/>
            <ac:spMk id="4" creationId="{799743AE-2E2E-4072-9A88-BAE445DDE988}"/>
          </ac:spMkLst>
        </pc:spChg>
        <pc:spChg chg="del mod">
          <ac:chgData name="nguyen pham" userId="d1a9ac1cfe7a4c35" providerId="LiveId" clId="{9775E3A1-A6BB-4FDB-9183-A9025490312C}" dt="2020-11-03T21:05:14.903" v="137" actId="478"/>
          <ac:spMkLst>
            <pc:docMk/>
            <pc:sldMk cId="200830895" sldId="294"/>
            <ac:spMk id="5" creationId="{A6E35273-DF40-4513-AC67-0B69D1D7BCE5}"/>
          </ac:spMkLst>
        </pc:spChg>
        <pc:spChg chg="mod">
          <ac:chgData name="nguyen pham" userId="d1a9ac1cfe7a4c35" providerId="LiveId" clId="{9775E3A1-A6BB-4FDB-9183-A9025490312C}" dt="2020-11-03T21:37:16.457" v="186" actId="14100"/>
          <ac:spMkLst>
            <pc:docMk/>
            <pc:sldMk cId="200830895" sldId="294"/>
            <ac:spMk id="6" creationId="{4D23C91E-267B-4E3B-BEAA-C68BAAA602A9}"/>
          </ac:spMkLst>
        </pc:spChg>
        <pc:spChg chg="mod">
          <ac:chgData name="nguyen pham" userId="d1a9ac1cfe7a4c35" providerId="LiveId" clId="{9775E3A1-A6BB-4FDB-9183-A9025490312C}" dt="2020-11-03T21:37:18.654" v="187" actId="1076"/>
          <ac:spMkLst>
            <pc:docMk/>
            <pc:sldMk cId="200830895" sldId="294"/>
            <ac:spMk id="8" creationId="{45BC2B30-E0F8-48C8-9B2B-F54DDFA8A311}"/>
          </ac:spMkLst>
        </pc:spChg>
        <pc:spChg chg="add del">
          <ac:chgData name="nguyen pham" userId="d1a9ac1cfe7a4c35" providerId="LiveId" clId="{9775E3A1-A6BB-4FDB-9183-A9025490312C}" dt="2020-11-03T21:30:09.571" v="152" actId="22"/>
          <ac:spMkLst>
            <pc:docMk/>
            <pc:sldMk cId="200830895" sldId="294"/>
            <ac:spMk id="9" creationId="{545B9962-41A9-44B2-8DD5-BB8882B94ED2}"/>
          </ac:spMkLst>
        </pc:spChg>
        <pc:spChg chg="add del">
          <ac:chgData name="nguyen pham" userId="d1a9ac1cfe7a4c35" providerId="LiveId" clId="{9775E3A1-A6BB-4FDB-9183-A9025490312C}" dt="2020-11-03T21:30:09.571" v="152" actId="22"/>
          <ac:spMkLst>
            <pc:docMk/>
            <pc:sldMk cId="200830895" sldId="294"/>
            <ac:spMk id="17" creationId="{77EEEA5E-402C-4444-BA82-F32BF7053774}"/>
          </ac:spMkLst>
        </pc:spChg>
        <pc:spChg chg="add del">
          <ac:chgData name="nguyen pham" userId="d1a9ac1cfe7a4c35" providerId="LiveId" clId="{9775E3A1-A6BB-4FDB-9183-A9025490312C}" dt="2020-11-03T21:30:09.571" v="152" actId="22"/>
          <ac:spMkLst>
            <pc:docMk/>
            <pc:sldMk cId="200830895" sldId="294"/>
            <ac:spMk id="19" creationId="{29F57BCE-D90B-4033-A996-869AEE2F0385}"/>
          </ac:spMkLst>
        </pc:spChg>
        <pc:spChg chg="add del">
          <ac:chgData name="nguyen pham" userId="d1a9ac1cfe7a4c35" providerId="LiveId" clId="{9775E3A1-A6BB-4FDB-9183-A9025490312C}" dt="2020-11-03T21:30:09.571" v="152" actId="22"/>
          <ac:spMkLst>
            <pc:docMk/>
            <pc:sldMk cId="200830895" sldId="294"/>
            <ac:spMk id="21" creationId="{2BEF904F-0624-4D5F-B7A3-B6320DC7BA5E}"/>
          </ac:spMkLst>
        </pc:spChg>
        <pc:spChg chg="add del">
          <ac:chgData name="nguyen pham" userId="d1a9ac1cfe7a4c35" providerId="LiveId" clId="{9775E3A1-A6BB-4FDB-9183-A9025490312C}" dt="2020-11-03T21:30:09.571" v="152" actId="22"/>
          <ac:spMkLst>
            <pc:docMk/>
            <pc:sldMk cId="200830895" sldId="294"/>
            <ac:spMk id="23" creationId="{1B6D46EF-3160-4FD7-8577-0587B9A2A9D2}"/>
          </ac:spMkLst>
        </pc:spChg>
        <pc:spChg chg="add del">
          <ac:chgData name="nguyen pham" userId="d1a9ac1cfe7a4c35" providerId="LiveId" clId="{9775E3A1-A6BB-4FDB-9183-A9025490312C}" dt="2020-11-03T21:30:09.571" v="152" actId="22"/>
          <ac:spMkLst>
            <pc:docMk/>
            <pc:sldMk cId="200830895" sldId="294"/>
            <ac:spMk id="25" creationId="{F7DA9259-341A-4946-9E6A-07E7657F68F0}"/>
          </ac:spMkLst>
        </pc:spChg>
        <pc:spChg chg="add del">
          <ac:chgData name="nguyen pham" userId="d1a9ac1cfe7a4c35" providerId="LiveId" clId="{9775E3A1-A6BB-4FDB-9183-A9025490312C}" dt="2020-11-03T21:30:09.571" v="152" actId="22"/>
          <ac:spMkLst>
            <pc:docMk/>
            <pc:sldMk cId="200830895" sldId="294"/>
            <ac:spMk id="27" creationId="{006F7A65-A3AC-4887-A71C-CDB08665F38A}"/>
          </ac:spMkLst>
        </pc:spChg>
        <pc:spChg chg="add del">
          <ac:chgData name="nguyen pham" userId="d1a9ac1cfe7a4c35" providerId="LiveId" clId="{9775E3A1-A6BB-4FDB-9183-A9025490312C}" dt="2020-11-03T21:30:09.571" v="152" actId="22"/>
          <ac:spMkLst>
            <pc:docMk/>
            <pc:sldMk cId="200830895" sldId="294"/>
            <ac:spMk id="29" creationId="{29A0AD87-2E94-4A1C-97D2-CF4B13332FB9}"/>
          </ac:spMkLst>
        </pc:spChg>
        <pc:spChg chg="add del">
          <ac:chgData name="nguyen pham" userId="d1a9ac1cfe7a4c35" providerId="LiveId" clId="{9775E3A1-A6BB-4FDB-9183-A9025490312C}" dt="2020-11-03T21:30:09.571" v="152" actId="22"/>
          <ac:spMkLst>
            <pc:docMk/>
            <pc:sldMk cId="200830895" sldId="294"/>
            <ac:spMk id="31" creationId="{8EFA4C90-B29C-4AB8-A2B8-3D11372804A8}"/>
          </ac:spMkLst>
        </pc:spChg>
        <pc:spChg chg="add mod">
          <ac:chgData name="nguyen pham" userId="d1a9ac1cfe7a4c35" providerId="LiveId" clId="{9775E3A1-A6BB-4FDB-9183-A9025490312C}" dt="2020-11-03T21:30:28.234" v="154" actId="1076"/>
          <ac:spMkLst>
            <pc:docMk/>
            <pc:sldMk cId="200830895" sldId="294"/>
            <ac:spMk id="33" creationId="{E3978FB3-97AE-47B2-AC32-BDF81043BA85}"/>
          </ac:spMkLst>
        </pc:spChg>
        <pc:spChg chg="add mod">
          <ac:chgData name="nguyen pham" userId="d1a9ac1cfe7a4c35" providerId="LiveId" clId="{9775E3A1-A6BB-4FDB-9183-A9025490312C}" dt="2020-11-03T21:30:28.234" v="154" actId="1076"/>
          <ac:spMkLst>
            <pc:docMk/>
            <pc:sldMk cId="200830895" sldId="294"/>
            <ac:spMk id="35" creationId="{7EE6EEBE-5AE2-4633-A579-49811DEAA215}"/>
          </ac:spMkLst>
        </pc:spChg>
        <pc:spChg chg="add mod">
          <ac:chgData name="nguyen pham" userId="d1a9ac1cfe7a4c35" providerId="LiveId" clId="{9775E3A1-A6BB-4FDB-9183-A9025490312C}" dt="2020-11-03T21:30:28.234" v="154" actId="1076"/>
          <ac:spMkLst>
            <pc:docMk/>
            <pc:sldMk cId="200830895" sldId="294"/>
            <ac:spMk id="37" creationId="{EC2D3EB9-220D-4FA9-983E-5E3728E4999E}"/>
          </ac:spMkLst>
        </pc:spChg>
        <pc:spChg chg="add mod">
          <ac:chgData name="nguyen pham" userId="d1a9ac1cfe7a4c35" providerId="LiveId" clId="{9775E3A1-A6BB-4FDB-9183-A9025490312C}" dt="2020-11-03T21:31:33.971" v="157" actId="14100"/>
          <ac:spMkLst>
            <pc:docMk/>
            <pc:sldMk cId="200830895" sldId="294"/>
            <ac:spMk id="39" creationId="{FB911005-CEB8-42DB-B1B0-52E4BEF5AC1E}"/>
          </ac:spMkLst>
        </pc:spChg>
        <pc:spChg chg="add mod">
          <ac:chgData name="nguyen pham" userId="d1a9ac1cfe7a4c35" providerId="LiveId" clId="{9775E3A1-A6BB-4FDB-9183-A9025490312C}" dt="2020-11-03T21:30:28.234" v="154" actId="1076"/>
          <ac:spMkLst>
            <pc:docMk/>
            <pc:sldMk cId="200830895" sldId="294"/>
            <ac:spMk id="41" creationId="{B3ACFA8C-6B18-434C-B76B-CC549478FA83}"/>
          </ac:spMkLst>
        </pc:spChg>
        <pc:spChg chg="add mod">
          <ac:chgData name="nguyen pham" userId="d1a9ac1cfe7a4c35" providerId="LiveId" clId="{9775E3A1-A6BB-4FDB-9183-A9025490312C}" dt="2020-11-03T21:30:28.234" v="154" actId="1076"/>
          <ac:spMkLst>
            <pc:docMk/>
            <pc:sldMk cId="200830895" sldId="294"/>
            <ac:spMk id="43" creationId="{AF0218F7-C045-4213-8171-5C0A8F4ED83C}"/>
          </ac:spMkLst>
        </pc:spChg>
        <pc:spChg chg="add mod">
          <ac:chgData name="nguyen pham" userId="d1a9ac1cfe7a4c35" providerId="LiveId" clId="{9775E3A1-A6BB-4FDB-9183-A9025490312C}" dt="2020-11-03T21:30:28.234" v="154" actId="1076"/>
          <ac:spMkLst>
            <pc:docMk/>
            <pc:sldMk cId="200830895" sldId="294"/>
            <ac:spMk id="45" creationId="{27B462B0-E514-46AC-BBE2-97B012FD68D1}"/>
          </ac:spMkLst>
        </pc:spChg>
        <pc:spChg chg="add mod">
          <ac:chgData name="nguyen pham" userId="d1a9ac1cfe7a4c35" providerId="LiveId" clId="{9775E3A1-A6BB-4FDB-9183-A9025490312C}" dt="2020-11-03T21:30:28.234" v="154" actId="1076"/>
          <ac:spMkLst>
            <pc:docMk/>
            <pc:sldMk cId="200830895" sldId="294"/>
            <ac:spMk id="47" creationId="{908357A8-D0A9-4686-AC06-5082FDC7F96E}"/>
          </ac:spMkLst>
        </pc:spChg>
        <pc:spChg chg="add mod">
          <ac:chgData name="nguyen pham" userId="d1a9ac1cfe7a4c35" providerId="LiveId" clId="{9775E3A1-A6BB-4FDB-9183-A9025490312C}" dt="2020-11-03T21:30:28.234" v="154" actId="1076"/>
          <ac:spMkLst>
            <pc:docMk/>
            <pc:sldMk cId="200830895" sldId="294"/>
            <ac:spMk id="49" creationId="{4D9EAF49-ED5A-438E-875A-0F370E14B7AF}"/>
          </ac:spMkLst>
        </pc:spChg>
        <pc:spChg chg="add mod">
          <ac:chgData name="nguyen pham" userId="d1a9ac1cfe7a4c35" providerId="LiveId" clId="{9775E3A1-A6BB-4FDB-9183-A9025490312C}" dt="2020-11-03T21:30:28.234" v="154" actId="1076"/>
          <ac:spMkLst>
            <pc:docMk/>
            <pc:sldMk cId="200830895" sldId="294"/>
            <ac:spMk id="51" creationId="{24722B41-7A87-444D-BC28-3ED7E08B33FB}"/>
          </ac:spMkLst>
        </pc:spChg>
        <pc:picChg chg="add mod">
          <ac:chgData name="nguyen pham" userId="d1a9ac1cfe7a4c35" providerId="LiveId" clId="{9775E3A1-A6BB-4FDB-9183-A9025490312C}" dt="2020-11-03T21:32:01.335" v="167" actId="1076"/>
          <ac:picMkLst>
            <pc:docMk/>
            <pc:sldMk cId="200830895" sldId="294"/>
            <ac:picMk id="2050" creationId="{85647018-820A-4BF6-922C-6ED94D82EEE1}"/>
          </ac:picMkLst>
        </pc:picChg>
      </pc:sldChg>
      <pc:sldChg chg="addSp delSp modSp add mod setBg">
        <pc:chgData name="nguyen pham" userId="d1a9ac1cfe7a4c35" providerId="LiveId" clId="{9775E3A1-A6BB-4FDB-9183-A9025490312C}" dt="2020-11-03T21:42:59.350" v="247" actId="478"/>
        <pc:sldMkLst>
          <pc:docMk/>
          <pc:sldMk cId="3656250348" sldId="295"/>
        </pc:sldMkLst>
        <pc:spChg chg="del">
          <ac:chgData name="nguyen pham" userId="d1a9ac1cfe7a4c35" providerId="LiveId" clId="{9775E3A1-A6BB-4FDB-9183-A9025490312C}" dt="2020-11-03T20:02:23.658" v="46" actId="478"/>
          <ac:spMkLst>
            <pc:docMk/>
            <pc:sldMk cId="3656250348" sldId="295"/>
            <ac:spMk id="11" creationId="{F35C6AFC-10FC-40A3-85FA-D6A6AD368BCF}"/>
          </ac:spMkLst>
        </pc:spChg>
        <pc:spChg chg="del">
          <ac:chgData name="nguyen pham" userId="d1a9ac1cfe7a4c35" providerId="LiveId" clId="{9775E3A1-A6BB-4FDB-9183-A9025490312C}" dt="2020-11-03T20:02:20.429" v="45" actId="478"/>
          <ac:spMkLst>
            <pc:docMk/>
            <pc:sldMk cId="3656250348" sldId="295"/>
            <ac:spMk id="12" creationId="{A3F7B31D-DF1C-4B89-AE95-9AF1A35A3E53}"/>
          </ac:spMkLst>
        </pc:spChg>
        <pc:spChg chg="mod">
          <ac:chgData name="nguyen pham" userId="d1a9ac1cfe7a4c35" providerId="LiveId" clId="{9775E3A1-A6BB-4FDB-9183-A9025490312C}" dt="2020-11-03T20:36:00.445" v="51" actId="20577"/>
          <ac:spMkLst>
            <pc:docMk/>
            <pc:sldMk cId="3656250348" sldId="295"/>
            <ac:spMk id="13" creationId="{C01A9A9A-A31D-4B72-9F1E-772BFDBDFC04}"/>
          </ac:spMkLst>
        </pc:spChg>
        <pc:spChg chg="del mod">
          <ac:chgData name="nguyen pham" userId="d1a9ac1cfe7a4c35" providerId="LiveId" clId="{9775E3A1-A6BB-4FDB-9183-A9025490312C}" dt="2020-11-03T21:42:59.350" v="247" actId="478"/>
          <ac:spMkLst>
            <pc:docMk/>
            <pc:sldMk cId="3656250348" sldId="295"/>
            <ac:spMk id="14" creationId="{B96AFB2D-8055-4A1A-BEA6-6CB9B981D8B8}"/>
          </ac:spMkLst>
        </pc:spChg>
        <pc:spChg chg="add del mod">
          <ac:chgData name="nguyen pham" userId="d1a9ac1cfe7a4c35" providerId="LiveId" clId="{9775E3A1-A6BB-4FDB-9183-A9025490312C}" dt="2020-11-03T20:37:47.884" v="55"/>
          <ac:spMkLst>
            <pc:docMk/>
            <pc:sldMk cId="3656250348" sldId="295"/>
            <ac:spMk id="15" creationId="{8EB7E67C-7661-4862-8B7F-B61C5BAEB0CF}"/>
          </ac:spMkLst>
        </pc:spChg>
        <pc:spChg chg="add del mod">
          <ac:chgData name="nguyen pham" userId="d1a9ac1cfe7a4c35" providerId="LiveId" clId="{9775E3A1-A6BB-4FDB-9183-A9025490312C}" dt="2020-11-03T20:37:47.884" v="55"/>
          <ac:spMkLst>
            <pc:docMk/>
            <pc:sldMk cId="3656250348" sldId="295"/>
            <ac:spMk id="16" creationId="{F72F8F4E-494E-486D-8158-DD979CC95F65}"/>
          </ac:spMkLst>
        </pc:spChg>
        <pc:spChg chg="add del mod">
          <ac:chgData name="nguyen pham" userId="d1a9ac1cfe7a4c35" providerId="LiveId" clId="{9775E3A1-A6BB-4FDB-9183-A9025490312C}" dt="2020-11-03T20:37:47.884" v="55"/>
          <ac:spMkLst>
            <pc:docMk/>
            <pc:sldMk cId="3656250348" sldId="295"/>
            <ac:spMk id="17" creationId="{838243F5-6AAC-4ABD-88A6-18524407D297}"/>
          </ac:spMkLst>
        </pc:spChg>
        <pc:spChg chg="add del mod">
          <ac:chgData name="nguyen pham" userId="d1a9ac1cfe7a4c35" providerId="LiveId" clId="{9775E3A1-A6BB-4FDB-9183-A9025490312C}" dt="2020-11-03T20:37:47.884" v="55"/>
          <ac:spMkLst>
            <pc:docMk/>
            <pc:sldMk cId="3656250348" sldId="295"/>
            <ac:spMk id="18" creationId="{075E701C-C23C-455F-A864-FCC57D21157F}"/>
          </ac:spMkLst>
        </pc:spChg>
        <pc:spChg chg="add del mod">
          <ac:chgData name="nguyen pham" userId="d1a9ac1cfe7a4c35" providerId="LiveId" clId="{9775E3A1-A6BB-4FDB-9183-A9025490312C}" dt="2020-11-03T20:37:47.884" v="55"/>
          <ac:spMkLst>
            <pc:docMk/>
            <pc:sldMk cId="3656250348" sldId="295"/>
            <ac:spMk id="19" creationId="{BE9695B4-9A8B-42CC-BBDA-93C327412BFF}"/>
          </ac:spMkLst>
        </pc:spChg>
        <pc:spChg chg="mod">
          <ac:chgData name="nguyen pham" userId="d1a9ac1cfe7a4c35" providerId="LiveId" clId="{9775E3A1-A6BB-4FDB-9183-A9025490312C}" dt="2020-11-03T20:37:45.979" v="54"/>
          <ac:spMkLst>
            <pc:docMk/>
            <pc:sldMk cId="3656250348" sldId="295"/>
            <ac:spMk id="21" creationId="{57196B9F-65B3-4510-A603-A2170B2E5BFE}"/>
          </ac:spMkLst>
        </pc:spChg>
        <pc:spChg chg="mod">
          <ac:chgData name="nguyen pham" userId="d1a9ac1cfe7a4c35" providerId="LiveId" clId="{9775E3A1-A6BB-4FDB-9183-A9025490312C}" dt="2020-11-03T20:37:45.979" v="54"/>
          <ac:spMkLst>
            <pc:docMk/>
            <pc:sldMk cId="3656250348" sldId="295"/>
            <ac:spMk id="22" creationId="{772046BB-6117-4765-8D93-2C08AF1DE1D5}"/>
          </ac:spMkLst>
        </pc:spChg>
        <pc:spChg chg="mod">
          <ac:chgData name="nguyen pham" userId="d1a9ac1cfe7a4c35" providerId="LiveId" clId="{9775E3A1-A6BB-4FDB-9183-A9025490312C}" dt="2020-11-03T20:37:45.979" v="54"/>
          <ac:spMkLst>
            <pc:docMk/>
            <pc:sldMk cId="3656250348" sldId="295"/>
            <ac:spMk id="23" creationId="{84FC3E20-9158-48CC-9935-6FAE2F0E049E}"/>
          </ac:spMkLst>
        </pc:spChg>
        <pc:spChg chg="mod">
          <ac:chgData name="nguyen pham" userId="d1a9ac1cfe7a4c35" providerId="LiveId" clId="{9775E3A1-A6BB-4FDB-9183-A9025490312C}" dt="2020-11-03T20:37:45.979" v="54"/>
          <ac:spMkLst>
            <pc:docMk/>
            <pc:sldMk cId="3656250348" sldId="295"/>
            <ac:spMk id="24" creationId="{97AE0E0E-5BEC-41A4-8906-2B3ABC766936}"/>
          </ac:spMkLst>
        </pc:spChg>
        <pc:spChg chg="mod">
          <ac:chgData name="nguyen pham" userId="d1a9ac1cfe7a4c35" providerId="LiveId" clId="{9775E3A1-A6BB-4FDB-9183-A9025490312C}" dt="2020-11-03T20:37:45.979" v="54"/>
          <ac:spMkLst>
            <pc:docMk/>
            <pc:sldMk cId="3656250348" sldId="295"/>
            <ac:spMk id="25" creationId="{D4A3C65F-6C9B-4AD7-B50F-E29C1B93AF8B}"/>
          </ac:spMkLst>
        </pc:spChg>
        <pc:spChg chg="mod">
          <ac:chgData name="nguyen pham" userId="d1a9ac1cfe7a4c35" providerId="LiveId" clId="{9775E3A1-A6BB-4FDB-9183-A9025490312C}" dt="2020-11-03T20:37:45.979" v="54"/>
          <ac:spMkLst>
            <pc:docMk/>
            <pc:sldMk cId="3656250348" sldId="295"/>
            <ac:spMk id="31" creationId="{568BE92E-9F6D-4BA5-9AE4-8C995FD67053}"/>
          </ac:spMkLst>
        </pc:spChg>
        <pc:spChg chg="mod">
          <ac:chgData name="nguyen pham" userId="d1a9ac1cfe7a4c35" providerId="LiveId" clId="{9775E3A1-A6BB-4FDB-9183-A9025490312C}" dt="2020-11-03T20:37:55.459" v="56"/>
          <ac:spMkLst>
            <pc:docMk/>
            <pc:sldMk cId="3656250348" sldId="295"/>
            <ac:spMk id="38" creationId="{9980E0BB-4AD4-48D0-AE87-5F002FF54159}"/>
          </ac:spMkLst>
        </pc:spChg>
        <pc:spChg chg="mod">
          <ac:chgData name="nguyen pham" userId="d1a9ac1cfe7a4c35" providerId="LiveId" clId="{9775E3A1-A6BB-4FDB-9183-A9025490312C}" dt="2020-11-03T20:37:55.459" v="56"/>
          <ac:spMkLst>
            <pc:docMk/>
            <pc:sldMk cId="3656250348" sldId="295"/>
            <ac:spMk id="39" creationId="{878C0EB7-C4D7-49D3-817E-4CEE9C159A41}"/>
          </ac:spMkLst>
        </pc:spChg>
        <pc:spChg chg="mod">
          <ac:chgData name="nguyen pham" userId="d1a9ac1cfe7a4c35" providerId="LiveId" clId="{9775E3A1-A6BB-4FDB-9183-A9025490312C}" dt="2020-11-03T20:37:55.459" v="56"/>
          <ac:spMkLst>
            <pc:docMk/>
            <pc:sldMk cId="3656250348" sldId="295"/>
            <ac:spMk id="40" creationId="{16C79141-8EF0-4703-A86B-01CA773DAAFC}"/>
          </ac:spMkLst>
        </pc:spChg>
        <pc:spChg chg="mod">
          <ac:chgData name="nguyen pham" userId="d1a9ac1cfe7a4c35" providerId="LiveId" clId="{9775E3A1-A6BB-4FDB-9183-A9025490312C}" dt="2020-11-03T20:37:55.459" v="56"/>
          <ac:spMkLst>
            <pc:docMk/>
            <pc:sldMk cId="3656250348" sldId="295"/>
            <ac:spMk id="41" creationId="{7A532AEF-8A77-4663-8FF6-8153021FA09F}"/>
          </ac:spMkLst>
        </pc:spChg>
        <pc:spChg chg="mod">
          <ac:chgData name="nguyen pham" userId="d1a9ac1cfe7a4c35" providerId="LiveId" clId="{9775E3A1-A6BB-4FDB-9183-A9025490312C}" dt="2020-11-03T20:37:55.459" v="56"/>
          <ac:spMkLst>
            <pc:docMk/>
            <pc:sldMk cId="3656250348" sldId="295"/>
            <ac:spMk id="42" creationId="{5A4D0E42-3ABC-440F-8587-D2CCEAC49223}"/>
          </ac:spMkLst>
        </pc:spChg>
        <pc:spChg chg="mod">
          <ac:chgData name="nguyen pham" userId="d1a9ac1cfe7a4c35" providerId="LiveId" clId="{9775E3A1-A6BB-4FDB-9183-A9025490312C}" dt="2020-11-03T20:37:55.459" v="56"/>
          <ac:spMkLst>
            <pc:docMk/>
            <pc:sldMk cId="3656250348" sldId="295"/>
            <ac:spMk id="49" creationId="{DFA2019F-E7DC-4A91-8537-A086604E2AC4}"/>
          </ac:spMkLst>
        </pc:spChg>
        <pc:spChg chg="mod">
          <ac:chgData name="nguyen pham" userId="d1a9ac1cfe7a4c35" providerId="LiveId" clId="{9775E3A1-A6BB-4FDB-9183-A9025490312C}" dt="2020-11-03T20:37:55.459" v="56"/>
          <ac:spMkLst>
            <pc:docMk/>
            <pc:sldMk cId="3656250348" sldId="295"/>
            <ac:spMk id="50" creationId="{AC028ABA-3A8D-4A58-8A3D-7DD2B9163A11}"/>
          </ac:spMkLst>
        </pc:spChg>
        <pc:spChg chg="mod">
          <ac:chgData name="nguyen pham" userId="d1a9ac1cfe7a4c35" providerId="LiveId" clId="{9775E3A1-A6BB-4FDB-9183-A9025490312C}" dt="2020-11-03T20:37:55.459" v="56"/>
          <ac:spMkLst>
            <pc:docMk/>
            <pc:sldMk cId="3656250348" sldId="295"/>
            <ac:spMk id="51" creationId="{270465C6-FAF1-4F52-B7C9-75935F46009F}"/>
          </ac:spMkLst>
        </pc:spChg>
        <pc:spChg chg="mod">
          <ac:chgData name="nguyen pham" userId="d1a9ac1cfe7a4c35" providerId="LiveId" clId="{9775E3A1-A6BB-4FDB-9183-A9025490312C}" dt="2020-11-03T20:37:55.459" v="56"/>
          <ac:spMkLst>
            <pc:docMk/>
            <pc:sldMk cId="3656250348" sldId="295"/>
            <ac:spMk id="52" creationId="{0A7EC045-58D9-404C-A740-79C5BC8AC820}"/>
          </ac:spMkLst>
        </pc:spChg>
        <pc:spChg chg="mod">
          <ac:chgData name="nguyen pham" userId="d1a9ac1cfe7a4c35" providerId="LiveId" clId="{9775E3A1-A6BB-4FDB-9183-A9025490312C}" dt="2020-11-03T20:37:55.459" v="56"/>
          <ac:spMkLst>
            <pc:docMk/>
            <pc:sldMk cId="3656250348" sldId="295"/>
            <ac:spMk id="53" creationId="{E2CB6031-3444-4CF0-AE9B-41247546C567}"/>
          </ac:spMkLst>
        </pc:spChg>
        <pc:spChg chg="mod">
          <ac:chgData name="nguyen pham" userId="d1a9ac1cfe7a4c35" providerId="LiveId" clId="{9775E3A1-A6BB-4FDB-9183-A9025490312C}" dt="2020-11-03T20:37:55.459" v="56"/>
          <ac:spMkLst>
            <pc:docMk/>
            <pc:sldMk cId="3656250348" sldId="295"/>
            <ac:spMk id="59" creationId="{81C59D18-4152-4633-88E2-4A3F91B6C28A}"/>
          </ac:spMkLst>
        </pc:spChg>
        <pc:grpChg chg="mod">
          <ac:chgData name="nguyen pham" userId="d1a9ac1cfe7a4c35" providerId="LiveId" clId="{9775E3A1-A6BB-4FDB-9183-A9025490312C}" dt="2020-11-03T20:37:58.361" v="58" actId="1076"/>
          <ac:grpSpMkLst>
            <pc:docMk/>
            <pc:sldMk cId="3656250348" sldId="295"/>
            <ac:grpSpMk id="8" creationId="{A0136813-8140-405E-9B09-7D5E5E3B8D4F}"/>
          </ac:grpSpMkLst>
        </pc:grpChg>
        <pc:grpChg chg="add del mod">
          <ac:chgData name="nguyen pham" userId="d1a9ac1cfe7a4c35" providerId="LiveId" clId="{9775E3A1-A6BB-4FDB-9183-A9025490312C}" dt="2020-11-03T20:37:47.884" v="55"/>
          <ac:grpSpMkLst>
            <pc:docMk/>
            <pc:sldMk cId="3656250348" sldId="295"/>
            <ac:grpSpMk id="20" creationId="{86AE1216-4A8C-4265-A70F-26062CC7E480}"/>
          </ac:grpSpMkLst>
        </pc:grpChg>
        <pc:grpChg chg="add del mod">
          <ac:chgData name="nguyen pham" userId="d1a9ac1cfe7a4c35" providerId="LiveId" clId="{9775E3A1-A6BB-4FDB-9183-A9025490312C}" dt="2020-11-03T20:38:12.674" v="62" actId="478"/>
          <ac:grpSpMkLst>
            <pc:docMk/>
            <pc:sldMk cId="3656250348" sldId="295"/>
            <ac:grpSpMk id="37" creationId="{5979F5DA-EDEE-4EFB-A285-58EE92E8CF5C}"/>
          </ac:grpSpMkLst>
        </pc:grpChg>
        <pc:grpChg chg="mod">
          <ac:chgData name="nguyen pham" userId="d1a9ac1cfe7a4c35" providerId="LiveId" clId="{9775E3A1-A6BB-4FDB-9183-A9025490312C}" dt="2020-11-03T20:37:55.459" v="56"/>
          <ac:grpSpMkLst>
            <pc:docMk/>
            <pc:sldMk cId="3656250348" sldId="295"/>
            <ac:grpSpMk id="43" creationId="{4E71E46A-7019-4605-BE0A-97ACB01A3124}"/>
          </ac:grpSpMkLst>
        </pc:grpChg>
        <pc:picChg chg="del">
          <ac:chgData name="nguyen pham" userId="d1a9ac1cfe7a4c35" providerId="LiveId" clId="{9775E3A1-A6BB-4FDB-9183-A9025490312C}" dt="2020-11-03T19:59:38.223" v="44" actId="478"/>
          <ac:picMkLst>
            <pc:docMk/>
            <pc:sldMk cId="3656250348" sldId="295"/>
            <ac:picMk id="7" creationId="{3E3305E6-419B-4DEA-AD0A-28D831AC768E}"/>
          </ac:picMkLst>
        </pc:picChg>
        <pc:picChg chg="add del mod">
          <ac:chgData name="nguyen pham" userId="d1a9ac1cfe7a4c35" providerId="LiveId" clId="{9775E3A1-A6BB-4FDB-9183-A9025490312C}" dt="2020-11-03T20:37:47.884" v="55"/>
          <ac:picMkLst>
            <pc:docMk/>
            <pc:sldMk cId="3656250348" sldId="295"/>
            <ac:picMk id="32" creationId="{5253648B-18D8-4793-83DC-2434A316C646}"/>
          </ac:picMkLst>
        </pc:picChg>
        <pc:picChg chg="add del mod">
          <ac:chgData name="nguyen pham" userId="d1a9ac1cfe7a4c35" providerId="LiveId" clId="{9775E3A1-A6BB-4FDB-9183-A9025490312C}" dt="2020-11-03T20:37:47.884" v="55"/>
          <ac:picMkLst>
            <pc:docMk/>
            <pc:sldMk cId="3656250348" sldId="295"/>
            <ac:picMk id="33" creationId="{877F0761-77F7-4086-9EA0-E3ABD35B088D}"/>
          </ac:picMkLst>
        </pc:picChg>
        <pc:picChg chg="add del mod">
          <ac:chgData name="nguyen pham" userId="d1a9ac1cfe7a4c35" providerId="LiveId" clId="{9775E3A1-A6BB-4FDB-9183-A9025490312C}" dt="2020-11-03T20:37:47.884" v="55"/>
          <ac:picMkLst>
            <pc:docMk/>
            <pc:sldMk cId="3656250348" sldId="295"/>
            <ac:picMk id="34" creationId="{3D8F613D-93FC-474A-84FA-52A3F874D745}"/>
          </ac:picMkLst>
        </pc:picChg>
        <pc:picChg chg="add del mod">
          <ac:chgData name="nguyen pham" userId="d1a9ac1cfe7a4c35" providerId="LiveId" clId="{9775E3A1-A6BB-4FDB-9183-A9025490312C}" dt="2020-11-03T20:37:47.884" v="55"/>
          <ac:picMkLst>
            <pc:docMk/>
            <pc:sldMk cId="3656250348" sldId="295"/>
            <ac:picMk id="35" creationId="{9527882C-EDC4-4B4D-B538-ED1184326F41}"/>
          </ac:picMkLst>
        </pc:picChg>
        <pc:picChg chg="add del mod">
          <ac:chgData name="nguyen pham" userId="d1a9ac1cfe7a4c35" providerId="LiveId" clId="{9775E3A1-A6BB-4FDB-9183-A9025490312C}" dt="2020-11-03T20:37:47.884" v="55"/>
          <ac:picMkLst>
            <pc:docMk/>
            <pc:sldMk cId="3656250348" sldId="295"/>
            <ac:picMk id="36" creationId="{F0B2D95A-0915-4FA5-9533-073EBD7E692B}"/>
          </ac:picMkLst>
        </pc:picChg>
        <pc:picChg chg="mod">
          <ac:chgData name="nguyen pham" userId="d1a9ac1cfe7a4c35" providerId="LiveId" clId="{9775E3A1-A6BB-4FDB-9183-A9025490312C}" dt="2020-11-03T20:37:55.459" v="56"/>
          <ac:picMkLst>
            <pc:docMk/>
            <pc:sldMk cId="3656250348" sldId="295"/>
            <ac:picMk id="44" creationId="{C9AA0AB2-50B2-4DEE-8F76-6B0D9488006A}"/>
          </ac:picMkLst>
        </pc:picChg>
        <pc:picChg chg="mod">
          <ac:chgData name="nguyen pham" userId="d1a9ac1cfe7a4c35" providerId="LiveId" clId="{9775E3A1-A6BB-4FDB-9183-A9025490312C}" dt="2020-11-03T20:37:55.459" v="56"/>
          <ac:picMkLst>
            <pc:docMk/>
            <pc:sldMk cId="3656250348" sldId="295"/>
            <ac:picMk id="45" creationId="{7B3CFC75-65A4-4B42-B4E8-909E6788AEF0}"/>
          </ac:picMkLst>
        </pc:picChg>
        <pc:picChg chg="mod">
          <ac:chgData name="nguyen pham" userId="d1a9ac1cfe7a4c35" providerId="LiveId" clId="{9775E3A1-A6BB-4FDB-9183-A9025490312C}" dt="2020-11-03T20:37:55.459" v="56"/>
          <ac:picMkLst>
            <pc:docMk/>
            <pc:sldMk cId="3656250348" sldId="295"/>
            <ac:picMk id="46" creationId="{22F7CE16-89D3-4C7C-96D6-3A07D54C1D9A}"/>
          </ac:picMkLst>
        </pc:picChg>
        <pc:picChg chg="mod">
          <ac:chgData name="nguyen pham" userId="d1a9ac1cfe7a4c35" providerId="LiveId" clId="{9775E3A1-A6BB-4FDB-9183-A9025490312C}" dt="2020-11-03T20:37:55.459" v="56"/>
          <ac:picMkLst>
            <pc:docMk/>
            <pc:sldMk cId="3656250348" sldId="295"/>
            <ac:picMk id="47" creationId="{DC9178FF-5100-4026-80C2-BD7679702EC4}"/>
          </ac:picMkLst>
        </pc:picChg>
        <pc:picChg chg="mod">
          <ac:chgData name="nguyen pham" userId="d1a9ac1cfe7a4c35" providerId="LiveId" clId="{9775E3A1-A6BB-4FDB-9183-A9025490312C}" dt="2020-11-03T20:37:55.459" v="56"/>
          <ac:picMkLst>
            <pc:docMk/>
            <pc:sldMk cId="3656250348" sldId="295"/>
            <ac:picMk id="48" creationId="{1282E7FA-176B-4E60-AD0A-5107C3246C8D}"/>
          </ac:picMkLst>
        </pc:picChg>
        <pc:picChg chg="del">
          <ac:chgData name="nguyen pham" userId="d1a9ac1cfe7a4c35" providerId="LiveId" clId="{9775E3A1-A6BB-4FDB-9183-A9025490312C}" dt="2020-11-03T19:59:36.713" v="43" actId="478"/>
          <ac:picMkLst>
            <pc:docMk/>
            <pc:sldMk cId="3656250348" sldId="295"/>
            <ac:picMk id="1026" creationId="{EECC2D54-A25C-4927-81F0-E482489D6E0B}"/>
          </ac:picMkLst>
        </pc:picChg>
        <pc:cxnChg chg="mod">
          <ac:chgData name="nguyen pham" userId="d1a9ac1cfe7a4c35" providerId="LiveId" clId="{9775E3A1-A6BB-4FDB-9183-A9025490312C}" dt="2020-11-03T20:37:45.979" v="54"/>
          <ac:cxnSpMkLst>
            <pc:docMk/>
            <pc:sldMk cId="3656250348" sldId="295"/>
            <ac:cxnSpMk id="26" creationId="{36DE1499-D749-41E3-9675-E99E2CCD1591}"/>
          </ac:cxnSpMkLst>
        </pc:cxnChg>
        <pc:cxnChg chg="mod">
          <ac:chgData name="nguyen pham" userId="d1a9ac1cfe7a4c35" providerId="LiveId" clId="{9775E3A1-A6BB-4FDB-9183-A9025490312C}" dt="2020-11-03T20:37:45.979" v="54"/>
          <ac:cxnSpMkLst>
            <pc:docMk/>
            <pc:sldMk cId="3656250348" sldId="295"/>
            <ac:cxnSpMk id="27" creationId="{77E6D8E9-FB33-457E-BAA6-A750BD41545D}"/>
          </ac:cxnSpMkLst>
        </pc:cxnChg>
        <pc:cxnChg chg="mod">
          <ac:chgData name="nguyen pham" userId="d1a9ac1cfe7a4c35" providerId="LiveId" clId="{9775E3A1-A6BB-4FDB-9183-A9025490312C}" dt="2020-11-03T20:37:45.979" v="54"/>
          <ac:cxnSpMkLst>
            <pc:docMk/>
            <pc:sldMk cId="3656250348" sldId="295"/>
            <ac:cxnSpMk id="28" creationId="{7FAE1278-8B1D-4DA6-9D40-CFDCFFCD7FA9}"/>
          </ac:cxnSpMkLst>
        </pc:cxnChg>
        <pc:cxnChg chg="mod">
          <ac:chgData name="nguyen pham" userId="d1a9ac1cfe7a4c35" providerId="LiveId" clId="{9775E3A1-A6BB-4FDB-9183-A9025490312C}" dt="2020-11-03T20:37:45.979" v="54"/>
          <ac:cxnSpMkLst>
            <pc:docMk/>
            <pc:sldMk cId="3656250348" sldId="295"/>
            <ac:cxnSpMk id="29" creationId="{2A7B5ABE-2F1E-4650-B729-43612AA09821}"/>
          </ac:cxnSpMkLst>
        </pc:cxnChg>
        <pc:cxnChg chg="mod">
          <ac:chgData name="nguyen pham" userId="d1a9ac1cfe7a4c35" providerId="LiveId" clId="{9775E3A1-A6BB-4FDB-9183-A9025490312C}" dt="2020-11-03T20:37:45.979" v="54"/>
          <ac:cxnSpMkLst>
            <pc:docMk/>
            <pc:sldMk cId="3656250348" sldId="295"/>
            <ac:cxnSpMk id="30" creationId="{C27044D8-D3B2-452B-ADF2-3D914BFF2091}"/>
          </ac:cxnSpMkLst>
        </pc:cxnChg>
        <pc:cxnChg chg="mod">
          <ac:chgData name="nguyen pham" userId="d1a9ac1cfe7a4c35" providerId="LiveId" clId="{9775E3A1-A6BB-4FDB-9183-A9025490312C}" dt="2020-11-03T20:37:55.459" v="56"/>
          <ac:cxnSpMkLst>
            <pc:docMk/>
            <pc:sldMk cId="3656250348" sldId="295"/>
            <ac:cxnSpMk id="54" creationId="{DE21C86A-D14E-4E7C-9CEB-561DA5574355}"/>
          </ac:cxnSpMkLst>
        </pc:cxnChg>
        <pc:cxnChg chg="mod">
          <ac:chgData name="nguyen pham" userId="d1a9ac1cfe7a4c35" providerId="LiveId" clId="{9775E3A1-A6BB-4FDB-9183-A9025490312C}" dt="2020-11-03T20:37:55.459" v="56"/>
          <ac:cxnSpMkLst>
            <pc:docMk/>
            <pc:sldMk cId="3656250348" sldId="295"/>
            <ac:cxnSpMk id="55" creationId="{4BA53D6C-7C07-468C-904F-5E5BB6B82B69}"/>
          </ac:cxnSpMkLst>
        </pc:cxnChg>
        <pc:cxnChg chg="mod">
          <ac:chgData name="nguyen pham" userId="d1a9ac1cfe7a4c35" providerId="LiveId" clId="{9775E3A1-A6BB-4FDB-9183-A9025490312C}" dt="2020-11-03T20:37:55.459" v="56"/>
          <ac:cxnSpMkLst>
            <pc:docMk/>
            <pc:sldMk cId="3656250348" sldId="295"/>
            <ac:cxnSpMk id="56" creationId="{8D96277D-659E-4D37-8194-2AC5067E5E78}"/>
          </ac:cxnSpMkLst>
        </pc:cxnChg>
        <pc:cxnChg chg="mod">
          <ac:chgData name="nguyen pham" userId="d1a9ac1cfe7a4c35" providerId="LiveId" clId="{9775E3A1-A6BB-4FDB-9183-A9025490312C}" dt="2020-11-03T20:37:55.459" v="56"/>
          <ac:cxnSpMkLst>
            <pc:docMk/>
            <pc:sldMk cId="3656250348" sldId="295"/>
            <ac:cxnSpMk id="57" creationId="{F4E8F1CD-A802-4886-B499-7808EEB0D65A}"/>
          </ac:cxnSpMkLst>
        </pc:cxnChg>
        <pc:cxnChg chg="mod">
          <ac:chgData name="nguyen pham" userId="d1a9ac1cfe7a4c35" providerId="LiveId" clId="{9775E3A1-A6BB-4FDB-9183-A9025490312C}" dt="2020-11-03T20:37:55.459" v="56"/>
          <ac:cxnSpMkLst>
            <pc:docMk/>
            <pc:sldMk cId="3656250348" sldId="295"/>
            <ac:cxnSpMk id="58" creationId="{64744259-EF0D-41C1-8CAC-9EE3DE0EBF77}"/>
          </ac:cxnSpMkLst>
        </pc:cxnChg>
      </pc:sldChg>
      <pc:sldChg chg="addSp delSp modSp add mod">
        <pc:chgData name="nguyen pham" userId="d1a9ac1cfe7a4c35" providerId="LiveId" clId="{9775E3A1-A6BB-4FDB-9183-A9025490312C}" dt="2020-11-03T20:38:59.876" v="68" actId="1076"/>
        <pc:sldMkLst>
          <pc:docMk/>
          <pc:sldMk cId="4120469440" sldId="296"/>
        </pc:sldMkLst>
        <pc:spChg chg="del">
          <ac:chgData name="nguyen pham" userId="d1a9ac1cfe7a4c35" providerId="LiveId" clId="{9775E3A1-A6BB-4FDB-9183-A9025490312C}" dt="2020-11-03T20:38:45.219" v="66" actId="478"/>
          <ac:spMkLst>
            <pc:docMk/>
            <pc:sldMk cId="4120469440" sldId="296"/>
            <ac:spMk id="2" creationId="{7D3F907B-4F24-404F-8A21-5FE1213B1264}"/>
          </ac:spMkLst>
        </pc:spChg>
        <pc:spChg chg="mod">
          <ac:chgData name="nguyen pham" userId="d1a9ac1cfe7a4c35" providerId="LiveId" clId="{9775E3A1-A6BB-4FDB-9183-A9025490312C}" dt="2020-11-03T20:38:49.674" v="67"/>
          <ac:spMkLst>
            <pc:docMk/>
            <pc:sldMk cId="4120469440" sldId="296"/>
            <ac:spMk id="12" creationId="{6CA64BAD-E55C-4DAB-BD6C-AED0DFDA4201}"/>
          </ac:spMkLst>
        </pc:spChg>
        <pc:spChg chg="del">
          <ac:chgData name="nguyen pham" userId="d1a9ac1cfe7a4c35" providerId="LiveId" clId="{9775E3A1-A6BB-4FDB-9183-A9025490312C}" dt="2020-11-03T20:38:45.219" v="66" actId="478"/>
          <ac:spMkLst>
            <pc:docMk/>
            <pc:sldMk cId="4120469440" sldId="296"/>
            <ac:spMk id="13" creationId="{C01A9A9A-A31D-4B72-9F1E-772BFDBDFC04}"/>
          </ac:spMkLst>
        </pc:spChg>
        <pc:spChg chg="del">
          <ac:chgData name="nguyen pham" userId="d1a9ac1cfe7a4c35" providerId="LiveId" clId="{9775E3A1-A6BB-4FDB-9183-A9025490312C}" dt="2020-11-03T20:38:45.219" v="66" actId="478"/>
          <ac:spMkLst>
            <pc:docMk/>
            <pc:sldMk cId="4120469440" sldId="296"/>
            <ac:spMk id="14" creationId="{B96AFB2D-8055-4A1A-BEA6-6CB9B981D8B8}"/>
          </ac:spMkLst>
        </pc:spChg>
        <pc:spChg chg="mod">
          <ac:chgData name="nguyen pham" userId="d1a9ac1cfe7a4c35" providerId="LiveId" clId="{9775E3A1-A6BB-4FDB-9183-A9025490312C}" dt="2020-11-03T20:38:49.674" v="67"/>
          <ac:spMkLst>
            <pc:docMk/>
            <pc:sldMk cId="4120469440" sldId="296"/>
            <ac:spMk id="15" creationId="{311889E0-78DA-4C17-8E0E-E62712430C51}"/>
          </ac:spMkLst>
        </pc:spChg>
        <pc:spChg chg="mod">
          <ac:chgData name="nguyen pham" userId="d1a9ac1cfe7a4c35" providerId="LiveId" clId="{9775E3A1-A6BB-4FDB-9183-A9025490312C}" dt="2020-11-03T20:38:49.674" v="67"/>
          <ac:spMkLst>
            <pc:docMk/>
            <pc:sldMk cId="4120469440" sldId="296"/>
            <ac:spMk id="16" creationId="{E231ECB1-6A1F-4059-98FF-790B3749624A}"/>
          </ac:spMkLst>
        </pc:spChg>
        <pc:spChg chg="mod">
          <ac:chgData name="nguyen pham" userId="d1a9ac1cfe7a4c35" providerId="LiveId" clId="{9775E3A1-A6BB-4FDB-9183-A9025490312C}" dt="2020-11-03T20:38:49.674" v="67"/>
          <ac:spMkLst>
            <pc:docMk/>
            <pc:sldMk cId="4120469440" sldId="296"/>
            <ac:spMk id="17" creationId="{1E45A9E0-5E8E-4F6E-B371-740FBB8E7DE8}"/>
          </ac:spMkLst>
        </pc:spChg>
        <pc:spChg chg="mod">
          <ac:chgData name="nguyen pham" userId="d1a9ac1cfe7a4c35" providerId="LiveId" clId="{9775E3A1-A6BB-4FDB-9183-A9025490312C}" dt="2020-11-03T20:38:49.674" v="67"/>
          <ac:spMkLst>
            <pc:docMk/>
            <pc:sldMk cId="4120469440" sldId="296"/>
            <ac:spMk id="18" creationId="{77501092-4CFB-497F-BB99-B343F1E2D4A8}"/>
          </ac:spMkLst>
        </pc:spChg>
        <pc:spChg chg="mod">
          <ac:chgData name="nguyen pham" userId="d1a9ac1cfe7a4c35" providerId="LiveId" clId="{9775E3A1-A6BB-4FDB-9183-A9025490312C}" dt="2020-11-03T20:38:49.674" v="67"/>
          <ac:spMkLst>
            <pc:docMk/>
            <pc:sldMk cId="4120469440" sldId="296"/>
            <ac:spMk id="25" creationId="{D7889206-0BC3-48F0-B93E-CC41464BE99F}"/>
          </ac:spMkLst>
        </pc:spChg>
        <pc:spChg chg="mod">
          <ac:chgData name="nguyen pham" userId="d1a9ac1cfe7a4c35" providerId="LiveId" clId="{9775E3A1-A6BB-4FDB-9183-A9025490312C}" dt="2020-11-03T20:38:49.674" v="67"/>
          <ac:spMkLst>
            <pc:docMk/>
            <pc:sldMk cId="4120469440" sldId="296"/>
            <ac:spMk id="26" creationId="{B58FB00B-6A45-4B0C-B618-9919C1EF09A6}"/>
          </ac:spMkLst>
        </pc:spChg>
        <pc:spChg chg="mod">
          <ac:chgData name="nguyen pham" userId="d1a9ac1cfe7a4c35" providerId="LiveId" clId="{9775E3A1-A6BB-4FDB-9183-A9025490312C}" dt="2020-11-03T20:38:49.674" v="67"/>
          <ac:spMkLst>
            <pc:docMk/>
            <pc:sldMk cId="4120469440" sldId="296"/>
            <ac:spMk id="27" creationId="{733768F7-42EF-4DE9-9BFF-A03060A9BE04}"/>
          </ac:spMkLst>
        </pc:spChg>
        <pc:spChg chg="mod">
          <ac:chgData name="nguyen pham" userId="d1a9ac1cfe7a4c35" providerId="LiveId" clId="{9775E3A1-A6BB-4FDB-9183-A9025490312C}" dt="2020-11-03T20:38:49.674" v="67"/>
          <ac:spMkLst>
            <pc:docMk/>
            <pc:sldMk cId="4120469440" sldId="296"/>
            <ac:spMk id="28" creationId="{5004909A-A5B5-4D25-8685-BE2A33171139}"/>
          </ac:spMkLst>
        </pc:spChg>
        <pc:spChg chg="mod">
          <ac:chgData name="nguyen pham" userId="d1a9ac1cfe7a4c35" providerId="LiveId" clId="{9775E3A1-A6BB-4FDB-9183-A9025490312C}" dt="2020-11-03T20:38:49.674" v="67"/>
          <ac:spMkLst>
            <pc:docMk/>
            <pc:sldMk cId="4120469440" sldId="296"/>
            <ac:spMk id="29" creationId="{9605691B-9B8C-4CA5-9C61-B553ABA9F106}"/>
          </ac:spMkLst>
        </pc:spChg>
        <pc:spChg chg="mod">
          <ac:chgData name="nguyen pham" userId="d1a9ac1cfe7a4c35" providerId="LiveId" clId="{9775E3A1-A6BB-4FDB-9183-A9025490312C}" dt="2020-11-03T20:38:49.674" v="67"/>
          <ac:spMkLst>
            <pc:docMk/>
            <pc:sldMk cId="4120469440" sldId="296"/>
            <ac:spMk id="35" creationId="{F4FFB760-3701-48DB-874D-1E03774F538C}"/>
          </ac:spMkLst>
        </pc:spChg>
        <pc:grpChg chg="del">
          <ac:chgData name="nguyen pham" userId="d1a9ac1cfe7a4c35" providerId="LiveId" clId="{9775E3A1-A6BB-4FDB-9183-A9025490312C}" dt="2020-11-03T20:38:45.219" v="66" actId="478"/>
          <ac:grpSpMkLst>
            <pc:docMk/>
            <pc:sldMk cId="4120469440" sldId="296"/>
            <ac:grpSpMk id="8" creationId="{A0136813-8140-405E-9B09-7D5E5E3B8D4F}"/>
          </ac:grpSpMkLst>
        </pc:grpChg>
        <pc:grpChg chg="add mod">
          <ac:chgData name="nguyen pham" userId="d1a9ac1cfe7a4c35" providerId="LiveId" clId="{9775E3A1-A6BB-4FDB-9183-A9025490312C}" dt="2020-11-03T20:38:59.876" v="68" actId="1076"/>
          <ac:grpSpMkLst>
            <pc:docMk/>
            <pc:sldMk cId="4120469440" sldId="296"/>
            <ac:grpSpMk id="11" creationId="{005F21A7-B632-4407-BEF1-255A28676ED0}"/>
          </ac:grpSpMkLst>
        </pc:grpChg>
        <pc:grpChg chg="mod">
          <ac:chgData name="nguyen pham" userId="d1a9ac1cfe7a4c35" providerId="LiveId" clId="{9775E3A1-A6BB-4FDB-9183-A9025490312C}" dt="2020-11-03T20:38:49.674" v="67"/>
          <ac:grpSpMkLst>
            <pc:docMk/>
            <pc:sldMk cId="4120469440" sldId="296"/>
            <ac:grpSpMk id="19" creationId="{2A0C0A64-97B6-481D-AD0F-EF41E6CB2589}"/>
          </ac:grpSpMkLst>
        </pc:grpChg>
        <pc:picChg chg="mod">
          <ac:chgData name="nguyen pham" userId="d1a9ac1cfe7a4c35" providerId="LiveId" clId="{9775E3A1-A6BB-4FDB-9183-A9025490312C}" dt="2020-11-03T20:38:49.674" v="67"/>
          <ac:picMkLst>
            <pc:docMk/>
            <pc:sldMk cId="4120469440" sldId="296"/>
            <ac:picMk id="20" creationId="{2C0E7368-D32E-42C8-9FC0-AD869F9E7C37}"/>
          </ac:picMkLst>
        </pc:picChg>
        <pc:picChg chg="mod">
          <ac:chgData name="nguyen pham" userId="d1a9ac1cfe7a4c35" providerId="LiveId" clId="{9775E3A1-A6BB-4FDB-9183-A9025490312C}" dt="2020-11-03T20:38:49.674" v="67"/>
          <ac:picMkLst>
            <pc:docMk/>
            <pc:sldMk cId="4120469440" sldId="296"/>
            <ac:picMk id="21" creationId="{4A1E19B8-BFB4-4575-B07B-4D838A9F893E}"/>
          </ac:picMkLst>
        </pc:picChg>
        <pc:picChg chg="mod">
          <ac:chgData name="nguyen pham" userId="d1a9ac1cfe7a4c35" providerId="LiveId" clId="{9775E3A1-A6BB-4FDB-9183-A9025490312C}" dt="2020-11-03T20:38:49.674" v="67"/>
          <ac:picMkLst>
            <pc:docMk/>
            <pc:sldMk cId="4120469440" sldId="296"/>
            <ac:picMk id="22" creationId="{F7A6156B-9FE0-4B80-B459-E4AC42758F9B}"/>
          </ac:picMkLst>
        </pc:picChg>
        <pc:picChg chg="mod">
          <ac:chgData name="nguyen pham" userId="d1a9ac1cfe7a4c35" providerId="LiveId" clId="{9775E3A1-A6BB-4FDB-9183-A9025490312C}" dt="2020-11-03T20:38:49.674" v="67"/>
          <ac:picMkLst>
            <pc:docMk/>
            <pc:sldMk cId="4120469440" sldId="296"/>
            <ac:picMk id="23" creationId="{D3DB49AA-4EA5-4DCF-A1C9-B12A4324EEAC}"/>
          </ac:picMkLst>
        </pc:picChg>
        <pc:picChg chg="mod">
          <ac:chgData name="nguyen pham" userId="d1a9ac1cfe7a4c35" providerId="LiveId" clId="{9775E3A1-A6BB-4FDB-9183-A9025490312C}" dt="2020-11-03T20:38:49.674" v="67"/>
          <ac:picMkLst>
            <pc:docMk/>
            <pc:sldMk cId="4120469440" sldId="296"/>
            <ac:picMk id="24" creationId="{A999A6E9-34EA-4799-8475-2D7754EA895A}"/>
          </ac:picMkLst>
        </pc:picChg>
        <pc:cxnChg chg="mod">
          <ac:chgData name="nguyen pham" userId="d1a9ac1cfe7a4c35" providerId="LiveId" clId="{9775E3A1-A6BB-4FDB-9183-A9025490312C}" dt="2020-11-03T20:38:49.674" v="67"/>
          <ac:cxnSpMkLst>
            <pc:docMk/>
            <pc:sldMk cId="4120469440" sldId="296"/>
            <ac:cxnSpMk id="30" creationId="{C4D46781-4084-4D28-BA79-7EF64057BF5D}"/>
          </ac:cxnSpMkLst>
        </pc:cxnChg>
        <pc:cxnChg chg="mod">
          <ac:chgData name="nguyen pham" userId="d1a9ac1cfe7a4c35" providerId="LiveId" clId="{9775E3A1-A6BB-4FDB-9183-A9025490312C}" dt="2020-11-03T20:38:49.674" v="67"/>
          <ac:cxnSpMkLst>
            <pc:docMk/>
            <pc:sldMk cId="4120469440" sldId="296"/>
            <ac:cxnSpMk id="31" creationId="{8C3EBE18-9838-403F-9FB4-AA4CF7882079}"/>
          </ac:cxnSpMkLst>
        </pc:cxnChg>
        <pc:cxnChg chg="mod">
          <ac:chgData name="nguyen pham" userId="d1a9ac1cfe7a4c35" providerId="LiveId" clId="{9775E3A1-A6BB-4FDB-9183-A9025490312C}" dt="2020-11-03T20:38:49.674" v="67"/>
          <ac:cxnSpMkLst>
            <pc:docMk/>
            <pc:sldMk cId="4120469440" sldId="296"/>
            <ac:cxnSpMk id="32" creationId="{21A0868C-2BF3-4289-BD60-7523BCF0018D}"/>
          </ac:cxnSpMkLst>
        </pc:cxnChg>
        <pc:cxnChg chg="mod">
          <ac:chgData name="nguyen pham" userId="d1a9ac1cfe7a4c35" providerId="LiveId" clId="{9775E3A1-A6BB-4FDB-9183-A9025490312C}" dt="2020-11-03T20:38:49.674" v="67"/>
          <ac:cxnSpMkLst>
            <pc:docMk/>
            <pc:sldMk cId="4120469440" sldId="296"/>
            <ac:cxnSpMk id="33" creationId="{56AC2D99-38B7-4EB7-BEE8-D6847E1FCFCA}"/>
          </ac:cxnSpMkLst>
        </pc:cxnChg>
        <pc:cxnChg chg="mod">
          <ac:chgData name="nguyen pham" userId="d1a9ac1cfe7a4c35" providerId="LiveId" clId="{9775E3A1-A6BB-4FDB-9183-A9025490312C}" dt="2020-11-03T20:38:49.674" v="67"/>
          <ac:cxnSpMkLst>
            <pc:docMk/>
            <pc:sldMk cId="4120469440" sldId="296"/>
            <ac:cxnSpMk id="34" creationId="{DE0643E9-AB1E-4020-BAD4-0EB711E6F078}"/>
          </ac:cxnSpMkLst>
        </pc:cxnChg>
      </pc:sldChg>
      <pc:sldChg chg="delSp modSp add mod modShow">
        <pc:chgData name="nguyen pham" userId="d1a9ac1cfe7a4c35" providerId="LiveId" clId="{9775E3A1-A6BB-4FDB-9183-A9025490312C}" dt="2020-11-03T21:41:49.600" v="240" actId="729"/>
        <pc:sldMkLst>
          <pc:docMk/>
          <pc:sldMk cId="558169019" sldId="297"/>
        </pc:sldMkLst>
        <pc:spChg chg="del">
          <ac:chgData name="nguyen pham" userId="d1a9ac1cfe7a4c35" providerId="LiveId" clId="{9775E3A1-A6BB-4FDB-9183-A9025490312C}" dt="2020-11-03T21:04:59.438" v="131" actId="478"/>
          <ac:spMkLst>
            <pc:docMk/>
            <pc:sldMk cId="558169019" sldId="297"/>
            <ac:spMk id="3" creationId="{CD2E50F4-EBB9-49EE-A1C6-0E214333CAEC}"/>
          </ac:spMkLst>
        </pc:spChg>
        <pc:spChg chg="del">
          <ac:chgData name="nguyen pham" userId="d1a9ac1cfe7a4c35" providerId="LiveId" clId="{9775E3A1-A6BB-4FDB-9183-A9025490312C}" dt="2020-11-03T21:05:45.214" v="146" actId="478"/>
          <ac:spMkLst>
            <pc:docMk/>
            <pc:sldMk cId="558169019" sldId="297"/>
            <ac:spMk id="5" creationId="{A6E35273-DF40-4513-AC67-0B69D1D7BCE5}"/>
          </ac:spMkLst>
        </pc:spChg>
        <pc:spChg chg="del mod">
          <ac:chgData name="nguyen pham" userId="d1a9ac1cfe7a4c35" providerId="LiveId" clId="{9775E3A1-A6BB-4FDB-9183-A9025490312C}" dt="2020-11-03T21:05:01.170" v="134" actId="478"/>
          <ac:spMkLst>
            <pc:docMk/>
            <pc:sldMk cId="558169019" sldId="297"/>
            <ac:spMk id="7" creationId="{5511A6AA-979E-42FA-95EC-EF478FB090F8}"/>
          </ac:spMkLst>
        </pc:spChg>
        <pc:spChg chg="del">
          <ac:chgData name="nguyen pham" userId="d1a9ac1cfe7a4c35" providerId="LiveId" clId="{9775E3A1-A6BB-4FDB-9183-A9025490312C}" dt="2020-11-03T21:05:02.849" v="135" actId="478"/>
          <ac:spMkLst>
            <pc:docMk/>
            <pc:sldMk cId="558169019" sldId="297"/>
            <ac:spMk id="10" creationId="{77B5A5C4-3292-40FA-B738-7D951645F561}"/>
          </ac:spMkLst>
        </pc:spChg>
        <pc:spChg chg="mod">
          <ac:chgData name="nguyen pham" userId="d1a9ac1cfe7a4c35" providerId="LiveId" clId="{9775E3A1-A6BB-4FDB-9183-A9025490312C}" dt="2020-11-03T21:24:16.943" v="148" actId="1076"/>
          <ac:spMkLst>
            <pc:docMk/>
            <pc:sldMk cId="558169019" sldId="297"/>
            <ac:spMk id="14" creationId="{32A6B60C-C0A8-4718-BDAD-7496DC7FA9DC}"/>
          </ac:spMkLst>
        </pc:spChg>
      </pc:sldChg>
      <pc:sldChg chg="add del">
        <pc:chgData name="nguyen pham" userId="d1a9ac1cfe7a4c35" providerId="LiveId" clId="{9775E3A1-A6BB-4FDB-9183-A9025490312C}" dt="2020-11-03T21:34:17.025" v="174" actId="2890"/>
        <pc:sldMkLst>
          <pc:docMk/>
          <pc:sldMk cId="1031306352" sldId="298"/>
        </pc:sldMkLst>
      </pc:sldChg>
      <pc:sldChg chg="addSp delSp modSp new mod">
        <pc:chgData name="nguyen pham" userId="d1a9ac1cfe7a4c35" providerId="LiveId" clId="{9775E3A1-A6BB-4FDB-9183-A9025490312C}" dt="2020-11-03T21:42:53.081" v="246" actId="1076"/>
        <pc:sldMkLst>
          <pc:docMk/>
          <pc:sldMk cId="1054213926" sldId="298"/>
        </pc:sldMkLst>
        <pc:spChg chg="del">
          <ac:chgData name="nguyen pham" userId="d1a9ac1cfe7a4c35" providerId="LiveId" clId="{9775E3A1-A6BB-4FDB-9183-A9025490312C}" dt="2020-11-03T21:42:37.787" v="244" actId="478"/>
          <ac:spMkLst>
            <pc:docMk/>
            <pc:sldMk cId="1054213926" sldId="298"/>
            <ac:spMk id="2" creationId="{CEC91432-10A4-42AE-8B53-3DAA82C88983}"/>
          </ac:spMkLst>
        </pc:spChg>
        <pc:spChg chg="del">
          <ac:chgData name="nguyen pham" userId="d1a9ac1cfe7a4c35" providerId="LiveId" clId="{9775E3A1-A6BB-4FDB-9183-A9025490312C}" dt="2020-11-03T21:42:37.086" v="243" actId="478"/>
          <ac:spMkLst>
            <pc:docMk/>
            <pc:sldMk cId="1054213926" sldId="298"/>
            <ac:spMk id="3" creationId="{D0D85837-7260-4973-9BAB-1B1B791C3AC9}"/>
          </ac:spMkLst>
        </pc:spChg>
        <pc:spChg chg="del">
          <ac:chgData name="nguyen pham" userId="d1a9ac1cfe7a4c35" providerId="LiveId" clId="{9775E3A1-A6BB-4FDB-9183-A9025490312C}" dt="2020-11-03T21:42:39.672" v="245" actId="478"/>
          <ac:spMkLst>
            <pc:docMk/>
            <pc:sldMk cId="1054213926" sldId="298"/>
            <ac:spMk id="4" creationId="{8A2E14C6-3C3D-4E2A-81E9-DB1BE6E9547D}"/>
          </ac:spMkLst>
        </pc:spChg>
        <pc:spChg chg="add mod">
          <ac:chgData name="nguyen pham" userId="d1a9ac1cfe7a4c35" providerId="LiveId" clId="{9775E3A1-A6BB-4FDB-9183-A9025490312C}" dt="2020-11-03T21:42:53.081" v="246" actId="1076"/>
          <ac:spMkLst>
            <pc:docMk/>
            <pc:sldMk cId="1054213926" sldId="298"/>
            <ac:spMk id="6" creationId="{3A33A872-B443-4DEF-B97B-B770D8EB423A}"/>
          </ac:spMkLst>
        </pc:spChg>
      </pc:sldChg>
      <pc:sldChg chg="addSp modSp new del">
        <pc:chgData name="nguyen pham" userId="d1a9ac1cfe7a4c35" providerId="LiveId" clId="{9775E3A1-A6BB-4FDB-9183-A9025490312C}" dt="2020-11-03T21:34:54.831" v="177" actId="2696"/>
        <pc:sldMkLst>
          <pc:docMk/>
          <pc:sldMk cId="4106102295" sldId="298"/>
        </pc:sldMkLst>
        <pc:spChg chg="add mod">
          <ac:chgData name="nguyen pham" userId="d1a9ac1cfe7a4c35" providerId="LiveId" clId="{9775E3A1-A6BB-4FDB-9183-A9025490312C}" dt="2020-11-03T21:34:50.212" v="176"/>
          <ac:spMkLst>
            <pc:docMk/>
            <pc:sldMk cId="4106102295" sldId="298"/>
            <ac:spMk id="5" creationId="{E9F84917-A2E2-4CBA-9599-E2CC614C1E00}"/>
          </ac:spMkLst>
        </pc:spChg>
        <pc:spChg chg="add mod">
          <ac:chgData name="nguyen pham" userId="d1a9ac1cfe7a4c35" providerId="LiveId" clId="{9775E3A1-A6BB-4FDB-9183-A9025490312C}" dt="2020-11-03T21:34:50.212" v="176"/>
          <ac:spMkLst>
            <pc:docMk/>
            <pc:sldMk cId="4106102295" sldId="298"/>
            <ac:spMk id="6" creationId="{CDF3E28B-0B5E-4462-8637-BAC171C32DE3}"/>
          </ac:spMkLst>
        </pc:spChg>
        <pc:spChg chg="add mod">
          <ac:chgData name="nguyen pham" userId="d1a9ac1cfe7a4c35" providerId="LiveId" clId="{9775E3A1-A6BB-4FDB-9183-A9025490312C}" dt="2020-11-03T21:34:50.212" v="176"/>
          <ac:spMkLst>
            <pc:docMk/>
            <pc:sldMk cId="4106102295" sldId="298"/>
            <ac:spMk id="7" creationId="{7FF9C1C1-F4AB-49A1-81A8-15826CA13FEB}"/>
          </ac:spMkLst>
        </pc:spChg>
        <pc:spChg chg="add mod">
          <ac:chgData name="nguyen pham" userId="d1a9ac1cfe7a4c35" providerId="LiveId" clId="{9775E3A1-A6BB-4FDB-9183-A9025490312C}" dt="2020-11-03T21:34:50.212" v="176"/>
          <ac:spMkLst>
            <pc:docMk/>
            <pc:sldMk cId="4106102295" sldId="298"/>
            <ac:spMk id="8" creationId="{6B412C05-00CC-49F8-B4A7-2D5F9B2A94B1}"/>
          </ac:spMkLst>
        </pc:spChg>
        <pc:spChg chg="add mod">
          <ac:chgData name="nguyen pham" userId="d1a9ac1cfe7a4c35" providerId="LiveId" clId="{9775E3A1-A6BB-4FDB-9183-A9025490312C}" dt="2020-11-03T21:34:50.212" v="176"/>
          <ac:spMkLst>
            <pc:docMk/>
            <pc:sldMk cId="4106102295" sldId="298"/>
            <ac:spMk id="9" creationId="{D87901BA-F7D0-4EA4-BC35-5D571872C04E}"/>
          </ac:spMkLst>
        </pc:spChg>
        <pc:spChg chg="add mod">
          <ac:chgData name="nguyen pham" userId="d1a9ac1cfe7a4c35" providerId="LiveId" clId="{9775E3A1-A6BB-4FDB-9183-A9025490312C}" dt="2020-11-03T21:34:50.212" v="176"/>
          <ac:spMkLst>
            <pc:docMk/>
            <pc:sldMk cId="4106102295" sldId="298"/>
            <ac:spMk id="10" creationId="{2BEA021B-8B38-4DBF-971E-A267A41427AF}"/>
          </ac:spMkLst>
        </pc:spChg>
        <pc:spChg chg="add mod">
          <ac:chgData name="nguyen pham" userId="d1a9ac1cfe7a4c35" providerId="LiveId" clId="{9775E3A1-A6BB-4FDB-9183-A9025490312C}" dt="2020-11-03T21:34:50.212" v="176"/>
          <ac:spMkLst>
            <pc:docMk/>
            <pc:sldMk cId="4106102295" sldId="298"/>
            <ac:spMk id="11" creationId="{AB933458-47F8-4BE9-AC86-337A5C7AD57A}"/>
          </ac:spMkLst>
        </pc:spChg>
        <pc:spChg chg="add mod">
          <ac:chgData name="nguyen pham" userId="d1a9ac1cfe7a4c35" providerId="LiveId" clId="{9775E3A1-A6BB-4FDB-9183-A9025490312C}" dt="2020-11-03T21:34:50.212" v="176"/>
          <ac:spMkLst>
            <pc:docMk/>
            <pc:sldMk cId="4106102295" sldId="298"/>
            <ac:spMk id="12" creationId="{CE2FD617-AFEB-4EE0-ACA7-D05217432DAF}"/>
          </ac:spMkLst>
        </pc:spChg>
        <pc:spChg chg="add mod">
          <ac:chgData name="nguyen pham" userId="d1a9ac1cfe7a4c35" providerId="LiveId" clId="{9775E3A1-A6BB-4FDB-9183-A9025490312C}" dt="2020-11-03T21:34:50.212" v="176"/>
          <ac:spMkLst>
            <pc:docMk/>
            <pc:sldMk cId="4106102295" sldId="298"/>
            <ac:spMk id="13" creationId="{7D4050F6-12F2-470C-B9C4-AD290A0328AF}"/>
          </ac:spMkLst>
        </pc:spChg>
        <pc:spChg chg="add mod">
          <ac:chgData name="nguyen pham" userId="d1a9ac1cfe7a4c35" providerId="LiveId" clId="{9775E3A1-A6BB-4FDB-9183-A9025490312C}" dt="2020-11-03T21:34:50.212" v="176"/>
          <ac:spMkLst>
            <pc:docMk/>
            <pc:sldMk cId="4106102295" sldId="298"/>
            <ac:spMk id="14" creationId="{5DE452B1-29AA-4E1B-9888-613DB70D24BF}"/>
          </ac:spMkLst>
        </pc:spChg>
        <pc:spChg chg="add mod">
          <ac:chgData name="nguyen pham" userId="d1a9ac1cfe7a4c35" providerId="LiveId" clId="{9775E3A1-A6BB-4FDB-9183-A9025490312C}" dt="2020-11-03T21:34:50.212" v="176"/>
          <ac:spMkLst>
            <pc:docMk/>
            <pc:sldMk cId="4106102295" sldId="298"/>
            <ac:spMk id="15" creationId="{5853AB95-901E-4CCB-BDE4-402A1569D6F7}"/>
          </ac:spMkLst>
        </pc:spChg>
        <pc:spChg chg="add mod">
          <ac:chgData name="nguyen pham" userId="d1a9ac1cfe7a4c35" providerId="LiveId" clId="{9775E3A1-A6BB-4FDB-9183-A9025490312C}" dt="2020-11-03T21:34:50.212" v="176"/>
          <ac:spMkLst>
            <pc:docMk/>
            <pc:sldMk cId="4106102295" sldId="298"/>
            <ac:spMk id="16" creationId="{B4A423AD-3714-4402-952D-D5FD6B9E3D29}"/>
          </ac:spMkLst>
        </pc:spChg>
        <pc:spChg chg="add mod">
          <ac:chgData name="nguyen pham" userId="d1a9ac1cfe7a4c35" providerId="LiveId" clId="{9775E3A1-A6BB-4FDB-9183-A9025490312C}" dt="2020-11-03T21:34:50.212" v="176"/>
          <ac:spMkLst>
            <pc:docMk/>
            <pc:sldMk cId="4106102295" sldId="298"/>
            <ac:spMk id="17" creationId="{DEC5854B-A45B-43FE-A11C-8D682187E4F2}"/>
          </ac:spMkLst>
        </pc:spChg>
        <pc:spChg chg="add mod">
          <ac:chgData name="nguyen pham" userId="d1a9ac1cfe7a4c35" providerId="LiveId" clId="{9775E3A1-A6BB-4FDB-9183-A9025490312C}" dt="2020-11-03T21:34:50.212" v="176"/>
          <ac:spMkLst>
            <pc:docMk/>
            <pc:sldMk cId="4106102295" sldId="298"/>
            <ac:spMk id="18" creationId="{9F20D02C-B591-4EA1-B928-C37CB9B49965}"/>
          </ac:spMkLst>
        </pc:spChg>
        <pc:spChg chg="add mod">
          <ac:chgData name="nguyen pham" userId="d1a9ac1cfe7a4c35" providerId="LiveId" clId="{9775E3A1-A6BB-4FDB-9183-A9025490312C}" dt="2020-11-03T21:34:50.212" v="176"/>
          <ac:spMkLst>
            <pc:docMk/>
            <pc:sldMk cId="4106102295" sldId="298"/>
            <ac:spMk id="21" creationId="{0A354374-B295-4DEE-8639-777577253B00}"/>
          </ac:spMkLst>
        </pc:spChg>
        <pc:spChg chg="add mod">
          <ac:chgData name="nguyen pham" userId="d1a9ac1cfe7a4c35" providerId="LiveId" clId="{9775E3A1-A6BB-4FDB-9183-A9025490312C}" dt="2020-11-03T21:34:50.212" v="176"/>
          <ac:spMkLst>
            <pc:docMk/>
            <pc:sldMk cId="4106102295" sldId="298"/>
            <ac:spMk id="22" creationId="{B8B725F0-2862-4276-BBCC-C700F6873109}"/>
          </ac:spMkLst>
        </pc:spChg>
        <pc:spChg chg="add mod">
          <ac:chgData name="nguyen pham" userId="d1a9ac1cfe7a4c35" providerId="LiveId" clId="{9775E3A1-A6BB-4FDB-9183-A9025490312C}" dt="2020-11-03T21:34:50.212" v="176"/>
          <ac:spMkLst>
            <pc:docMk/>
            <pc:sldMk cId="4106102295" sldId="298"/>
            <ac:spMk id="23" creationId="{22E5D6C7-74A0-43A7-8663-364AAD568E83}"/>
          </ac:spMkLst>
        </pc:spChg>
        <pc:spChg chg="add mod">
          <ac:chgData name="nguyen pham" userId="d1a9ac1cfe7a4c35" providerId="LiveId" clId="{9775E3A1-A6BB-4FDB-9183-A9025490312C}" dt="2020-11-03T21:34:50.212" v="176"/>
          <ac:spMkLst>
            <pc:docMk/>
            <pc:sldMk cId="4106102295" sldId="298"/>
            <ac:spMk id="24" creationId="{F52F69C7-3392-499C-B20E-C19C9EE14D1A}"/>
          </ac:spMkLst>
        </pc:spChg>
        <pc:spChg chg="add mod">
          <ac:chgData name="nguyen pham" userId="d1a9ac1cfe7a4c35" providerId="LiveId" clId="{9775E3A1-A6BB-4FDB-9183-A9025490312C}" dt="2020-11-03T21:34:50.212" v="176"/>
          <ac:spMkLst>
            <pc:docMk/>
            <pc:sldMk cId="4106102295" sldId="298"/>
            <ac:spMk id="27" creationId="{70C83750-2319-478D-8D75-94BD551A1F01}"/>
          </ac:spMkLst>
        </pc:spChg>
        <pc:spChg chg="add mod">
          <ac:chgData name="nguyen pham" userId="d1a9ac1cfe7a4c35" providerId="LiveId" clId="{9775E3A1-A6BB-4FDB-9183-A9025490312C}" dt="2020-11-03T21:34:50.212" v="176"/>
          <ac:spMkLst>
            <pc:docMk/>
            <pc:sldMk cId="4106102295" sldId="298"/>
            <ac:spMk id="28" creationId="{CA646176-BE5B-41AF-B670-9ECD3930B7F1}"/>
          </ac:spMkLst>
        </pc:spChg>
        <pc:spChg chg="add mod">
          <ac:chgData name="nguyen pham" userId="d1a9ac1cfe7a4c35" providerId="LiveId" clId="{9775E3A1-A6BB-4FDB-9183-A9025490312C}" dt="2020-11-03T21:34:50.212" v="176"/>
          <ac:spMkLst>
            <pc:docMk/>
            <pc:sldMk cId="4106102295" sldId="298"/>
            <ac:spMk id="33" creationId="{07CB0134-7E0A-4E8B-AF34-191EFF83302D}"/>
          </ac:spMkLst>
        </pc:spChg>
        <pc:spChg chg="add mod">
          <ac:chgData name="nguyen pham" userId="d1a9ac1cfe7a4c35" providerId="LiveId" clId="{9775E3A1-A6BB-4FDB-9183-A9025490312C}" dt="2020-11-03T21:34:50.212" v="176"/>
          <ac:spMkLst>
            <pc:docMk/>
            <pc:sldMk cId="4106102295" sldId="298"/>
            <ac:spMk id="34" creationId="{3581A082-AE46-4C5B-9A15-06F4B85017C1}"/>
          </ac:spMkLst>
        </pc:spChg>
        <pc:spChg chg="add mod">
          <ac:chgData name="nguyen pham" userId="d1a9ac1cfe7a4c35" providerId="LiveId" clId="{9775E3A1-A6BB-4FDB-9183-A9025490312C}" dt="2020-11-03T21:34:50.212" v="176"/>
          <ac:spMkLst>
            <pc:docMk/>
            <pc:sldMk cId="4106102295" sldId="298"/>
            <ac:spMk id="35" creationId="{22EF655D-2BE5-48DF-9EC0-2F9A6DA89653}"/>
          </ac:spMkLst>
        </pc:spChg>
        <pc:spChg chg="add mod">
          <ac:chgData name="nguyen pham" userId="d1a9ac1cfe7a4c35" providerId="LiveId" clId="{9775E3A1-A6BB-4FDB-9183-A9025490312C}" dt="2020-11-03T21:34:50.212" v="176"/>
          <ac:spMkLst>
            <pc:docMk/>
            <pc:sldMk cId="4106102295" sldId="298"/>
            <ac:spMk id="36" creationId="{552EFA77-2774-4F81-8FF4-F83C6DBFA403}"/>
          </ac:spMkLst>
        </pc:spChg>
        <pc:spChg chg="add mod">
          <ac:chgData name="nguyen pham" userId="d1a9ac1cfe7a4c35" providerId="LiveId" clId="{9775E3A1-A6BB-4FDB-9183-A9025490312C}" dt="2020-11-03T21:34:50.212" v="176"/>
          <ac:spMkLst>
            <pc:docMk/>
            <pc:sldMk cId="4106102295" sldId="298"/>
            <ac:spMk id="37" creationId="{EDC03845-E400-4E71-A7A3-EED178DAEF04}"/>
          </ac:spMkLst>
        </pc:spChg>
        <pc:spChg chg="add mod">
          <ac:chgData name="nguyen pham" userId="d1a9ac1cfe7a4c35" providerId="LiveId" clId="{9775E3A1-A6BB-4FDB-9183-A9025490312C}" dt="2020-11-03T21:34:50.212" v="176"/>
          <ac:spMkLst>
            <pc:docMk/>
            <pc:sldMk cId="4106102295" sldId="298"/>
            <ac:spMk id="38" creationId="{37700829-F04D-4BC4-B515-DE1DA30E7F89}"/>
          </ac:spMkLst>
        </pc:spChg>
        <pc:spChg chg="add mod">
          <ac:chgData name="nguyen pham" userId="d1a9ac1cfe7a4c35" providerId="LiveId" clId="{9775E3A1-A6BB-4FDB-9183-A9025490312C}" dt="2020-11-03T21:34:50.212" v="176"/>
          <ac:spMkLst>
            <pc:docMk/>
            <pc:sldMk cId="4106102295" sldId="298"/>
            <ac:spMk id="39" creationId="{AC681553-CEA9-4348-A4C8-F9DAAAC5D69D}"/>
          </ac:spMkLst>
        </pc:spChg>
        <pc:spChg chg="add mod">
          <ac:chgData name="nguyen pham" userId="d1a9ac1cfe7a4c35" providerId="LiveId" clId="{9775E3A1-A6BB-4FDB-9183-A9025490312C}" dt="2020-11-03T21:34:50.212" v="176"/>
          <ac:spMkLst>
            <pc:docMk/>
            <pc:sldMk cId="4106102295" sldId="298"/>
            <ac:spMk id="40" creationId="{15CD89D1-4F5C-463E-B98A-C5C6F6AAFB90}"/>
          </ac:spMkLst>
        </pc:spChg>
        <pc:spChg chg="add mod">
          <ac:chgData name="nguyen pham" userId="d1a9ac1cfe7a4c35" providerId="LiveId" clId="{9775E3A1-A6BB-4FDB-9183-A9025490312C}" dt="2020-11-03T21:34:50.212" v="176"/>
          <ac:spMkLst>
            <pc:docMk/>
            <pc:sldMk cId="4106102295" sldId="298"/>
            <ac:spMk id="41" creationId="{95B5744C-74A5-4005-988A-63684BF7DE52}"/>
          </ac:spMkLst>
        </pc:spChg>
        <pc:spChg chg="add mod">
          <ac:chgData name="nguyen pham" userId="d1a9ac1cfe7a4c35" providerId="LiveId" clId="{9775E3A1-A6BB-4FDB-9183-A9025490312C}" dt="2020-11-03T21:34:50.212" v="176"/>
          <ac:spMkLst>
            <pc:docMk/>
            <pc:sldMk cId="4106102295" sldId="298"/>
            <ac:spMk id="42" creationId="{3E90CD30-46DE-405F-B37D-EBC9EB4C4E41}"/>
          </ac:spMkLst>
        </pc:spChg>
        <pc:cxnChg chg="add mod">
          <ac:chgData name="nguyen pham" userId="d1a9ac1cfe7a4c35" providerId="LiveId" clId="{9775E3A1-A6BB-4FDB-9183-A9025490312C}" dt="2020-11-03T21:34:50.212" v="176"/>
          <ac:cxnSpMkLst>
            <pc:docMk/>
            <pc:sldMk cId="4106102295" sldId="298"/>
            <ac:cxnSpMk id="19" creationId="{BD3EE68A-CE67-43E5-92F5-29836C06312C}"/>
          </ac:cxnSpMkLst>
        </pc:cxnChg>
        <pc:cxnChg chg="add mod">
          <ac:chgData name="nguyen pham" userId="d1a9ac1cfe7a4c35" providerId="LiveId" clId="{9775E3A1-A6BB-4FDB-9183-A9025490312C}" dt="2020-11-03T21:34:50.212" v="176"/>
          <ac:cxnSpMkLst>
            <pc:docMk/>
            <pc:sldMk cId="4106102295" sldId="298"/>
            <ac:cxnSpMk id="20" creationId="{AC139823-4A30-4E55-8230-B4EBBBE21583}"/>
          </ac:cxnSpMkLst>
        </pc:cxnChg>
        <pc:cxnChg chg="add mod">
          <ac:chgData name="nguyen pham" userId="d1a9ac1cfe7a4c35" providerId="LiveId" clId="{9775E3A1-A6BB-4FDB-9183-A9025490312C}" dt="2020-11-03T21:34:50.212" v="176"/>
          <ac:cxnSpMkLst>
            <pc:docMk/>
            <pc:sldMk cId="4106102295" sldId="298"/>
            <ac:cxnSpMk id="25" creationId="{32297CA5-DC56-4B2C-8641-052B771C14E8}"/>
          </ac:cxnSpMkLst>
        </pc:cxnChg>
        <pc:cxnChg chg="add mod">
          <ac:chgData name="nguyen pham" userId="d1a9ac1cfe7a4c35" providerId="LiveId" clId="{9775E3A1-A6BB-4FDB-9183-A9025490312C}" dt="2020-11-03T21:34:50.212" v="176"/>
          <ac:cxnSpMkLst>
            <pc:docMk/>
            <pc:sldMk cId="4106102295" sldId="298"/>
            <ac:cxnSpMk id="26" creationId="{E5FF9FC0-FC22-4A3A-9FE7-E1D921F07ACC}"/>
          </ac:cxnSpMkLst>
        </pc:cxnChg>
        <pc:cxnChg chg="add mod">
          <ac:chgData name="nguyen pham" userId="d1a9ac1cfe7a4c35" providerId="LiveId" clId="{9775E3A1-A6BB-4FDB-9183-A9025490312C}" dt="2020-11-03T21:34:50.212" v="176"/>
          <ac:cxnSpMkLst>
            <pc:docMk/>
            <pc:sldMk cId="4106102295" sldId="298"/>
            <ac:cxnSpMk id="29" creationId="{DF968186-230A-4787-9FD4-A2823160D426}"/>
          </ac:cxnSpMkLst>
        </pc:cxnChg>
        <pc:cxnChg chg="add mod">
          <ac:chgData name="nguyen pham" userId="d1a9ac1cfe7a4c35" providerId="LiveId" clId="{9775E3A1-A6BB-4FDB-9183-A9025490312C}" dt="2020-11-03T21:34:50.212" v="176"/>
          <ac:cxnSpMkLst>
            <pc:docMk/>
            <pc:sldMk cId="4106102295" sldId="298"/>
            <ac:cxnSpMk id="30" creationId="{A36C677B-3935-452F-91AD-93A926665671}"/>
          </ac:cxnSpMkLst>
        </pc:cxnChg>
        <pc:cxnChg chg="add mod">
          <ac:chgData name="nguyen pham" userId="d1a9ac1cfe7a4c35" providerId="LiveId" clId="{9775E3A1-A6BB-4FDB-9183-A9025490312C}" dt="2020-11-03T21:34:50.212" v="176"/>
          <ac:cxnSpMkLst>
            <pc:docMk/>
            <pc:sldMk cId="4106102295" sldId="298"/>
            <ac:cxnSpMk id="31" creationId="{BA809789-4B6E-474F-B685-9A198DC24A38}"/>
          </ac:cxnSpMkLst>
        </pc:cxnChg>
        <pc:cxnChg chg="add mod">
          <ac:chgData name="nguyen pham" userId="d1a9ac1cfe7a4c35" providerId="LiveId" clId="{9775E3A1-A6BB-4FDB-9183-A9025490312C}" dt="2020-11-03T21:34:50.212" v="176"/>
          <ac:cxnSpMkLst>
            <pc:docMk/>
            <pc:sldMk cId="4106102295" sldId="298"/>
            <ac:cxnSpMk id="32" creationId="{FA9807B7-1023-45B4-A406-EEBAAB71CCBF}"/>
          </ac:cxnSpMkLst>
        </pc:cxnChg>
      </pc:sldChg>
      <pc:sldChg chg="delSp modSp add mod">
        <pc:chgData name="nguyen pham" userId="d1a9ac1cfe7a4c35" providerId="LiveId" clId="{9775E3A1-A6BB-4FDB-9183-A9025490312C}" dt="2020-11-03T22:10:52.961" v="279" actId="1076"/>
        <pc:sldMkLst>
          <pc:docMk/>
          <pc:sldMk cId="3429621330" sldId="299"/>
        </pc:sldMkLst>
        <pc:spChg chg="del mod">
          <ac:chgData name="nguyen pham" userId="d1a9ac1cfe7a4c35" providerId="LiveId" clId="{9775E3A1-A6BB-4FDB-9183-A9025490312C}" dt="2020-11-03T22:10:45.354" v="278" actId="478"/>
          <ac:spMkLst>
            <pc:docMk/>
            <pc:sldMk cId="3429621330" sldId="299"/>
            <ac:spMk id="4" creationId="{9840DE1B-783A-4864-BD40-A6B616D4E9D9}"/>
          </ac:spMkLst>
        </pc:spChg>
        <pc:spChg chg="mod">
          <ac:chgData name="nguyen pham" userId="d1a9ac1cfe7a4c35" providerId="LiveId" clId="{9775E3A1-A6BB-4FDB-9183-A9025490312C}" dt="2020-11-03T22:10:52.961" v="279" actId="1076"/>
          <ac:spMkLst>
            <pc:docMk/>
            <pc:sldMk cId="3429621330" sldId="299"/>
            <ac:spMk id="6" creationId="{7C0612D2-F81B-4117-8325-F73E009B5682}"/>
          </ac:spMkLst>
        </pc:spChg>
        <pc:spChg chg="mod">
          <ac:chgData name="nguyen pham" userId="d1a9ac1cfe7a4c35" providerId="LiveId" clId="{9775E3A1-A6BB-4FDB-9183-A9025490312C}" dt="2020-11-03T22:10:52.961" v="279" actId="1076"/>
          <ac:spMkLst>
            <pc:docMk/>
            <pc:sldMk cId="3429621330" sldId="299"/>
            <ac:spMk id="14" creationId="{ED3D9153-BEC4-4EB5-BE61-DEB4189D5B36}"/>
          </ac:spMkLst>
        </pc:spChg>
      </pc:sldChg>
      <pc:sldChg chg="new del">
        <pc:chgData name="nguyen pham" userId="d1a9ac1cfe7a4c35" providerId="LiveId" clId="{9775E3A1-A6BB-4FDB-9183-A9025490312C}" dt="2020-11-03T22:12:28.349" v="285" actId="47"/>
        <pc:sldMkLst>
          <pc:docMk/>
          <pc:sldMk cId="799792634" sldId="300"/>
        </pc:sldMkLst>
      </pc:sldChg>
      <pc:sldMasterChg chg="setBg modSldLayout">
        <pc:chgData name="nguyen pham" userId="d1a9ac1cfe7a4c35" providerId="LiveId" clId="{9775E3A1-A6BB-4FDB-9183-A9025490312C}" dt="2020-11-03T19:56:33.065" v="21"/>
        <pc:sldMasterMkLst>
          <pc:docMk/>
          <pc:sldMasterMk cId="0" sldId="2147483648"/>
        </pc:sldMasterMkLst>
        <pc:sldLayoutChg chg="setBg">
          <pc:chgData name="nguyen pham" userId="d1a9ac1cfe7a4c35" providerId="LiveId" clId="{9775E3A1-A6BB-4FDB-9183-A9025490312C}" dt="2020-11-03T19:56:33.065" v="21"/>
          <pc:sldLayoutMkLst>
            <pc:docMk/>
            <pc:sldMasterMk cId="0" sldId="2147483648"/>
            <pc:sldLayoutMk cId="0" sldId="2147483649"/>
          </pc:sldLayoutMkLst>
        </pc:sldLayoutChg>
        <pc:sldLayoutChg chg="setBg">
          <pc:chgData name="nguyen pham" userId="d1a9ac1cfe7a4c35" providerId="LiveId" clId="{9775E3A1-A6BB-4FDB-9183-A9025490312C}" dt="2020-11-03T19:56:33.065" v="21"/>
          <pc:sldLayoutMkLst>
            <pc:docMk/>
            <pc:sldMasterMk cId="0" sldId="2147483648"/>
            <pc:sldLayoutMk cId="374541795" sldId="2147483650"/>
          </pc:sldLayoutMkLst>
        </pc:sldLayoutChg>
        <pc:sldLayoutChg chg="setBg">
          <pc:chgData name="nguyen pham" userId="d1a9ac1cfe7a4c35" providerId="LiveId" clId="{9775E3A1-A6BB-4FDB-9183-A9025490312C}" dt="2020-11-03T19:56:33.065" v="21"/>
          <pc:sldLayoutMkLst>
            <pc:docMk/>
            <pc:sldMasterMk cId="0" sldId="2147483648"/>
            <pc:sldLayoutMk cId="2435769258" sldId="2147483651"/>
          </pc:sldLayoutMkLst>
        </pc:sldLayoutChg>
        <pc:sldLayoutChg chg="setBg">
          <pc:chgData name="nguyen pham" userId="d1a9ac1cfe7a4c35" providerId="LiveId" clId="{9775E3A1-A6BB-4FDB-9183-A9025490312C}" dt="2020-11-03T19:56:33.065" v="21"/>
          <pc:sldLayoutMkLst>
            <pc:docMk/>
            <pc:sldMasterMk cId="0" sldId="2147483648"/>
            <pc:sldLayoutMk cId="391703307" sldId="2147483652"/>
          </pc:sldLayoutMkLst>
        </pc:sldLayoutChg>
        <pc:sldLayoutChg chg="setBg">
          <pc:chgData name="nguyen pham" userId="d1a9ac1cfe7a4c35" providerId="LiveId" clId="{9775E3A1-A6BB-4FDB-9183-A9025490312C}" dt="2020-11-03T19:56:33.065" v="21"/>
          <pc:sldLayoutMkLst>
            <pc:docMk/>
            <pc:sldMasterMk cId="0" sldId="2147483648"/>
            <pc:sldLayoutMk cId="41779626" sldId="2147483653"/>
          </pc:sldLayoutMkLst>
        </pc:sldLayoutChg>
        <pc:sldLayoutChg chg="setBg">
          <pc:chgData name="nguyen pham" userId="d1a9ac1cfe7a4c35" providerId="LiveId" clId="{9775E3A1-A6BB-4FDB-9183-A9025490312C}" dt="2020-11-03T19:56:33.065" v="21"/>
          <pc:sldLayoutMkLst>
            <pc:docMk/>
            <pc:sldMasterMk cId="0" sldId="2147483648"/>
            <pc:sldLayoutMk cId="548906883" sldId="2147483654"/>
          </pc:sldLayoutMkLst>
        </pc:sldLayoutChg>
        <pc:sldLayoutChg chg="setBg">
          <pc:chgData name="nguyen pham" userId="d1a9ac1cfe7a4c35" providerId="LiveId" clId="{9775E3A1-A6BB-4FDB-9183-A9025490312C}" dt="2020-11-03T19:56:33.065" v="21"/>
          <pc:sldLayoutMkLst>
            <pc:docMk/>
            <pc:sldMasterMk cId="0" sldId="2147483648"/>
            <pc:sldLayoutMk cId="2697340745" sldId="2147483655"/>
          </pc:sldLayoutMkLst>
        </pc:sldLayoutChg>
        <pc:sldLayoutChg chg="setBg">
          <pc:chgData name="nguyen pham" userId="d1a9ac1cfe7a4c35" providerId="LiveId" clId="{9775E3A1-A6BB-4FDB-9183-A9025490312C}" dt="2020-11-03T19:56:33.065" v="21"/>
          <pc:sldLayoutMkLst>
            <pc:docMk/>
            <pc:sldMasterMk cId="0" sldId="2147483648"/>
            <pc:sldLayoutMk cId="2202520057" sldId="2147483656"/>
          </pc:sldLayoutMkLst>
        </pc:sldLayoutChg>
        <pc:sldLayoutChg chg="setBg">
          <pc:chgData name="nguyen pham" userId="d1a9ac1cfe7a4c35" providerId="LiveId" clId="{9775E3A1-A6BB-4FDB-9183-A9025490312C}" dt="2020-11-03T19:56:33.065" v="21"/>
          <pc:sldLayoutMkLst>
            <pc:docMk/>
            <pc:sldMasterMk cId="0" sldId="2147483648"/>
            <pc:sldLayoutMk cId="2291685990" sldId="2147483657"/>
          </pc:sldLayoutMkLst>
        </pc:sldLayoutChg>
        <pc:sldLayoutChg chg="setBg">
          <pc:chgData name="nguyen pham" userId="d1a9ac1cfe7a4c35" providerId="LiveId" clId="{9775E3A1-A6BB-4FDB-9183-A9025490312C}" dt="2020-11-03T19:56:33.065" v="21"/>
          <pc:sldLayoutMkLst>
            <pc:docMk/>
            <pc:sldMasterMk cId="0" sldId="2147483648"/>
            <pc:sldLayoutMk cId="4161444682" sldId="2147483658"/>
          </pc:sldLayoutMkLst>
        </pc:sldLayoutChg>
        <pc:sldLayoutChg chg="setBg">
          <pc:chgData name="nguyen pham" userId="d1a9ac1cfe7a4c35" providerId="LiveId" clId="{9775E3A1-A6BB-4FDB-9183-A9025490312C}" dt="2020-11-03T19:56:33.065" v="21"/>
          <pc:sldLayoutMkLst>
            <pc:docMk/>
            <pc:sldMasterMk cId="0" sldId="2147483648"/>
            <pc:sldLayoutMk cId="1978379880" sldId="2147483659"/>
          </pc:sldLayoutMkLst>
        </pc:sldLayoutChg>
        <pc:sldLayoutChg chg="setBg">
          <pc:chgData name="nguyen pham" userId="d1a9ac1cfe7a4c35" providerId="LiveId" clId="{9775E3A1-A6BB-4FDB-9183-A9025490312C}" dt="2020-11-03T19:56:33.065" v="21"/>
          <pc:sldLayoutMkLst>
            <pc:docMk/>
            <pc:sldMasterMk cId="0" sldId="2147483648"/>
            <pc:sldLayoutMk cId="1830260002" sldId="2147483660"/>
          </pc:sldLayoutMkLst>
        </pc:sldLayoutChg>
      </pc:sldMasterChg>
      <pc:sldMasterChg chg="delSldLayout">
        <pc:chgData name="nguyen pham" userId="d1a9ac1cfe7a4c35" providerId="LiveId" clId="{9775E3A1-A6BB-4FDB-9183-A9025490312C}" dt="2020-11-03T22:12:54.542" v="289" actId="2696"/>
        <pc:sldMasterMkLst>
          <pc:docMk/>
          <pc:sldMasterMk cId="1096214867" sldId="2147483661"/>
        </pc:sldMasterMkLst>
        <pc:sldLayoutChg chg="del">
          <pc:chgData name="nguyen pham" userId="d1a9ac1cfe7a4c35" providerId="LiveId" clId="{9775E3A1-A6BB-4FDB-9183-A9025490312C}" dt="2020-11-03T22:12:54.542" v="289" actId="2696"/>
          <pc:sldLayoutMkLst>
            <pc:docMk/>
            <pc:sldMasterMk cId="1096214867" sldId="2147483661"/>
            <pc:sldLayoutMk cId="3478510568" sldId="214748367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432FE61-2C24-44ED-AC1C-C1349A4E7689}"/>
              </a:ext>
            </a:extLst>
          </p:cNvPr>
          <p:cNvSpPr>
            <a:spLocks noGrp="1"/>
          </p:cNvSpPr>
          <p:nvPr>
            <p:ph type="ctrTitle"/>
          </p:nvPr>
        </p:nvSpPr>
        <p:spPr>
          <a:xfrm>
            <a:off x="1143000" y="1122363"/>
            <a:ext cx="6858000" cy="2387600"/>
          </a:xfrm>
        </p:spPr>
        <p:txBody>
          <a:bodyPr anchor="b"/>
          <a:lstStyle>
            <a:lvl1pPr algn="ctr">
              <a:defRPr sz="45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68951C80-B369-4DAD-BE3B-6536ADEF164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631B793E-24A5-44B3-9065-63F4C27754C0}"/>
              </a:ext>
            </a:extLst>
          </p:cNvPr>
          <p:cNvSpPr>
            <a:spLocks noGrp="1"/>
          </p:cNvSpPr>
          <p:nvPr>
            <p:ph type="dt" sz="half" idx="10"/>
          </p:nvPr>
        </p:nvSpPr>
        <p:spPr/>
        <p:txBody>
          <a:bodyPr/>
          <a:lstStyle/>
          <a:p>
            <a:endParaRPr lang="en-US" altLang="en-US"/>
          </a:p>
        </p:txBody>
      </p:sp>
      <p:sp>
        <p:nvSpPr>
          <p:cNvPr id="5" name="Chỗ dành sẵn cho Chân trang 4">
            <a:extLst>
              <a:ext uri="{FF2B5EF4-FFF2-40B4-BE49-F238E27FC236}">
                <a16:creationId xmlns:a16="http://schemas.microsoft.com/office/drawing/2014/main" id="{7377148A-F0D0-495A-8FF4-054128FD6678}"/>
              </a:ext>
            </a:extLst>
          </p:cNvPr>
          <p:cNvSpPr>
            <a:spLocks noGrp="1"/>
          </p:cNvSpPr>
          <p:nvPr>
            <p:ph type="ftr" sz="quarter" idx="11"/>
          </p:nvPr>
        </p:nvSpPr>
        <p:spPr/>
        <p:txBody>
          <a:bodyPr/>
          <a:lstStyle/>
          <a:p>
            <a:endParaRPr lang="en-US" altLang="en-US"/>
          </a:p>
        </p:txBody>
      </p:sp>
      <p:sp>
        <p:nvSpPr>
          <p:cNvPr id="6" name="Chỗ dành sẵn cho Số hiệu Bản chiếu 5">
            <a:extLst>
              <a:ext uri="{FF2B5EF4-FFF2-40B4-BE49-F238E27FC236}">
                <a16:creationId xmlns:a16="http://schemas.microsoft.com/office/drawing/2014/main" id="{CC3BE082-5EFF-4F53-A907-62884DAC803F}"/>
              </a:ext>
            </a:extLst>
          </p:cNvPr>
          <p:cNvSpPr>
            <a:spLocks noGrp="1"/>
          </p:cNvSpPr>
          <p:nvPr>
            <p:ph type="sldNum" sz="quarter" idx="12"/>
          </p:nvPr>
        </p:nvSpPr>
        <p:spPr/>
        <p:txBody>
          <a:bodyPr/>
          <a:lstStyle/>
          <a:p>
            <a:fld id="{EA523788-2F37-49B8-B4E2-16DA85190C5A}" type="slidenum">
              <a:rPr lang="en-US" altLang="en-US" smtClean="0"/>
              <a:pPr/>
              <a:t>‹#›</a:t>
            </a:fld>
            <a:endParaRPr lang="en-US" altLang="en-US"/>
          </a:p>
        </p:txBody>
      </p:sp>
    </p:spTree>
    <p:extLst>
      <p:ext uri="{BB962C8B-B14F-4D97-AF65-F5344CB8AC3E}">
        <p14:creationId xmlns:p14="http://schemas.microsoft.com/office/powerpoint/2010/main" val="1657348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E04686A-73BE-4068-9CF4-326FD9918A73}"/>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754E773D-FFAF-4B86-8697-858FF89223C8}"/>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E8BBC5F8-39BE-499B-AB38-9320BE7E9B06}"/>
              </a:ext>
            </a:extLst>
          </p:cNvPr>
          <p:cNvSpPr>
            <a:spLocks noGrp="1"/>
          </p:cNvSpPr>
          <p:nvPr>
            <p:ph type="dt" sz="half" idx="10"/>
          </p:nvPr>
        </p:nvSpPr>
        <p:spPr/>
        <p:txBody>
          <a:bodyPr/>
          <a:lstStyle/>
          <a:p>
            <a:endParaRPr lang="en-US" altLang="en-US"/>
          </a:p>
        </p:txBody>
      </p:sp>
      <p:sp>
        <p:nvSpPr>
          <p:cNvPr id="5" name="Chỗ dành sẵn cho Chân trang 4">
            <a:extLst>
              <a:ext uri="{FF2B5EF4-FFF2-40B4-BE49-F238E27FC236}">
                <a16:creationId xmlns:a16="http://schemas.microsoft.com/office/drawing/2014/main" id="{AD93D441-95B4-4B08-ACB4-9E7C859D746C}"/>
              </a:ext>
            </a:extLst>
          </p:cNvPr>
          <p:cNvSpPr>
            <a:spLocks noGrp="1"/>
          </p:cNvSpPr>
          <p:nvPr>
            <p:ph type="ftr" sz="quarter" idx="11"/>
          </p:nvPr>
        </p:nvSpPr>
        <p:spPr/>
        <p:txBody>
          <a:bodyPr/>
          <a:lstStyle/>
          <a:p>
            <a:r>
              <a:rPr lang="en-US" altLang="en-US"/>
              <a:t>Company Logo</a:t>
            </a:r>
          </a:p>
        </p:txBody>
      </p:sp>
      <p:sp>
        <p:nvSpPr>
          <p:cNvPr id="6" name="Chỗ dành sẵn cho Số hiệu Bản chiếu 5">
            <a:extLst>
              <a:ext uri="{FF2B5EF4-FFF2-40B4-BE49-F238E27FC236}">
                <a16:creationId xmlns:a16="http://schemas.microsoft.com/office/drawing/2014/main" id="{E672AB63-9D87-4B97-8DF2-98E0B6A1F270}"/>
              </a:ext>
            </a:extLst>
          </p:cNvPr>
          <p:cNvSpPr>
            <a:spLocks noGrp="1"/>
          </p:cNvSpPr>
          <p:nvPr>
            <p:ph type="sldNum" sz="quarter" idx="12"/>
          </p:nvPr>
        </p:nvSpPr>
        <p:spPr/>
        <p:txBody>
          <a:bodyPr/>
          <a:lstStyle/>
          <a:p>
            <a:fld id="{A5BCDEED-7E72-4C5C-8FCA-3B9ADB56F133}" type="slidenum">
              <a:rPr lang="en-US" altLang="en-US" smtClean="0"/>
              <a:pPr/>
              <a:t>‹#›</a:t>
            </a:fld>
            <a:endParaRPr lang="en-US" altLang="en-US"/>
          </a:p>
        </p:txBody>
      </p:sp>
    </p:spTree>
    <p:extLst>
      <p:ext uri="{BB962C8B-B14F-4D97-AF65-F5344CB8AC3E}">
        <p14:creationId xmlns:p14="http://schemas.microsoft.com/office/powerpoint/2010/main" val="469069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DE8CDA21-E1C9-4223-A619-70DC05F9FEF4}"/>
              </a:ext>
            </a:extLst>
          </p:cNvPr>
          <p:cNvSpPr>
            <a:spLocks noGrp="1"/>
          </p:cNvSpPr>
          <p:nvPr>
            <p:ph type="title" orient="vert"/>
          </p:nvPr>
        </p:nvSpPr>
        <p:spPr>
          <a:xfrm>
            <a:off x="6543675" y="365125"/>
            <a:ext cx="1971675"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A69234AB-80F4-454A-9B9D-FA7EFF6F854D}"/>
              </a:ext>
            </a:extLst>
          </p:cNvPr>
          <p:cNvSpPr>
            <a:spLocks noGrp="1"/>
          </p:cNvSpPr>
          <p:nvPr>
            <p:ph type="body" orient="vert" idx="1"/>
          </p:nvPr>
        </p:nvSpPr>
        <p:spPr>
          <a:xfrm>
            <a:off x="628650" y="365125"/>
            <a:ext cx="5800725"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39F315D-25C9-4CBA-846E-C689B8EA50D5}"/>
              </a:ext>
            </a:extLst>
          </p:cNvPr>
          <p:cNvSpPr>
            <a:spLocks noGrp="1"/>
          </p:cNvSpPr>
          <p:nvPr>
            <p:ph type="dt" sz="half" idx="10"/>
          </p:nvPr>
        </p:nvSpPr>
        <p:spPr/>
        <p:txBody>
          <a:bodyPr/>
          <a:lstStyle/>
          <a:p>
            <a:endParaRPr lang="en-US" altLang="en-US"/>
          </a:p>
        </p:txBody>
      </p:sp>
      <p:sp>
        <p:nvSpPr>
          <p:cNvPr id="5" name="Chỗ dành sẵn cho Chân trang 4">
            <a:extLst>
              <a:ext uri="{FF2B5EF4-FFF2-40B4-BE49-F238E27FC236}">
                <a16:creationId xmlns:a16="http://schemas.microsoft.com/office/drawing/2014/main" id="{38F6263D-7907-4F94-B983-8A7B77ADE20D}"/>
              </a:ext>
            </a:extLst>
          </p:cNvPr>
          <p:cNvSpPr>
            <a:spLocks noGrp="1"/>
          </p:cNvSpPr>
          <p:nvPr>
            <p:ph type="ftr" sz="quarter" idx="11"/>
          </p:nvPr>
        </p:nvSpPr>
        <p:spPr/>
        <p:txBody>
          <a:bodyPr/>
          <a:lstStyle/>
          <a:p>
            <a:r>
              <a:rPr lang="en-US" altLang="en-US"/>
              <a:t>Company Logo</a:t>
            </a:r>
          </a:p>
        </p:txBody>
      </p:sp>
      <p:sp>
        <p:nvSpPr>
          <p:cNvPr id="6" name="Chỗ dành sẵn cho Số hiệu Bản chiếu 5">
            <a:extLst>
              <a:ext uri="{FF2B5EF4-FFF2-40B4-BE49-F238E27FC236}">
                <a16:creationId xmlns:a16="http://schemas.microsoft.com/office/drawing/2014/main" id="{244EC7A7-5305-427B-A093-A74CBBB4C908}"/>
              </a:ext>
            </a:extLst>
          </p:cNvPr>
          <p:cNvSpPr>
            <a:spLocks noGrp="1"/>
          </p:cNvSpPr>
          <p:nvPr>
            <p:ph type="sldNum" sz="quarter" idx="12"/>
          </p:nvPr>
        </p:nvSpPr>
        <p:spPr/>
        <p:txBody>
          <a:bodyPr/>
          <a:lstStyle/>
          <a:p>
            <a:fld id="{D5A696D8-4BBD-4AFA-B641-8C1F379471DB}" type="slidenum">
              <a:rPr lang="en-US" altLang="en-US" smtClean="0"/>
              <a:pPr/>
              <a:t>‹#›</a:t>
            </a:fld>
            <a:endParaRPr lang="en-US" altLang="en-US"/>
          </a:p>
        </p:txBody>
      </p:sp>
    </p:spTree>
    <p:extLst>
      <p:ext uri="{BB962C8B-B14F-4D97-AF65-F5344CB8AC3E}">
        <p14:creationId xmlns:p14="http://schemas.microsoft.com/office/powerpoint/2010/main" val="3738341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mage 12">
    <p:spTree>
      <p:nvGrpSpPr>
        <p:cNvPr id="1" name=""/>
        <p:cNvGrpSpPr/>
        <p:nvPr/>
      </p:nvGrpSpPr>
      <p:grpSpPr>
        <a:xfrm>
          <a:off x="0" y="0"/>
          <a:ext cx="0" cy="0"/>
          <a:chOff x="0" y="0"/>
          <a:chExt cx="0" cy="0"/>
        </a:xfrm>
      </p:grpSpPr>
      <p:sp>
        <p:nvSpPr>
          <p:cNvPr id="14" name="Picture Placeholder 13"/>
          <p:cNvSpPr>
            <a:spLocks noGrp="1"/>
          </p:cNvSpPr>
          <p:nvPr>
            <p:ph type="pic" sz="quarter" idx="13"/>
          </p:nvPr>
        </p:nvSpPr>
        <p:spPr>
          <a:xfrm>
            <a:off x="7239000" y="2616200"/>
            <a:ext cx="1143000" cy="1524000"/>
          </a:xfrm>
          <a:custGeom>
            <a:avLst/>
            <a:gdLst/>
            <a:ahLst/>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p:spPr>
        <p:txBody>
          <a:bodyPr/>
          <a:lstStyle>
            <a:lvl1pPr>
              <a:defRPr sz="1600"/>
            </a:lvl1pPr>
          </a:lstStyle>
          <a:p>
            <a:endParaRPr lang="en-US" dirty="0"/>
          </a:p>
        </p:txBody>
      </p:sp>
      <p:sp>
        <p:nvSpPr>
          <p:cNvPr id="12" name="Picture Placeholder 11"/>
          <p:cNvSpPr>
            <a:spLocks noGrp="1"/>
          </p:cNvSpPr>
          <p:nvPr>
            <p:ph type="pic" sz="quarter" idx="12"/>
          </p:nvPr>
        </p:nvSpPr>
        <p:spPr>
          <a:xfrm>
            <a:off x="5181600" y="2616200"/>
            <a:ext cx="1143000" cy="1524000"/>
          </a:xfrm>
          <a:custGeom>
            <a:avLst/>
            <a:gdLst/>
            <a:ahLst/>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p:spPr>
        <p:txBody>
          <a:bodyPr/>
          <a:lstStyle>
            <a:lvl1pPr>
              <a:defRPr sz="1600"/>
            </a:lvl1pPr>
          </a:lstStyle>
          <a:p>
            <a:endParaRPr lang="en-US"/>
          </a:p>
        </p:txBody>
      </p:sp>
      <p:sp>
        <p:nvSpPr>
          <p:cNvPr id="10" name="Picture Placeholder 9"/>
          <p:cNvSpPr>
            <a:spLocks noGrp="1"/>
          </p:cNvSpPr>
          <p:nvPr>
            <p:ph type="pic" sz="quarter" idx="11"/>
          </p:nvPr>
        </p:nvSpPr>
        <p:spPr>
          <a:xfrm>
            <a:off x="3124200" y="2616200"/>
            <a:ext cx="1143000" cy="1524000"/>
          </a:xfrm>
          <a:custGeom>
            <a:avLst/>
            <a:gdLst/>
            <a:ahLst/>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p:spPr>
        <p:txBody>
          <a:bodyPr/>
          <a:lstStyle>
            <a:lvl1pPr>
              <a:defRPr sz="1600"/>
            </a:lvl1pPr>
          </a:lstStyle>
          <a:p>
            <a:endParaRPr lang="en-US"/>
          </a:p>
        </p:txBody>
      </p:sp>
      <p:sp>
        <p:nvSpPr>
          <p:cNvPr id="8" name="Picture Placeholder 7"/>
          <p:cNvSpPr>
            <a:spLocks noGrp="1"/>
          </p:cNvSpPr>
          <p:nvPr>
            <p:ph type="pic" sz="quarter" idx="10"/>
          </p:nvPr>
        </p:nvSpPr>
        <p:spPr>
          <a:xfrm>
            <a:off x="1066800" y="2616200"/>
            <a:ext cx="1143000" cy="1524000"/>
          </a:xfrm>
          <a:custGeom>
            <a:avLst/>
            <a:gdLst/>
            <a:ahLst/>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p:spPr>
        <p:txBody>
          <a:bodyPr/>
          <a:lstStyle>
            <a:lvl1pPr>
              <a:defRPr sz="1600"/>
            </a:lvl1pPr>
          </a:lstStyle>
          <a:p>
            <a:endParaRPr lang="en-US"/>
          </a:p>
        </p:txBody>
      </p:sp>
    </p:spTree>
    <p:extLst>
      <p:ext uri="{BB962C8B-B14F-4D97-AF65-F5344CB8AC3E}">
        <p14:creationId xmlns:p14="http://schemas.microsoft.com/office/powerpoint/2010/main" val="7461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5094203-8DBF-45ED-AC43-7E078F438910}"/>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C1DC4F5B-D11E-4C26-99F6-F9CED7095CAA}"/>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30B8ADC1-2789-4453-B58F-273D0A8A7FCD}"/>
              </a:ext>
            </a:extLst>
          </p:cNvPr>
          <p:cNvSpPr>
            <a:spLocks noGrp="1"/>
          </p:cNvSpPr>
          <p:nvPr>
            <p:ph type="dt" sz="half" idx="10"/>
          </p:nvPr>
        </p:nvSpPr>
        <p:spPr/>
        <p:txBody>
          <a:bodyPr/>
          <a:lstStyle/>
          <a:p>
            <a:endParaRPr lang="en-US" altLang="en-US"/>
          </a:p>
        </p:txBody>
      </p:sp>
      <p:sp>
        <p:nvSpPr>
          <p:cNvPr id="5" name="Chỗ dành sẵn cho Chân trang 4">
            <a:extLst>
              <a:ext uri="{FF2B5EF4-FFF2-40B4-BE49-F238E27FC236}">
                <a16:creationId xmlns:a16="http://schemas.microsoft.com/office/drawing/2014/main" id="{EA417484-04B2-4EC3-B4EE-9CD2B45DE0EA}"/>
              </a:ext>
            </a:extLst>
          </p:cNvPr>
          <p:cNvSpPr>
            <a:spLocks noGrp="1"/>
          </p:cNvSpPr>
          <p:nvPr>
            <p:ph type="ftr" sz="quarter" idx="11"/>
          </p:nvPr>
        </p:nvSpPr>
        <p:spPr/>
        <p:txBody>
          <a:bodyPr/>
          <a:lstStyle/>
          <a:p>
            <a:r>
              <a:rPr lang="en-US" altLang="en-US"/>
              <a:t>Company Logo</a:t>
            </a:r>
          </a:p>
        </p:txBody>
      </p:sp>
      <p:sp>
        <p:nvSpPr>
          <p:cNvPr id="6" name="Chỗ dành sẵn cho Số hiệu Bản chiếu 5">
            <a:extLst>
              <a:ext uri="{FF2B5EF4-FFF2-40B4-BE49-F238E27FC236}">
                <a16:creationId xmlns:a16="http://schemas.microsoft.com/office/drawing/2014/main" id="{9B39089E-B1CD-4C39-8D4C-8E46D3D5385A}"/>
              </a:ext>
            </a:extLst>
          </p:cNvPr>
          <p:cNvSpPr>
            <a:spLocks noGrp="1"/>
          </p:cNvSpPr>
          <p:nvPr>
            <p:ph type="sldNum" sz="quarter" idx="12"/>
          </p:nvPr>
        </p:nvSpPr>
        <p:spPr/>
        <p:txBody>
          <a:bodyPr/>
          <a:lstStyle/>
          <a:p>
            <a:fld id="{FEB58780-488D-4EF7-B48E-75F1BB016843}" type="slidenum">
              <a:rPr lang="en-US" altLang="en-US" smtClean="0"/>
              <a:pPr/>
              <a:t>‹#›</a:t>
            </a:fld>
            <a:endParaRPr lang="en-US" altLang="en-US"/>
          </a:p>
        </p:txBody>
      </p:sp>
    </p:spTree>
    <p:extLst>
      <p:ext uri="{BB962C8B-B14F-4D97-AF65-F5344CB8AC3E}">
        <p14:creationId xmlns:p14="http://schemas.microsoft.com/office/powerpoint/2010/main" val="78870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D68D5F6-279E-4E4E-84DB-3F344B694B65}"/>
              </a:ext>
            </a:extLst>
          </p:cNvPr>
          <p:cNvSpPr>
            <a:spLocks noGrp="1"/>
          </p:cNvSpPr>
          <p:nvPr>
            <p:ph type="title"/>
          </p:nvPr>
        </p:nvSpPr>
        <p:spPr>
          <a:xfrm>
            <a:off x="623888" y="1709739"/>
            <a:ext cx="7886700" cy="2852737"/>
          </a:xfrm>
        </p:spPr>
        <p:txBody>
          <a:bodyPr anchor="b"/>
          <a:lstStyle>
            <a:lvl1pPr>
              <a:defRPr sz="45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3BAAAF2F-22D7-442B-8148-6DD68856071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EA1083CF-0F03-403F-95E6-147EB8FF57B9}"/>
              </a:ext>
            </a:extLst>
          </p:cNvPr>
          <p:cNvSpPr>
            <a:spLocks noGrp="1"/>
          </p:cNvSpPr>
          <p:nvPr>
            <p:ph type="dt" sz="half" idx="10"/>
          </p:nvPr>
        </p:nvSpPr>
        <p:spPr/>
        <p:txBody>
          <a:bodyPr/>
          <a:lstStyle/>
          <a:p>
            <a:endParaRPr lang="en-US" altLang="en-US"/>
          </a:p>
        </p:txBody>
      </p:sp>
      <p:sp>
        <p:nvSpPr>
          <p:cNvPr id="5" name="Chỗ dành sẵn cho Chân trang 4">
            <a:extLst>
              <a:ext uri="{FF2B5EF4-FFF2-40B4-BE49-F238E27FC236}">
                <a16:creationId xmlns:a16="http://schemas.microsoft.com/office/drawing/2014/main" id="{406EF149-27DB-42E1-992B-091CFECD2F8C}"/>
              </a:ext>
            </a:extLst>
          </p:cNvPr>
          <p:cNvSpPr>
            <a:spLocks noGrp="1"/>
          </p:cNvSpPr>
          <p:nvPr>
            <p:ph type="ftr" sz="quarter" idx="11"/>
          </p:nvPr>
        </p:nvSpPr>
        <p:spPr/>
        <p:txBody>
          <a:bodyPr/>
          <a:lstStyle/>
          <a:p>
            <a:r>
              <a:rPr lang="en-US" altLang="en-US"/>
              <a:t>Company Logo</a:t>
            </a:r>
          </a:p>
        </p:txBody>
      </p:sp>
      <p:sp>
        <p:nvSpPr>
          <p:cNvPr id="6" name="Chỗ dành sẵn cho Số hiệu Bản chiếu 5">
            <a:extLst>
              <a:ext uri="{FF2B5EF4-FFF2-40B4-BE49-F238E27FC236}">
                <a16:creationId xmlns:a16="http://schemas.microsoft.com/office/drawing/2014/main" id="{B3039FF9-1288-44B4-9E37-315EFE8D7A1C}"/>
              </a:ext>
            </a:extLst>
          </p:cNvPr>
          <p:cNvSpPr>
            <a:spLocks noGrp="1"/>
          </p:cNvSpPr>
          <p:nvPr>
            <p:ph type="sldNum" sz="quarter" idx="12"/>
          </p:nvPr>
        </p:nvSpPr>
        <p:spPr/>
        <p:txBody>
          <a:bodyPr/>
          <a:lstStyle/>
          <a:p>
            <a:fld id="{67D9F6B1-341E-4853-9821-B61138C8759E}" type="slidenum">
              <a:rPr lang="en-US" altLang="en-US" smtClean="0"/>
              <a:pPr/>
              <a:t>‹#›</a:t>
            </a:fld>
            <a:endParaRPr lang="en-US" altLang="en-US"/>
          </a:p>
        </p:txBody>
      </p:sp>
    </p:spTree>
    <p:extLst>
      <p:ext uri="{BB962C8B-B14F-4D97-AF65-F5344CB8AC3E}">
        <p14:creationId xmlns:p14="http://schemas.microsoft.com/office/powerpoint/2010/main" val="456222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1452CA7-3EBB-41F8-A84E-9AE4F0438D13}"/>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302086CC-D1B0-44B9-9DF8-DCB79108C598}"/>
              </a:ext>
            </a:extLst>
          </p:cNvPr>
          <p:cNvSpPr>
            <a:spLocks noGrp="1"/>
          </p:cNvSpPr>
          <p:nvPr>
            <p:ph sz="half" idx="1"/>
          </p:nvPr>
        </p:nvSpPr>
        <p:spPr>
          <a:xfrm>
            <a:off x="628650" y="1825625"/>
            <a:ext cx="38862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61D7EA88-8A3A-457E-8E32-FDF65CECD8D7}"/>
              </a:ext>
            </a:extLst>
          </p:cNvPr>
          <p:cNvSpPr>
            <a:spLocks noGrp="1"/>
          </p:cNvSpPr>
          <p:nvPr>
            <p:ph sz="half" idx="2"/>
          </p:nvPr>
        </p:nvSpPr>
        <p:spPr>
          <a:xfrm>
            <a:off x="4629150" y="1825625"/>
            <a:ext cx="38862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B0FB36A7-9D13-4ED6-8DD1-FA918E95E522}"/>
              </a:ext>
            </a:extLst>
          </p:cNvPr>
          <p:cNvSpPr>
            <a:spLocks noGrp="1"/>
          </p:cNvSpPr>
          <p:nvPr>
            <p:ph type="dt" sz="half" idx="10"/>
          </p:nvPr>
        </p:nvSpPr>
        <p:spPr/>
        <p:txBody>
          <a:bodyPr/>
          <a:lstStyle/>
          <a:p>
            <a:endParaRPr lang="en-US" altLang="en-US"/>
          </a:p>
        </p:txBody>
      </p:sp>
      <p:sp>
        <p:nvSpPr>
          <p:cNvPr id="6" name="Chỗ dành sẵn cho Chân trang 5">
            <a:extLst>
              <a:ext uri="{FF2B5EF4-FFF2-40B4-BE49-F238E27FC236}">
                <a16:creationId xmlns:a16="http://schemas.microsoft.com/office/drawing/2014/main" id="{FFE503A0-CF61-40AB-AADB-88EBC12A8074}"/>
              </a:ext>
            </a:extLst>
          </p:cNvPr>
          <p:cNvSpPr>
            <a:spLocks noGrp="1"/>
          </p:cNvSpPr>
          <p:nvPr>
            <p:ph type="ftr" sz="quarter" idx="11"/>
          </p:nvPr>
        </p:nvSpPr>
        <p:spPr/>
        <p:txBody>
          <a:bodyPr/>
          <a:lstStyle/>
          <a:p>
            <a:r>
              <a:rPr lang="en-US" altLang="en-US"/>
              <a:t>Company Logo</a:t>
            </a:r>
          </a:p>
        </p:txBody>
      </p:sp>
      <p:sp>
        <p:nvSpPr>
          <p:cNvPr id="7" name="Chỗ dành sẵn cho Số hiệu Bản chiếu 6">
            <a:extLst>
              <a:ext uri="{FF2B5EF4-FFF2-40B4-BE49-F238E27FC236}">
                <a16:creationId xmlns:a16="http://schemas.microsoft.com/office/drawing/2014/main" id="{D5BA6996-17A6-41E0-95B2-BB8C9904E09F}"/>
              </a:ext>
            </a:extLst>
          </p:cNvPr>
          <p:cNvSpPr>
            <a:spLocks noGrp="1"/>
          </p:cNvSpPr>
          <p:nvPr>
            <p:ph type="sldNum" sz="quarter" idx="12"/>
          </p:nvPr>
        </p:nvSpPr>
        <p:spPr/>
        <p:txBody>
          <a:bodyPr/>
          <a:lstStyle/>
          <a:p>
            <a:fld id="{FD81430B-AC6B-42F0-9A40-3A95CD902E75}" type="slidenum">
              <a:rPr lang="en-US" altLang="en-US" smtClean="0"/>
              <a:pPr/>
              <a:t>‹#›</a:t>
            </a:fld>
            <a:endParaRPr lang="en-US" altLang="en-US"/>
          </a:p>
        </p:txBody>
      </p:sp>
    </p:spTree>
    <p:extLst>
      <p:ext uri="{BB962C8B-B14F-4D97-AF65-F5344CB8AC3E}">
        <p14:creationId xmlns:p14="http://schemas.microsoft.com/office/powerpoint/2010/main" val="2756993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3433492-60E5-466A-B547-219CE777EC9A}"/>
              </a:ext>
            </a:extLst>
          </p:cNvPr>
          <p:cNvSpPr>
            <a:spLocks noGrp="1"/>
          </p:cNvSpPr>
          <p:nvPr>
            <p:ph type="title"/>
          </p:nvPr>
        </p:nvSpPr>
        <p:spPr>
          <a:xfrm>
            <a:off x="629841" y="365126"/>
            <a:ext cx="78867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3465D362-3853-462A-9AFC-5A362A85D52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7E3EE010-4EAA-403A-B886-143B9C432BCA}"/>
              </a:ext>
            </a:extLst>
          </p:cNvPr>
          <p:cNvSpPr>
            <a:spLocks noGrp="1"/>
          </p:cNvSpPr>
          <p:nvPr>
            <p:ph sz="half" idx="2"/>
          </p:nvPr>
        </p:nvSpPr>
        <p:spPr>
          <a:xfrm>
            <a:off x="629842" y="2505075"/>
            <a:ext cx="3868340"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879462CB-8688-4FEF-8688-6D8BAFDD946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9397AA78-4CC8-47F4-8F6F-2D7A16C9D7DD}"/>
              </a:ext>
            </a:extLst>
          </p:cNvPr>
          <p:cNvSpPr>
            <a:spLocks noGrp="1"/>
          </p:cNvSpPr>
          <p:nvPr>
            <p:ph sz="quarter" idx="4"/>
          </p:nvPr>
        </p:nvSpPr>
        <p:spPr>
          <a:xfrm>
            <a:off x="4629150" y="2505075"/>
            <a:ext cx="3887391"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C56F4487-74CB-45CE-B099-4E73B8D34C5D}"/>
              </a:ext>
            </a:extLst>
          </p:cNvPr>
          <p:cNvSpPr>
            <a:spLocks noGrp="1"/>
          </p:cNvSpPr>
          <p:nvPr>
            <p:ph type="dt" sz="half" idx="10"/>
          </p:nvPr>
        </p:nvSpPr>
        <p:spPr/>
        <p:txBody>
          <a:bodyPr/>
          <a:lstStyle/>
          <a:p>
            <a:endParaRPr lang="en-US" altLang="en-US"/>
          </a:p>
        </p:txBody>
      </p:sp>
      <p:sp>
        <p:nvSpPr>
          <p:cNvPr id="8" name="Chỗ dành sẵn cho Chân trang 7">
            <a:extLst>
              <a:ext uri="{FF2B5EF4-FFF2-40B4-BE49-F238E27FC236}">
                <a16:creationId xmlns:a16="http://schemas.microsoft.com/office/drawing/2014/main" id="{E9F332DE-55F1-41A9-82A7-F310B0B95E15}"/>
              </a:ext>
            </a:extLst>
          </p:cNvPr>
          <p:cNvSpPr>
            <a:spLocks noGrp="1"/>
          </p:cNvSpPr>
          <p:nvPr>
            <p:ph type="ftr" sz="quarter" idx="11"/>
          </p:nvPr>
        </p:nvSpPr>
        <p:spPr/>
        <p:txBody>
          <a:bodyPr/>
          <a:lstStyle/>
          <a:p>
            <a:r>
              <a:rPr lang="en-US" altLang="en-US"/>
              <a:t>Company Logo</a:t>
            </a:r>
          </a:p>
        </p:txBody>
      </p:sp>
      <p:sp>
        <p:nvSpPr>
          <p:cNvPr id="9" name="Chỗ dành sẵn cho Số hiệu Bản chiếu 8">
            <a:extLst>
              <a:ext uri="{FF2B5EF4-FFF2-40B4-BE49-F238E27FC236}">
                <a16:creationId xmlns:a16="http://schemas.microsoft.com/office/drawing/2014/main" id="{0D82CE31-74B3-4CA2-8BA7-6F852FD2348F}"/>
              </a:ext>
            </a:extLst>
          </p:cNvPr>
          <p:cNvSpPr>
            <a:spLocks noGrp="1"/>
          </p:cNvSpPr>
          <p:nvPr>
            <p:ph type="sldNum" sz="quarter" idx="12"/>
          </p:nvPr>
        </p:nvSpPr>
        <p:spPr/>
        <p:txBody>
          <a:bodyPr/>
          <a:lstStyle/>
          <a:p>
            <a:fld id="{2AF4FDF7-97BC-42B7-A853-1427913C4A6E}" type="slidenum">
              <a:rPr lang="en-US" altLang="en-US" smtClean="0"/>
              <a:pPr/>
              <a:t>‹#›</a:t>
            </a:fld>
            <a:endParaRPr lang="en-US" altLang="en-US"/>
          </a:p>
        </p:txBody>
      </p:sp>
    </p:spTree>
    <p:extLst>
      <p:ext uri="{BB962C8B-B14F-4D97-AF65-F5344CB8AC3E}">
        <p14:creationId xmlns:p14="http://schemas.microsoft.com/office/powerpoint/2010/main" val="4010196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4D29A1-6CD9-4584-97CE-B742CCCDD3AB}"/>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0041618E-D5A8-4DE9-B79E-ADD731C07EC2}"/>
              </a:ext>
            </a:extLst>
          </p:cNvPr>
          <p:cNvSpPr>
            <a:spLocks noGrp="1"/>
          </p:cNvSpPr>
          <p:nvPr>
            <p:ph type="dt" sz="half" idx="10"/>
          </p:nvPr>
        </p:nvSpPr>
        <p:spPr/>
        <p:txBody>
          <a:bodyPr/>
          <a:lstStyle/>
          <a:p>
            <a:endParaRPr lang="en-US" altLang="en-US"/>
          </a:p>
        </p:txBody>
      </p:sp>
      <p:sp>
        <p:nvSpPr>
          <p:cNvPr id="4" name="Chỗ dành sẵn cho Chân trang 3">
            <a:extLst>
              <a:ext uri="{FF2B5EF4-FFF2-40B4-BE49-F238E27FC236}">
                <a16:creationId xmlns:a16="http://schemas.microsoft.com/office/drawing/2014/main" id="{1AD00FC6-955B-41AA-A91F-87E48F77F687}"/>
              </a:ext>
            </a:extLst>
          </p:cNvPr>
          <p:cNvSpPr>
            <a:spLocks noGrp="1"/>
          </p:cNvSpPr>
          <p:nvPr>
            <p:ph type="ftr" sz="quarter" idx="11"/>
          </p:nvPr>
        </p:nvSpPr>
        <p:spPr/>
        <p:txBody>
          <a:bodyPr/>
          <a:lstStyle/>
          <a:p>
            <a:r>
              <a:rPr lang="en-US" altLang="en-US"/>
              <a:t>Company Logo</a:t>
            </a:r>
          </a:p>
        </p:txBody>
      </p:sp>
      <p:sp>
        <p:nvSpPr>
          <p:cNvPr id="5" name="Chỗ dành sẵn cho Số hiệu Bản chiếu 4">
            <a:extLst>
              <a:ext uri="{FF2B5EF4-FFF2-40B4-BE49-F238E27FC236}">
                <a16:creationId xmlns:a16="http://schemas.microsoft.com/office/drawing/2014/main" id="{00A95027-9936-4DC3-9918-FD8974B654CE}"/>
              </a:ext>
            </a:extLst>
          </p:cNvPr>
          <p:cNvSpPr>
            <a:spLocks noGrp="1"/>
          </p:cNvSpPr>
          <p:nvPr>
            <p:ph type="sldNum" sz="quarter" idx="12"/>
          </p:nvPr>
        </p:nvSpPr>
        <p:spPr/>
        <p:txBody>
          <a:bodyPr/>
          <a:lstStyle/>
          <a:p>
            <a:fld id="{B5D849B4-29C3-41C0-8181-4688AE5507FB}" type="slidenum">
              <a:rPr lang="en-US" altLang="en-US" smtClean="0"/>
              <a:pPr/>
              <a:t>‹#›</a:t>
            </a:fld>
            <a:endParaRPr lang="en-US" altLang="en-US"/>
          </a:p>
        </p:txBody>
      </p:sp>
    </p:spTree>
    <p:extLst>
      <p:ext uri="{BB962C8B-B14F-4D97-AF65-F5344CB8AC3E}">
        <p14:creationId xmlns:p14="http://schemas.microsoft.com/office/powerpoint/2010/main" val="2819860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4790FB3C-377E-4F5D-A6F8-31596341BC60}"/>
              </a:ext>
            </a:extLst>
          </p:cNvPr>
          <p:cNvSpPr>
            <a:spLocks noGrp="1"/>
          </p:cNvSpPr>
          <p:nvPr>
            <p:ph type="dt" sz="half" idx="10"/>
          </p:nvPr>
        </p:nvSpPr>
        <p:spPr/>
        <p:txBody>
          <a:bodyPr/>
          <a:lstStyle/>
          <a:p>
            <a:endParaRPr lang="en-US" altLang="en-US"/>
          </a:p>
        </p:txBody>
      </p:sp>
      <p:sp>
        <p:nvSpPr>
          <p:cNvPr id="3" name="Chỗ dành sẵn cho Chân trang 2">
            <a:extLst>
              <a:ext uri="{FF2B5EF4-FFF2-40B4-BE49-F238E27FC236}">
                <a16:creationId xmlns:a16="http://schemas.microsoft.com/office/drawing/2014/main" id="{A74179D3-9793-45F8-9DC7-E080E5F7146E}"/>
              </a:ext>
            </a:extLst>
          </p:cNvPr>
          <p:cNvSpPr>
            <a:spLocks noGrp="1"/>
          </p:cNvSpPr>
          <p:nvPr>
            <p:ph type="ftr" sz="quarter" idx="11"/>
          </p:nvPr>
        </p:nvSpPr>
        <p:spPr/>
        <p:txBody>
          <a:bodyPr/>
          <a:lstStyle/>
          <a:p>
            <a:r>
              <a:rPr lang="en-US" altLang="en-US"/>
              <a:t>Company Logo</a:t>
            </a:r>
          </a:p>
        </p:txBody>
      </p:sp>
      <p:sp>
        <p:nvSpPr>
          <p:cNvPr id="4" name="Chỗ dành sẵn cho Số hiệu Bản chiếu 3">
            <a:extLst>
              <a:ext uri="{FF2B5EF4-FFF2-40B4-BE49-F238E27FC236}">
                <a16:creationId xmlns:a16="http://schemas.microsoft.com/office/drawing/2014/main" id="{80AE3F91-941F-4254-B819-8008A74D179C}"/>
              </a:ext>
            </a:extLst>
          </p:cNvPr>
          <p:cNvSpPr>
            <a:spLocks noGrp="1"/>
          </p:cNvSpPr>
          <p:nvPr>
            <p:ph type="sldNum" sz="quarter" idx="12"/>
          </p:nvPr>
        </p:nvSpPr>
        <p:spPr/>
        <p:txBody>
          <a:bodyPr/>
          <a:lstStyle/>
          <a:p>
            <a:fld id="{80D33C51-1851-4DF0-90DB-E9F1912A6357}" type="slidenum">
              <a:rPr lang="en-US" altLang="en-US" smtClean="0"/>
              <a:pPr/>
              <a:t>‹#›</a:t>
            </a:fld>
            <a:endParaRPr lang="en-US" altLang="en-US"/>
          </a:p>
        </p:txBody>
      </p:sp>
    </p:spTree>
    <p:extLst>
      <p:ext uri="{BB962C8B-B14F-4D97-AF65-F5344CB8AC3E}">
        <p14:creationId xmlns:p14="http://schemas.microsoft.com/office/powerpoint/2010/main" val="230295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15ECFA1-099A-4FE8-9D87-BCFC65CEC35A}"/>
              </a:ext>
            </a:extLst>
          </p:cNvPr>
          <p:cNvSpPr>
            <a:spLocks noGrp="1"/>
          </p:cNvSpPr>
          <p:nvPr>
            <p:ph type="title"/>
          </p:nvPr>
        </p:nvSpPr>
        <p:spPr>
          <a:xfrm>
            <a:off x="629841" y="457200"/>
            <a:ext cx="2949178" cy="1600200"/>
          </a:xfrm>
        </p:spPr>
        <p:txBody>
          <a:bodyPr anchor="b"/>
          <a:lstStyle>
            <a:lvl1pPr>
              <a:defRPr sz="24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3C08AE70-D47D-488D-BC4A-E6FFF80825C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07B37341-F2C7-437B-A75D-CA8548F859F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A489F7EE-748E-48C8-9ACC-9DA3B4D356B3}"/>
              </a:ext>
            </a:extLst>
          </p:cNvPr>
          <p:cNvSpPr>
            <a:spLocks noGrp="1"/>
          </p:cNvSpPr>
          <p:nvPr>
            <p:ph type="dt" sz="half" idx="10"/>
          </p:nvPr>
        </p:nvSpPr>
        <p:spPr/>
        <p:txBody>
          <a:bodyPr/>
          <a:lstStyle/>
          <a:p>
            <a:endParaRPr lang="en-US" altLang="en-US"/>
          </a:p>
        </p:txBody>
      </p:sp>
      <p:sp>
        <p:nvSpPr>
          <p:cNvPr id="6" name="Chỗ dành sẵn cho Chân trang 5">
            <a:extLst>
              <a:ext uri="{FF2B5EF4-FFF2-40B4-BE49-F238E27FC236}">
                <a16:creationId xmlns:a16="http://schemas.microsoft.com/office/drawing/2014/main" id="{EEEB6ABA-C66A-44BE-BC8B-00A207051D5E}"/>
              </a:ext>
            </a:extLst>
          </p:cNvPr>
          <p:cNvSpPr>
            <a:spLocks noGrp="1"/>
          </p:cNvSpPr>
          <p:nvPr>
            <p:ph type="ftr" sz="quarter" idx="11"/>
          </p:nvPr>
        </p:nvSpPr>
        <p:spPr/>
        <p:txBody>
          <a:bodyPr/>
          <a:lstStyle/>
          <a:p>
            <a:r>
              <a:rPr lang="en-US" altLang="en-US"/>
              <a:t>Company Logo</a:t>
            </a:r>
          </a:p>
        </p:txBody>
      </p:sp>
      <p:sp>
        <p:nvSpPr>
          <p:cNvPr id="7" name="Chỗ dành sẵn cho Số hiệu Bản chiếu 6">
            <a:extLst>
              <a:ext uri="{FF2B5EF4-FFF2-40B4-BE49-F238E27FC236}">
                <a16:creationId xmlns:a16="http://schemas.microsoft.com/office/drawing/2014/main" id="{1FA4EA07-290F-4E93-AB0B-8A773CDDF719}"/>
              </a:ext>
            </a:extLst>
          </p:cNvPr>
          <p:cNvSpPr>
            <a:spLocks noGrp="1"/>
          </p:cNvSpPr>
          <p:nvPr>
            <p:ph type="sldNum" sz="quarter" idx="12"/>
          </p:nvPr>
        </p:nvSpPr>
        <p:spPr/>
        <p:txBody>
          <a:bodyPr/>
          <a:lstStyle/>
          <a:p>
            <a:fld id="{D67F734B-30EC-47EC-B92C-360F747AA4DD}" type="slidenum">
              <a:rPr lang="en-US" altLang="en-US" smtClean="0"/>
              <a:pPr/>
              <a:t>‹#›</a:t>
            </a:fld>
            <a:endParaRPr lang="en-US" altLang="en-US"/>
          </a:p>
        </p:txBody>
      </p:sp>
    </p:spTree>
    <p:extLst>
      <p:ext uri="{BB962C8B-B14F-4D97-AF65-F5344CB8AC3E}">
        <p14:creationId xmlns:p14="http://schemas.microsoft.com/office/powerpoint/2010/main" val="4261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721DBC1-6C0D-4373-987B-AE86A4D00C68}"/>
              </a:ext>
            </a:extLst>
          </p:cNvPr>
          <p:cNvSpPr>
            <a:spLocks noGrp="1"/>
          </p:cNvSpPr>
          <p:nvPr>
            <p:ph type="title"/>
          </p:nvPr>
        </p:nvSpPr>
        <p:spPr>
          <a:xfrm>
            <a:off x="629841" y="457200"/>
            <a:ext cx="2949178" cy="1600200"/>
          </a:xfrm>
        </p:spPr>
        <p:txBody>
          <a:bodyPr anchor="b"/>
          <a:lstStyle>
            <a:lvl1pPr>
              <a:defRPr sz="24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582E1273-5C2A-4263-8366-55D6BAA6571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Chỗ dành sẵn cho Văn bản 3">
            <a:extLst>
              <a:ext uri="{FF2B5EF4-FFF2-40B4-BE49-F238E27FC236}">
                <a16:creationId xmlns:a16="http://schemas.microsoft.com/office/drawing/2014/main" id="{212C05C3-0418-40E7-A3FE-BA65956C51B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E0EB6143-448D-49F0-BEAB-92BBDF8539DD}"/>
              </a:ext>
            </a:extLst>
          </p:cNvPr>
          <p:cNvSpPr>
            <a:spLocks noGrp="1"/>
          </p:cNvSpPr>
          <p:nvPr>
            <p:ph type="dt" sz="half" idx="10"/>
          </p:nvPr>
        </p:nvSpPr>
        <p:spPr/>
        <p:txBody>
          <a:bodyPr/>
          <a:lstStyle/>
          <a:p>
            <a:endParaRPr lang="en-US" altLang="en-US"/>
          </a:p>
        </p:txBody>
      </p:sp>
      <p:sp>
        <p:nvSpPr>
          <p:cNvPr id="6" name="Chỗ dành sẵn cho Chân trang 5">
            <a:extLst>
              <a:ext uri="{FF2B5EF4-FFF2-40B4-BE49-F238E27FC236}">
                <a16:creationId xmlns:a16="http://schemas.microsoft.com/office/drawing/2014/main" id="{EB778ACB-7790-4702-A989-ACBDB8EF0A2A}"/>
              </a:ext>
            </a:extLst>
          </p:cNvPr>
          <p:cNvSpPr>
            <a:spLocks noGrp="1"/>
          </p:cNvSpPr>
          <p:nvPr>
            <p:ph type="ftr" sz="quarter" idx="11"/>
          </p:nvPr>
        </p:nvSpPr>
        <p:spPr/>
        <p:txBody>
          <a:bodyPr/>
          <a:lstStyle/>
          <a:p>
            <a:r>
              <a:rPr lang="en-US" altLang="en-US"/>
              <a:t>Company Logo</a:t>
            </a:r>
          </a:p>
        </p:txBody>
      </p:sp>
      <p:sp>
        <p:nvSpPr>
          <p:cNvPr id="7" name="Chỗ dành sẵn cho Số hiệu Bản chiếu 6">
            <a:extLst>
              <a:ext uri="{FF2B5EF4-FFF2-40B4-BE49-F238E27FC236}">
                <a16:creationId xmlns:a16="http://schemas.microsoft.com/office/drawing/2014/main" id="{84748BB8-5A6F-41CC-90B9-32EB15CB07E9}"/>
              </a:ext>
            </a:extLst>
          </p:cNvPr>
          <p:cNvSpPr>
            <a:spLocks noGrp="1"/>
          </p:cNvSpPr>
          <p:nvPr>
            <p:ph type="sldNum" sz="quarter" idx="12"/>
          </p:nvPr>
        </p:nvSpPr>
        <p:spPr/>
        <p:txBody>
          <a:bodyPr/>
          <a:lstStyle/>
          <a:p>
            <a:fld id="{0A3DA81E-4FD0-4254-833D-3E39E75C9030}" type="slidenum">
              <a:rPr lang="en-US" altLang="en-US" smtClean="0"/>
              <a:pPr/>
              <a:t>‹#›</a:t>
            </a:fld>
            <a:endParaRPr lang="en-US" altLang="en-US"/>
          </a:p>
        </p:txBody>
      </p:sp>
    </p:spTree>
    <p:extLst>
      <p:ext uri="{BB962C8B-B14F-4D97-AF65-F5344CB8AC3E}">
        <p14:creationId xmlns:p14="http://schemas.microsoft.com/office/powerpoint/2010/main" val="171835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79E1C687-990B-4F93-9873-4A40A3CAE7D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86A37B3F-644E-4655-9DB4-7C5D1FA466A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BA050D3F-E57A-4DE7-ACCE-4333AC10FAD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en-US"/>
          </a:p>
        </p:txBody>
      </p:sp>
      <p:sp>
        <p:nvSpPr>
          <p:cNvPr id="5" name="Chỗ dành sẵn cho Chân trang 4">
            <a:extLst>
              <a:ext uri="{FF2B5EF4-FFF2-40B4-BE49-F238E27FC236}">
                <a16:creationId xmlns:a16="http://schemas.microsoft.com/office/drawing/2014/main" id="{354F78CB-C601-4686-84DC-EB59328BE67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en-US"/>
              <a:t>Company Logo</a:t>
            </a:r>
          </a:p>
        </p:txBody>
      </p:sp>
      <p:sp>
        <p:nvSpPr>
          <p:cNvPr id="6" name="Chỗ dành sẵn cho Số hiệu Bản chiếu 5">
            <a:extLst>
              <a:ext uri="{FF2B5EF4-FFF2-40B4-BE49-F238E27FC236}">
                <a16:creationId xmlns:a16="http://schemas.microsoft.com/office/drawing/2014/main" id="{68B56F2B-D440-42FD-93A4-C10435E7952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6C665C-B3D0-4744-9A14-05B198A3AFBD}" type="slidenum">
              <a:rPr lang="en-US" altLang="en-US" smtClean="0"/>
              <a:pPr/>
              <a:t>‹#›</a:t>
            </a:fld>
            <a:endParaRPr lang="en-US" altLang="en-US"/>
          </a:p>
        </p:txBody>
      </p:sp>
    </p:spTree>
    <p:extLst>
      <p:ext uri="{BB962C8B-B14F-4D97-AF65-F5344CB8AC3E}">
        <p14:creationId xmlns:p14="http://schemas.microsoft.com/office/powerpoint/2010/main" val="109621486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A6AE99E3-A01E-47B4-9713-A6CB0523D14A}"/>
              </a:ext>
            </a:extLst>
          </p:cNvPr>
          <p:cNvSpPr>
            <a:spLocks noGrp="1" noChangeArrowheads="1"/>
          </p:cNvSpPr>
          <p:nvPr>
            <p:ph type="title"/>
          </p:nvPr>
        </p:nvSpPr>
        <p:spPr>
          <a:xfrm>
            <a:off x="723900" y="125990"/>
            <a:ext cx="7696200" cy="845344"/>
          </a:xfrm>
        </p:spPr>
        <p:txBody>
          <a:bodyPr>
            <a:normAutofit fontScale="90000"/>
          </a:bodyPr>
          <a:lstStyle/>
          <a:p>
            <a:pPr algn="ctr"/>
            <a:r>
              <a:rPr lang="en-US" altLang="en-US" dirty="0">
                <a:solidFill>
                  <a:srgbClr val="66CCFF"/>
                </a:solidFill>
              </a:rPr>
              <a:t>Tư tưởng Hồ Chí Minh về đại đoàn kết toàn dân tộc</a:t>
            </a:r>
          </a:p>
        </p:txBody>
      </p:sp>
      <p:sp>
        <p:nvSpPr>
          <p:cNvPr id="87043" name="Text Box 3">
            <a:extLst>
              <a:ext uri="{FF2B5EF4-FFF2-40B4-BE49-F238E27FC236}">
                <a16:creationId xmlns:a16="http://schemas.microsoft.com/office/drawing/2014/main" id="{F484EFF5-3D4A-4803-8CAD-8115CDEF2552}"/>
              </a:ext>
            </a:extLst>
          </p:cNvPr>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dirty="0"/>
          </a:p>
        </p:txBody>
      </p:sp>
      <p:grpSp>
        <p:nvGrpSpPr>
          <p:cNvPr id="8" name="Nhóm 7">
            <a:extLst>
              <a:ext uri="{FF2B5EF4-FFF2-40B4-BE49-F238E27FC236}">
                <a16:creationId xmlns:a16="http://schemas.microsoft.com/office/drawing/2014/main" id="{A2E38A3B-3C94-4BB5-AA9A-A3EDC24DE77C}"/>
              </a:ext>
            </a:extLst>
          </p:cNvPr>
          <p:cNvGrpSpPr/>
          <p:nvPr/>
        </p:nvGrpSpPr>
        <p:grpSpPr>
          <a:xfrm>
            <a:off x="762000" y="1524000"/>
            <a:ext cx="7861379" cy="609600"/>
            <a:chOff x="762000" y="1524000"/>
            <a:chExt cx="7861379" cy="609600"/>
          </a:xfrm>
        </p:grpSpPr>
        <p:sp>
          <p:nvSpPr>
            <p:cNvPr id="71" name="AutoShape 49">
              <a:extLst>
                <a:ext uri="{FF2B5EF4-FFF2-40B4-BE49-F238E27FC236}">
                  <a16:creationId xmlns:a16="http://schemas.microsoft.com/office/drawing/2014/main" id="{77DE9F6B-7E74-4784-8390-896C1F450928}"/>
                </a:ext>
              </a:extLst>
            </p:cNvPr>
            <p:cNvSpPr>
              <a:spLocks noChangeArrowheads="1"/>
            </p:cNvSpPr>
            <p:nvPr/>
          </p:nvSpPr>
          <p:spPr bwMode="auto">
            <a:xfrm>
              <a:off x="762000" y="1524000"/>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a:solidFill>
                    <a:srgbClr val="000000"/>
                  </a:solidFill>
                </a:rPr>
                <a:t>Vai trò của đại đoàn kết dân tộc</a:t>
              </a:r>
              <a:endParaRPr lang="en-US" altLang="en-US" dirty="0"/>
            </a:p>
          </p:txBody>
        </p:sp>
        <p:sp>
          <p:nvSpPr>
            <p:cNvPr id="2" name="Hình Bầu dục 1">
              <a:extLst>
                <a:ext uri="{FF2B5EF4-FFF2-40B4-BE49-F238E27FC236}">
                  <a16:creationId xmlns:a16="http://schemas.microsoft.com/office/drawing/2014/main" id="{6B7E33BA-77CE-42A9-B4E4-83A64F66AADE}"/>
                </a:ext>
              </a:extLst>
            </p:cNvPr>
            <p:cNvSpPr/>
            <p:nvPr/>
          </p:nvSpPr>
          <p:spPr>
            <a:xfrm>
              <a:off x="914400" y="1673456"/>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lumMod val="60000"/>
                      <a:lumOff val="40000"/>
                    </a:schemeClr>
                  </a:solidFill>
                </a:rPr>
                <a:t>1</a:t>
              </a:r>
            </a:p>
          </p:txBody>
        </p:sp>
      </p:grpSp>
      <p:grpSp>
        <p:nvGrpSpPr>
          <p:cNvPr id="9" name="Nhóm 8">
            <a:extLst>
              <a:ext uri="{FF2B5EF4-FFF2-40B4-BE49-F238E27FC236}">
                <a16:creationId xmlns:a16="http://schemas.microsoft.com/office/drawing/2014/main" id="{A7C7FD46-59E2-4254-9A8B-E36E1CCCB247}"/>
              </a:ext>
            </a:extLst>
          </p:cNvPr>
          <p:cNvGrpSpPr/>
          <p:nvPr/>
        </p:nvGrpSpPr>
        <p:grpSpPr>
          <a:xfrm>
            <a:off x="762000" y="2209800"/>
            <a:ext cx="7861379" cy="609600"/>
            <a:chOff x="762000" y="2209800"/>
            <a:chExt cx="7861379" cy="609600"/>
          </a:xfrm>
        </p:grpSpPr>
        <p:sp>
          <p:nvSpPr>
            <p:cNvPr id="79" name="AutoShape 57">
              <a:extLst>
                <a:ext uri="{FF2B5EF4-FFF2-40B4-BE49-F238E27FC236}">
                  <a16:creationId xmlns:a16="http://schemas.microsoft.com/office/drawing/2014/main" id="{06AB769C-112B-4D40-8105-2611CC39ED3B}"/>
                </a:ext>
              </a:extLst>
            </p:cNvPr>
            <p:cNvSpPr>
              <a:spLocks noChangeArrowheads="1"/>
            </p:cNvSpPr>
            <p:nvPr/>
          </p:nvSpPr>
          <p:spPr bwMode="auto">
            <a:xfrm>
              <a:off x="762000" y="2209800"/>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a:solidFill>
                    <a:srgbClr val="000000"/>
                  </a:solidFill>
                </a:rPr>
                <a:t>Lực lượng của khối đại đoàn kết toàn dân tộc</a:t>
              </a:r>
            </a:p>
          </p:txBody>
        </p:sp>
        <p:sp>
          <p:nvSpPr>
            <p:cNvPr id="3" name="Hình Bầu dục 2">
              <a:extLst>
                <a:ext uri="{FF2B5EF4-FFF2-40B4-BE49-F238E27FC236}">
                  <a16:creationId xmlns:a16="http://schemas.microsoft.com/office/drawing/2014/main" id="{7AEB7B9B-2EC5-405F-9A6A-CCAB4A8723A8}"/>
                </a:ext>
              </a:extLst>
            </p:cNvPr>
            <p:cNvSpPr/>
            <p:nvPr/>
          </p:nvSpPr>
          <p:spPr>
            <a:xfrm>
              <a:off x="914400" y="2368088"/>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lumMod val="60000"/>
                      <a:lumOff val="40000"/>
                    </a:schemeClr>
                  </a:solidFill>
                </a:rPr>
                <a:t>2</a:t>
              </a:r>
            </a:p>
          </p:txBody>
        </p:sp>
      </p:grpSp>
      <p:grpSp>
        <p:nvGrpSpPr>
          <p:cNvPr id="10" name="Nhóm 9">
            <a:extLst>
              <a:ext uri="{FF2B5EF4-FFF2-40B4-BE49-F238E27FC236}">
                <a16:creationId xmlns:a16="http://schemas.microsoft.com/office/drawing/2014/main" id="{1A4F6D58-0EC4-4735-9806-80ABBC40336A}"/>
              </a:ext>
            </a:extLst>
          </p:cNvPr>
          <p:cNvGrpSpPr/>
          <p:nvPr/>
        </p:nvGrpSpPr>
        <p:grpSpPr>
          <a:xfrm>
            <a:off x="762000" y="2895600"/>
            <a:ext cx="7861379" cy="609600"/>
            <a:chOff x="762001" y="2895600"/>
            <a:chExt cx="7861378" cy="609600"/>
          </a:xfrm>
        </p:grpSpPr>
        <p:sp>
          <p:nvSpPr>
            <p:cNvPr id="87" name="AutoShape 65">
              <a:extLst>
                <a:ext uri="{FF2B5EF4-FFF2-40B4-BE49-F238E27FC236}">
                  <a16:creationId xmlns:a16="http://schemas.microsoft.com/office/drawing/2014/main" id="{0B60212E-7CC8-4FEB-891D-E991EAE0E8A4}"/>
                </a:ext>
              </a:extLst>
            </p:cNvPr>
            <p:cNvSpPr>
              <a:spLocks noChangeArrowheads="1"/>
            </p:cNvSpPr>
            <p:nvPr/>
          </p:nvSpPr>
          <p:spPr bwMode="auto">
            <a:xfrm>
              <a:off x="762001" y="2895600"/>
              <a:ext cx="7861378"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a:solidFill>
                    <a:srgbClr val="000000"/>
                  </a:solidFill>
                </a:rPr>
                <a:t>Điều kiện để xây dựng khối đại đoàn kết toàn dân tộc</a:t>
              </a:r>
            </a:p>
          </p:txBody>
        </p:sp>
        <p:sp>
          <p:nvSpPr>
            <p:cNvPr id="4" name="Hình Bầu dục 3">
              <a:extLst>
                <a:ext uri="{FF2B5EF4-FFF2-40B4-BE49-F238E27FC236}">
                  <a16:creationId xmlns:a16="http://schemas.microsoft.com/office/drawing/2014/main" id="{B8065D04-C9B8-4A05-ACE3-B7921663D35C}"/>
                </a:ext>
              </a:extLst>
            </p:cNvPr>
            <p:cNvSpPr/>
            <p:nvPr/>
          </p:nvSpPr>
          <p:spPr>
            <a:xfrm>
              <a:off x="914400" y="3048000"/>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lumMod val="60000"/>
                      <a:lumOff val="40000"/>
                    </a:schemeClr>
                  </a:solidFill>
                </a:rPr>
                <a:t>3</a:t>
              </a:r>
            </a:p>
          </p:txBody>
        </p:sp>
      </p:grpSp>
      <p:grpSp>
        <p:nvGrpSpPr>
          <p:cNvPr id="7" name="Group 6">
            <a:extLst>
              <a:ext uri="{FF2B5EF4-FFF2-40B4-BE49-F238E27FC236}">
                <a16:creationId xmlns:a16="http://schemas.microsoft.com/office/drawing/2014/main" id="{56BED9FE-B7C0-4306-A63B-410C6C53DB9D}"/>
              </a:ext>
            </a:extLst>
          </p:cNvPr>
          <p:cNvGrpSpPr/>
          <p:nvPr/>
        </p:nvGrpSpPr>
        <p:grpSpPr>
          <a:xfrm>
            <a:off x="762000" y="3584171"/>
            <a:ext cx="7861379" cy="609600"/>
            <a:chOff x="762000" y="3584171"/>
            <a:chExt cx="7861379" cy="609600"/>
          </a:xfrm>
        </p:grpSpPr>
        <p:sp>
          <p:nvSpPr>
            <p:cNvPr id="95" name="AutoShape 73">
              <a:extLst>
                <a:ext uri="{FF2B5EF4-FFF2-40B4-BE49-F238E27FC236}">
                  <a16:creationId xmlns:a16="http://schemas.microsoft.com/office/drawing/2014/main" id="{C5D88810-2E9D-4B3E-80CA-8ABA9BF81F36}"/>
                </a:ext>
              </a:extLst>
            </p:cNvPr>
            <p:cNvSpPr>
              <a:spLocks noChangeArrowheads="1"/>
            </p:cNvSpPr>
            <p:nvPr/>
          </p:nvSpPr>
          <p:spPr bwMode="auto">
            <a:xfrm>
              <a:off x="762000" y="3584171"/>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a:solidFill>
                    <a:srgbClr val="000000"/>
                  </a:solidFill>
                </a:rPr>
                <a:t>Hình thức, nguyên tắc tổ chức của khối đại đoàn kết toàn dân tộc</a:t>
              </a:r>
            </a:p>
            <a:p>
              <a:pPr algn="ctr" eaLnBrk="0" hangingPunct="0"/>
              <a:r>
                <a:rPr lang="en-US" altLang="en-US" dirty="0">
                  <a:solidFill>
                    <a:srgbClr val="000000"/>
                  </a:solidFill>
                </a:rPr>
                <a:t> Mặt trân dân tộc thống nhất</a:t>
              </a:r>
            </a:p>
          </p:txBody>
        </p:sp>
        <p:sp>
          <p:nvSpPr>
            <p:cNvPr id="5" name="Hình Bầu dục 4">
              <a:extLst>
                <a:ext uri="{FF2B5EF4-FFF2-40B4-BE49-F238E27FC236}">
                  <a16:creationId xmlns:a16="http://schemas.microsoft.com/office/drawing/2014/main" id="{51A18E82-C97F-4574-9FAD-E983BFF81921}"/>
                </a:ext>
              </a:extLst>
            </p:cNvPr>
            <p:cNvSpPr/>
            <p:nvPr/>
          </p:nvSpPr>
          <p:spPr>
            <a:xfrm>
              <a:off x="914400" y="3733800"/>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lumMod val="60000"/>
                      <a:lumOff val="40000"/>
                    </a:schemeClr>
                  </a:solidFill>
                </a:rPr>
                <a:t>4</a:t>
              </a:r>
            </a:p>
          </p:txBody>
        </p:sp>
      </p:grpSp>
      <p:grpSp>
        <p:nvGrpSpPr>
          <p:cNvPr id="12" name="Nhóm 11">
            <a:extLst>
              <a:ext uri="{FF2B5EF4-FFF2-40B4-BE49-F238E27FC236}">
                <a16:creationId xmlns:a16="http://schemas.microsoft.com/office/drawing/2014/main" id="{B53AFDCF-97B7-4844-A4AE-38A95955FAB9}"/>
              </a:ext>
            </a:extLst>
          </p:cNvPr>
          <p:cNvGrpSpPr/>
          <p:nvPr/>
        </p:nvGrpSpPr>
        <p:grpSpPr>
          <a:xfrm>
            <a:off x="762000" y="4267200"/>
            <a:ext cx="7861379" cy="609600"/>
            <a:chOff x="762000" y="4267200"/>
            <a:chExt cx="7861379" cy="609600"/>
          </a:xfrm>
        </p:grpSpPr>
        <p:sp>
          <p:nvSpPr>
            <p:cNvPr id="103" name="AutoShape 81">
              <a:extLst>
                <a:ext uri="{FF2B5EF4-FFF2-40B4-BE49-F238E27FC236}">
                  <a16:creationId xmlns:a16="http://schemas.microsoft.com/office/drawing/2014/main" id="{9EEFCE20-CC40-4679-BEC3-DC68544CE328}"/>
                </a:ext>
              </a:extLst>
            </p:cNvPr>
            <p:cNvSpPr>
              <a:spLocks noChangeArrowheads="1"/>
            </p:cNvSpPr>
            <p:nvPr/>
          </p:nvSpPr>
          <p:spPr bwMode="auto">
            <a:xfrm>
              <a:off x="762000" y="4267200"/>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a:solidFill>
                    <a:srgbClr val="000000"/>
                  </a:solidFill>
                </a:rPr>
                <a:t>Phương thức xây dựng khối đại đoàn kết toàn dân tộc</a:t>
              </a:r>
            </a:p>
          </p:txBody>
        </p:sp>
        <p:sp>
          <p:nvSpPr>
            <p:cNvPr id="6" name="Hình Bầu dục 5">
              <a:extLst>
                <a:ext uri="{FF2B5EF4-FFF2-40B4-BE49-F238E27FC236}">
                  <a16:creationId xmlns:a16="http://schemas.microsoft.com/office/drawing/2014/main" id="{F4190805-2C08-480C-BC33-6921D9630FB7}"/>
                </a:ext>
              </a:extLst>
            </p:cNvPr>
            <p:cNvSpPr/>
            <p:nvPr/>
          </p:nvSpPr>
          <p:spPr>
            <a:xfrm>
              <a:off x="914400" y="4419600"/>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lumMod val="60000"/>
                      <a:lumOff val="40000"/>
                    </a:schemeClr>
                  </a:solidFill>
                </a:rPr>
                <a:t>5</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Chân trang 4">
            <a:extLst>
              <a:ext uri="{FF2B5EF4-FFF2-40B4-BE49-F238E27FC236}">
                <a16:creationId xmlns:a16="http://schemas.microsoft.com/office/drawing/2014/main" id="{A6E35273-DF40-4513-AC67-0B69D1D7BCE5}"/>
              </a:ext>
            </a:extLst>
          </p:cNvPr>
          <p:cNvSpPr>
            <a:spLocks noGrp="1"/>
          </p:cNvSpPr>
          <p:nvPr>
            <p:ph type="ftr" sz="quarter" idx="11"/>
          </p:nvPr>
        </p:nvSpPr>
        <p:spPr/>
        <p:txBody>
          <a:bodyPr/>
          <a:lstStyle/>
          <a:p>
            <a:r>
              <a:rPr lang="en-US" altLang="en-US" dirty="0"/>
              <a:t>Company Logo</a:t>
            </a:r>
          </a:p>
        </p:txBody>
      </p:sp>
      <p:grpSp>
        <p:nvGrpSpPr>
          <p:cNvPr id="6" name="Nhóm 9">
            <a:extLst>
              <a:ext uri="{FF2B5EF4-FFF2-40B4-BE49-F238E27FC236}">
                <a16:creationId xmlns:a16="http://schemas.microsoft.com/office/drawing/2014/main" id="{5A66E8F8-781D-440A-BA60-7E4692485A74}"/>
              </a:ext>
            </a:extLst>
          </p:cNvPr>
          <p:cNvGrpSpPr/>
          <p:nvPr/>
        </p:nvGrpSpPr>
        <p:grpSpPr>
          <a:xfrm>
            <a:off x="0" y="182880"/>
            <a:ext cx="7861379" cy="609600"/>
            <a:chOff x="762001" y="2895600"/>
            <a:chExt cx="7861378" cy="609600"/>
          </a:xfrm>
        </p:grpSpPr>
        <p:sp>
          <p:nvSpPr>
            <p:cNvPr id="7" name="AutoShape 65">
              <a:extLst>
                <a:ext uri="{FF2B5EF4-FFF2-40B4-BE49-F238E27FC236}">
                  <a16:creationId xmlns:a16="http://schemas.microsoft.com/office/drawing/2014/main" id="{DD859D27-2E0C-4302-ACFD-0AE400723F98}"/>
                </a:ext>
              </a:extLst>
            </p:cNvPr>
            <p:cNvSpPr>
              <a:spLocks noChangeArrowheads="1"/>
            </p:cNvSpPr>
            <p:nvPr/>
          </p:nvSpPr>
          <p:spPr bwMode="auto">
            <a:xfrm>
              <a:off x="762001" y="2895600"/>
              <a:ext cx="7861378"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a:solidFill>
                    <a:srgbClr val="000000"/>
                  </a:solidFill>
                </a:rPr>
                <a:t>Điều kiện để xây dựng khối đại đoàn kết toàn dân tộc</a:t>
              </a:r>
            </a:p>
          </p:txBody>
        </p:sp>
        <p:sp>
          <p:nvSpPr>
            <p:cNvPr id="11" name="Hình Bầu dục 3">
              <a:extLst>
                <a:ext uri="{FF2B5EF4-FFF2-40B4-BE49-F238E27FC236}">
                  <a16:creationId xmlns:a16="http://schemas.microsoft.com/office/drawing/2014/main" id="{DEE3EC9E-D4C1-400E-A049-766F3954FA24}"/>
                </a:ext>
              </a:extLst>
            </p:cNvPr>
            <p:cNvSpPr/>
            <p:nvPr/>
          </p:nvSpPr>
          <p:spPr>
            <a:xfrm>
              <a:off x="914400" y="3048000"/>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lumMod val="60000"/>
                      <a:lumOff val="40000"/>
                    </a:schemeClr>
                  </a:solidFill>
                </a:rPr>
                <a:t>3</a:t>
              </a:r>
            </a:p>
          </p:txBody>
        </p:sp>
      </p:grpSp>
      <p:sp>
        <p:nvSpPr>
          <p:cNvPr id="15" name="Hộp Văn bản 14">
            <a:extLst>
              <a:ext uri="{FF2B5EF4-FFF2-40B4-BE49-F238E27FC236}">
                <a16:creationId xmlns:a16="http://schemas.microsoft.com/office/drawing/2014/main" id="{5B608EB2-0D6A-4253-A35F-50C9038B2BE5}"/>
              </a:ext>
            </a:extLst>
          </p:cNvPr>
          <p:cNvSpPr txBox="1"/>
          <p:nvPr/>
        </p:nvSpPr>
        <p:spPr>
          <a:xfrm>
            <a:off x="152398" y="1371601"/>
            <a:ext cx="8763001" cy="646331"/>
          </a:xfrm>
          <a:prstGeom prst="rect">
            <a:avLst/>
          </a:prstGeom>
          <a:noFill/>
        </p:spPr>
        <p:txBody>
          <a:bodyPr wrap="square">
            <a:spAutoFit/>
          </a:bodyPr>
          <a:lstStyle/>
          <a:p>
            <a:r>
              <a:rPr lang="en-US" sz="1800" b="1" dirty="0">
                <a:effectLst/>
                <a:latin typeface="Times New Roman" panose="02020603050405020304" pitchFamily="18" charset="0"/>
                <a:ea typeface="Arial" panose="020B0604020202020204" pitchFamily="34" charset="0"/>
              </a:rPr>
              <a:t>3: Phải lấy lợi ích chung làm điểm quy tụ, đồng thời tôn trọng các lợi ích khác biệt chính đáng</a:t>
            </a:r>
            <a:endParaRPr lang="en-US" b="1" dirty="0"/>
          </a:p>
        </p:txBody>
      </p:sp>
      <p:sp>
        <p:nvSpPr>
          <p:cNvPr id="17" name="Hộp Văn bản 16">
            <a:extLst>
              <a:ext uri="{FF2B5EF4-FFF2-40B4-BE49-F238E27FC236}">
                <a16:creationId xmlns:a16="http://schemas.microsoft.com/office/drawing/2014/main" id="{D45304A0-2EB1-47FB-88DA-1127317856F4}"/>
              </a:ext>
            </a:extLst>
          </p:cNvPr>
          <p:cNvSpPr txBox="1"/>
          <p:nvPr/>
        </p:nvSpPr>
        <p:spPr>
          <a:xfrm>
            <a:off x="165098" y="1951717"/>
            <a:ext cx="4578350" cy="665118"/>
          </a:xfrm>
          <a:prstGeom prst="rect">
            <a:avLst/>
          </a:prstGeom>
          <a:noFill/>
        </p:spPr>
        <p:txBody>
          <a:bodyPr wrap="square">
            <a:spAutoFit/>
          </a:bodyPr>
          <a:lstStyle/>
          <a:p>
            <a:pPr marL="342900" marR="0" lvl="0" indent="-342900">
              <a:lnSpc>
                <a:spcPct val="107000"/>
              </a:lnSpc>
              <a:spcBef>
                <a:spcPts val="0"/>
              </a:spcBef>
              <a:spcAft>
                <a:spcPts val="800"/>
              </a:spcAft>
              <a:buFont typeface="Times New Roman" panose="02020603050405020304" pitchFamily="18" charset="0"/>
              <a:buChar char="-"/>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Phải kế thừa truyền thống yêu nước, nhân nghĩa, đoàn kết của dân tộc</a:t>
            </a:r>
          </a:p>
        </p:txBody>
      </p:sp>
      <p:sp>
        <p:nvSpPr>
          <p:cNvPr id="19" name="Hộp Văn bản 18">
            <a:extLst>
              <a:ext uri="{FF2B5EF4-FFF2-40B4-BE49-F238E27FC236}">
                <a16:creationId xmlns:a16="http://schemas.microsoft.com/office/drawing/2014/main" id="{5455B763-D46F-4025-BE44-A5276F148226}"/>
              </a:ext>
            </a:extLst>
          </p:cNvPr>
          <p:cNvSpPr txBox="1"/>
          <p:nvPr/>
        </p:nvSpPr>
        <p:spPr>
          <a:xfrm>
            <a:off x="152398" y="2616835"/>
            <a:ext cx="4578350" cy="665118"/>
          </a:xfrm>
          <a:prstGeom prst="rect">
            <a:avLst/>
          </a:prstGeom>
          <a:noFill/>
        </p:spPr>
        <p:txBody>
          <a:bodyPr wrap="square">
            <a:spAutoFit/>
          </a:bodyPr>
          <a:lstStyle/>
          <a:p>
            <a:pPr marL="342900" marR="0" lvl="0" indent="-342900">
              <a:lnSpc>
                <a:spcPct val="107000"/>
              </a:lnSpc>
              <a:spcBef>
                <a:spcPts val="0"/>
              </a:spcBef>
              <a:spcAft>
                <a:spcPts val="800"/>
              </a:spcAft>
              <a:buFont typeface="Times New Roman" panose="02020603050405020304" pitchFamily="18" charset="0"/>
              <a:buChar char="-"/>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Phải có lòng khoan dung, độ lượng với con người</a:t>
            </a:r>
          </a:p>
        </p:txBody>
      </p:sp>
      <p:sp>
        <p:nvSpPr>
          <p:cNvPr id="21" name="Hộp Văn bản 20">
            <a:extLst>
              <a:ext uri="{FF2B5EF4-FFF2-40B4-BE49-F238E27FC236}">
                <a16:creationId xmlns:a16="http://schemas.microsoft.com/office/drawing/2014/main" id="{DF6AE04D-3339-4CD2-BB90-C6CFD28DA227}"/>
              </a:ext>
            </a:extLst>
          </p:cNvPr>
          <p:cNvSpPr txBox="1"/>
          <p:nvPr/>
        </p:nvSpPr>
        <p:spPr>
          <a:xfrm>
            <a:off x="165098" y="3241935"/>
            <a:ext cx="4578350" cy="368755"/>
          </a:xfrm>
          <a:prstGeom prst="rect">
            <a:avLst/>
          </a:prstGeom>
          <a:noFill/>
        </p:spPr>
        <p:txBody>
          <a:bodyPr wrap="square">
            <a:spAutoFit/>
          </a:bodyPr>
          <a:lstStyle/>
          <a:p>
            <a:pPr marL="342900" marR="0" lvl="0" indent="-342900">
              <a:lnSpc>
                <a:spcPct val="107000"/>
              </a:lnSpc>
              <a:spcBef>
                <a:spcPts val="0"/>
              </a:spcBef>
              <a:spcAft>
                <a:spcPts val="800"/>
              </a:spcAft>
              <a:buFont typeface="Times New Roman" panose="02020603050405020304" pitchFamily="18" charset="0"/>
              <a:buChar char="-"/>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Phải có niềm tin vào nhân dân</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618886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Chân trang 4">
            <a:extLst>
              <a:ext uri="{FF2B5EF4-FFF2-40B4-BE49-F238E27FC236}">
                <a16:creationId xmlns:a16="http://schemas.microsoft.com/office/drawing/2014/main" id="{A6E35273-DF40-4513-AC67-0B69D1D7BCE5}"/>
              </a:ext>
            </a:extLst>
          </p:cNvPr>
          <p:cNvSpPr>
            <a:spLocks noGrp="1"/>
          </p:cNvSpPr>
          <p:nvPr>
            <p:ph type="ftr" sz="quarter" idx="11"/>
          </p:nvPr>
        </p:nvSpPr>
        <p:spPr/>
        <p:txBody>
          <a:bodyPr/>
          <a:lstStyle/>
          <a:p>
            <a:r>
              <a:rPr lang="en-US" altLang="en-US" dirty="0"/>
              <a:t>Company Logo</a:t>
            </a:r>
          </a:p>
        </p:txBody>
      </p:sp>
      <p:grpSp>
        <p:nvGrpSpPr>
          <p:cNvPr id="11" name="Group 10">
            <a:extLst>
              <a:ext uri="{FF2B5EF4-FFF2-40B4-BE49-F238E27FC236}">
                <a16:creationId xmlns:a16="http://schemas.microsoft.com/office/drawing/2014/main" id="{7A740179-1572-4920-923A-C8FE5F33CBBE}"/>
              </a:ext>
            </a:extLst>
          </p:cNvPr>
          <p:cNvGrpSpPr/>
          <p:nvPr/>
        </p:nvGrpSpPr>
        <p:grpSpPr>
          <a:xfrm>
            <a:off x="0" y="182880"/>
            <a:ext cx="7861379" cy="609600"/>
            <a:chOff x="762000" y="3584171"/>
            <a:chExt cx="7861379" cy="609600"/>
          </a:xfrm>
        </p:grpSpPr>
        <p:sp>
          <p:nvSpPr>
            <p:cNvPr id="12" name="AutoShape 73">
              <a:extLst>
                <a:ext uri="{FF2B5EF4-FFF2-40B4-BE49-F238E27FC236}">
                  <a16:creationId xmlns:a16="http://schemas.microsoft.com/office/drawing/2014/main" id="{603BCD7D-EE9C-4BA8-8145-CFB6F17A0BC7}"/>
                </a:ext>
              </a:extLst>
            </p:cNvPr>
            <p:cNvSpPr>
              <a:spLocks noChangeArrowheads="1"/>
            </p:cNvSpPr>
            <p:nvPr/>
          </p:nvSpPr>
          <p:spPr bwMode="auto">
            <a:xfrm>
              <a:off x="762000" y="3584171"/>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a:solidFill>
                    <a:srgbClr val="000000"/>
                  </a:solidFill>
                </a:rPr>
                <a:t>Hình thức, nguyên tắc tổ chức của khối đại đoàn kết toàn dân tộc</a:t>
              </a:r>
            </a:p>
            <a:p>
              <a:pPr algn="ctr" eaLnBrk="0" hangingPunct="0"/>
              <a:r>
                <a:rPr lang="en-US" altLang="en-US" dirty="0">
                  <a:solidFill>
                    <a:srgbClr val="000000"/>
                  </a:solidFill>
                </a:rPr>
                <a:t> Mặt trân dân tộc thống nhất</a:t>
              </a:r>
            </a:p>
          </p:txBody>
        </p:sp>
        <p:sp>
          <p:nvSpPr>
            <p:cNvPr id="13" name="Hình Bầu dục 4">
              <a:extLst>
                <a:ext uri="{FF2B5EF4-FFF2-40B4-BE49-F238E27FC236}">
                  <a16:creationId xmlns:a16="http://schemas.microsoft.com/office/drawing/2014/main" id="{83AD1C14-6F2C-4E13-8DCE-B087853F6DA9}"/>
                </a:ext>
              </a:extLst>
            </p:cNvPr>
            <p:cNvSpPr/>
            <p:nvPr/>
          </p:nvSpPr>
          <p:spPr>
            <a:xfrm>
              <a:off x="914400" y="3733800"/>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lumMod val="60000"/>
                      <a:lumOff val="40000"/>
                    </a:schemeClr>
                  </a:solidFill>
                </a:rPr>
                <a:t>4</a:t>
              </a:r>
            </a:p>
          </p:txBody>
        </p:sp>
      </p:grpSp>
      <p:sp>
        <p:nvSpPr>
          <p:cNvPr id="7" name="Hộp Văn bản 6">
            <a:extLst>
              <a:ext uri="{FF2B5EF4-FFF2-40B4-BE49-F238E27FC236}">
                <a16:creationId xmlns:a16="http://schemas.microsoft.com/office/drawing/2014/main" id="{5511A6AA-979E-42FA-95EC-EF478FB090F8}"/>
              </a:ext>
            </a:extLst>
          </p:cNvPr>
          <p:cNvSpPr txBox="1"/>
          <p:nvPr/>
        </p:nvSpPr>
        <p:spPr>
          <a:xfrm>
            <a:off x="482600" y="1783961"/>
            <a:ext cx="4578350" cy="1200329"/>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Mặt trận dân tộc thống nhất là nơi quy tụ mọi tổ chức và cá nhân yêu nước , tập hợp mọi người dân nước Việt , cả trong nước và kiều bào sinh sống ở nước ngoài</a:t>
            </a:r>
            <a:endParaRPr lang="en-US" dirty="0"/>
          </a:p>
        </p:txBody>
      </p:sp>
      <p:sp>
        <p:nvSpPr>
          <p:cNvPr id="3" name="Hộp Văn bản 2">
            <a:extLst>
              <a:ext uri="{FF2B5EF4-FFF2-40B4-BE49-F238E27FC236}">
                <a16:creationId xmlns:a16="http://schemas.microsoft.com/office/drawing/2014/main" id="{CD2E50F4-EBB9-49EE-A1C6-0E214333CAEC}"/>
              </a:ext>
            </a:extLst>
          </p:cNvPr>
          <p:cNvSpPr txBox="1"/>
          <p:nvPr/>
        </p:nvSpPr>
        <p:spPr>
          <a:xfrm>
            <a:off x="152400" y="1357659"/>
            <a:ext cx="4038600" cy="369332"/>
          </a:xfrm>
          <a:prstGeom prst="rect">
            <a:avLst/>
          </a:prstGeom>
          <a:noFill/>
        </p:spPr>
        <p:txBody>
          <a:bodyPr wrap="square" rtlCol="0">
            <a:spAutoFit/>
          </a:bodyPr>
          <a:lstStyle/>
          <a:p>
            <a:r>
              <a:rPr lang="en-US" dirty="0"/>
              <a:t>4a: Mặt trận thống nhất</a:t>
            </a:r>
          </a:p>
        </p:txBody>
      </p:sp>
      <p:sp>
        <p:nvSpPr>
          <p:cNvPr id="10" name="Hộp Văn bản 9">
            <a:extLst>
              <a:ext uri="{FF2B5EF4-FFF2-40B4-BE49-F238E27FC236}">
                <a16:creationId xmlns:a16="http://schemas.microsoft.com/office/drawing/2014/main" id="{77B5A5C4-3292-40FA-B738-7D951645F561}"/>
              </a:ext>
            </a:extLst>
          </p:cNvPr>
          <p:cNvSpPr txBox="1"/>
          <p:nvPr/>
        </p:nvSpPr>
        <p:spPr>
          <a:xfrm>
            <a:off x="457200" y="2984290"/>
            <a:ext cx="4578350" cy="1200329"/>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Khối đại đoàn kết toàn dân tộc chỉ trở thành lực lượng to lớn , có sức mạnh khi được tập hợp , tổ chức lại thành một khối vững chắc, đó là Mặt trận dân tộc thống nhất</a:t>
            </a:r>
            <a:endParaRPr lang="en-US" dirty="0"/>
          </a:p>
        </p:txBody>
      </p:sp>
    </p:spTree>
    <p:extLst>
      <p:ext uri="{BB962C8B-B14F-4D97-AF65-F5344CB8AC3E}">
        <p14:creationId xmlns:p14="http://schemas.microsoft.com/office/powerpoint/2010/main" val="3110965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A740179-1572-4920-923A-C8FE5F33CBBE}"/>
              </a:ext>
            </a:extLst>
          </p:cNvPr>
          <p:cNvGrpSpPr/>
          <p:nvPr/>
        </p:nvGrpSpPr>
        <p:grpSpPr>
          <a:xfrm>
            <a:off x="0" y="182880"/>
            <a:ext cx="7861379" cy="609600"/>
            <a:chOff x="762000" y="3584171"/>
            <a:chExt cx="7861379" cy="609600"/>
          </a:xfrm>
        </p:grpSpPr>
        <p:sp>
          <p:nvSpPr>
            <p:cNvPr id="12" name="AutoShape 73">
              <a:extLst>
                <a:ext uri="{FF2B5EF4-FFF2-40B4-BE49-F238E27FC236}">
                  <a16:creationId xmlns:a16="http://schemas.microsoft.com/office/drawing/2014/main" id="{603BCD7D-EE9C-4BA8-8145-CFB6F17A0BC7}"/>
                </a:ext>
              </a:extLst>
            </p:cNvPr>
            <p:cNvSpPr>
              <a:spLocks noChangeArrowheads="1"/>
            </p:cNvSpPr>
            <p:nvPr/>
          </p:nvSpPr>
          <p:spPr bwMode="auto">
            <a:xfrm>
              <a:off x="762000" y="3584171"/>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a:solidFill>
                    <a:srgbClr val="000000"/>
                  </a:solidFill>
                </a:rPr>
                <a:t>Hình thức, nguyên tắc tổ chức của khối đại đoàn kết toàn dân tộc</a:t>
              </a:r>
            </a:p>
            <a:p>
              <a:pPr algn="ctr" eaLnBrk="0" hangingPunct="0"/>
              <a:r>
                <a:rPr lang="en-US" altLang="en-US" dirty="0">
                  <a:solidFill>
                    <a:srgbClr val="000000"/>
                  </a:solidFill>
                </a:rPr>
                <a:t> Mặt trân dân tộc thống nhất</a:t>
              </a:r>
            </a:p>
          </p:txBody>
        </p:sp>
        <p:sp>
          <p:nvSpPr>
            <p:cNvPr id="13" name="Hình Bầu dục 4">
              <a:extLst>
                <a:ext uri="{FF2B5EF4-FFF2-40B4-BE49-F238E27FC236}">
                  <a16:creationId xmlns:a16="http://schemas.microsoft.com/office/drawing/2014/main" id="{83AD1C14-6F2C-4E13-8DCE-B087853F6DA9}"/>
                </a:ext>
              </a:extLst>
            </p:cNvPr>
            <p:cNvSpPr/>
            <p:nvPr/>
          </p:nvSpPr>
          <p:spPr>
            <a:xfrm>
              <a:off x="914400" y="3733800"/>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lumMod val="60000"/>
                      <a:lumOff val="40000"/>
                    </a:schemeClr>
                  </a:solidFill>
                </a:rPr>
                <a:t>4</a:t>
              </a:r>
            </a:p>
          </p:txBody>
        </p:sp>
      </p:grpSp>
      <p:sp>
        <p:nvSpPr>
          <p:cNvPr id="14" name="Hộp Văn bản 13">
            <a:extLst>
              <a:ext uri="{FF2B5EF4-FFF2-40B4-BE49-F238E27FC236}">
                <a16:creationId xmlns:a16="http://schemas.microsoft.com/office/drawing/2014/main" id="{32A6B60C-C0A8-4718-BDAD-7496DC7FA9DC}"/>
              </a:ext>
            </a:extLst>
          </p:cNvPr>
          <p:cNvSpPr txBox="1"/>
          <p:nvPr/>
        </p:nvSpPr>
        <p:spPr>
          <a:xfrm>
            <a:off x="152400" y="1276359"/>
            <a:ext cx="4578350" cy="4305281"/>
          </a:xfrm>
          <a:prstGeom prst="rect">
            <a:avLst/>
          </a:prstGeom>
          <a:noFill/>
        </p:spPr>
        <p:txBody>
          <a:bodyPr wrap="square">
            <a:spAutoFit/>
          </a:bodyPr>
          <a:lstStyle/>
          <a:p>
            <a:pPr marL="342900" marR="0" lvl="0" indent="-342900">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Năm 1930: Hội phản đế đồng minh</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Năm 1936:Mặt trận dân chủ Đông Dương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Năm 1939:Mặt trận nhân dân phản đế Đông Dương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Năm 1941:Mặt trận Việt Minh</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Năm 1951:Mặt trận Liên Việt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Năm 1960:Mặt trận dân tộc giải phóng miền Nam Việt Nam</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Năm 1968:Liên minh các lực lượng dân tộc , dân chủ và hòa bình Việt Nam</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Năm 1955,1976: Mặt trận Tổ quốc Việt Nam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Tuy nhiên , tên gọi khác nhau nhưng thực chất chỉ là một </a:t>
            </a:r>
            <a:endParaRPr lang="en-US" dirty="0"/>
          </a:p>
        </p:txBody>
      </p:sp>
    </p:spTree>
    <p:extLst>
      <p:ext uri="{BB962C8B-B14F-4D97-AF65-F5344CB8AC3E}">
        <p14:creationId xmlns:p14="http://schemas.microsoft.com/office/powerpoint/2010/main" val="558169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10">
            <a:extLst>
              <a:ext uri="{FF2B5EF4-FFF2-40B4-BE49-F238E27FC236}">
                <a16:creationId xmlns:a16="http://schemas.microsoft.com/office/drawing/2014/main" id="{1C569A54-88FD-4ADE-A980-BB84000BB406}"/>
              </a:ext>
            </a:extLst>
          </p:cNvPr>
          <p:cNvSpPr/>
          <p:nvPr/>
        </p:nvSpPr>
        <p:spPr>
          <a:xfrm>
            <a:off x="0" y="3936536"/>
            <a:ext cx="10769600" cy="203200"/>
          </a:xfrm>
          <a:prstGeom prst="roundRect">
            <a:avLst/>
          </a:prstGeom>
          <a:pattFill prst="dkUpDiag">
            <a:fgClr>
              <a:schemeClr val="bg1">
                <a:lumMod val="9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Oval 11">
            <a:extLst>
              <a:ext uri="{FF2B5EF4-FFF2-40B4-BE49-F238E27FC236}">
                <a16:creationId xmlns:a16="http://schemas.microsoft.com/office/drawing/2014/main" id="{800415B9-AF0A-4095-85CC-4B9341D618D0}"/>
              </a:ext>
            </a:extLst>
          </p:cNvPr>
          <p:cNvSpPr/>
          <p:nvPr/>
        </p:nvSpPr>
        <p:spPr>
          <a:xfrm>
            <a:off x="558800" y="3834936"/>
            <a:ext cx="406400" cy="406400"/>
          </a:xfrm>
          <a:prstGeom prst="ellipse">
            <a:avLst/>
          </a:prstGeom>
          <a:solidFill>
            <a:schemeClr val="bg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Oval 12">
            <a:extLst>
              <a:ext uri="{FF2B5EF4-FFF2-40B4-BE49-F238E27FC236}">
                <a16:creationId xmlns:a16="http://schemas.microsoft.com/office/drawing/2014/main" id="{770A071A-7DCF-415C-B0E8-0CFB1894377A}"/>
              </a:ext>
            </a:extLst>
          </p:cNvPr>
          <p:cNvSpPr/>
          <p:nvPr/>
        </p:nvSpPr>
        <p:spPr>
          <a:xfrm>
            <a:off x="1501668" y="3834936"/>
            <a:ext cx="406400" cy="406400"/>
          </a:xfrm>
          <a:prstGeom prst="ellipse">
            <a:avLst/>
          </a:prstGeom>
          <a:solidFill>
            <a:schemeClr val="bg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Oval 13">
            <a:extLst>
              <a:ext uri="{FF2B5EF4-FFF2-40B4-BE49-F238E27FC236}">
                <a16:creationId xmlns:a16="http://schemas.microsoft.com/office/drawing/2014/main" id="{91763C94-2FD2-4A92-A894-615D60322A20}"/>
              </a:ext>
            </a:extLst>
          </p:cNvPr>
          <p:cNvSpPr/>
          <p:nvPr/>
        </p:nvSpPr>
        <p:spPr>
          <a:xfrm>
            <a:off x="2557913" y="3834936"/>
            <a:ext cx="406400" cy="406400"/>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Oval 14">
            <a:extLst>
              <a:ext uri="{FF2B5EF4-FFF2-40B4-BE49-F238E27FC236}">
                <a16:creationId xmlns:a16="http://schemas.microsoft.com/office/drawing/2014/main" id="{31E610A0-9469-4B78-8336-30AC5F0CC2DE}"/>
              </a:ext>
            </a:extLst>
          </p:cNvPr>
          <p:cNvSpPr/>
          <p:nvPr/>
        </p:nvSpPr>
        <p:spPr>
          <a:xfrm>
            <a:off x="7949931" y="3832451"/>
            <a:ext cx="406400" cy="406400"/>
          </a:xfrm>
          <a:prstGeom prst="ellipse">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5" name="TextBox 15">
            <a:extLst>
              <a:ext uri="{FF2B5EF4-FFF2-40B4-BE49-F238E27FC236}">
                <a16:creationId xmlns:a16="http://schemas.microsoft.com/office/drawing/2014/main" id="{24DEF274-76D7-403D-A38F-26186B7FC1C6}"/>
              </a:ext>
            </a:extLst>
          </p:cNvPr>
          <p:cNvSpPr txBox="1"/>
          <p:nvPr/>
        </p:nvSpPr>
        <p:spPr>
          <a:xfrm>
            <a:off x="416563" y="4972560"/>
            <a:ext cx="616756" cy="338554"/>
          </a:xfrm>
          <a:prstGeom prst="rect">
            <a:avLst/>
          </a:prstGeom>
          <a:noFill/>
        </p:spPr>
        <p:txBody>
          <a:bodyPr wrap="square" rtlCol="0">
            <a:spAutoFit/>
          </a:bodyPr>
          <a:lstStyle/>
          <a:p>
            <a:r>
              <a:rPr lang="en-US" sz="1600" b="1" dirty="0">
                <a:solidFill>
                  <a:schemeClr val="tx1">
                    <a:lumMod val="65000"/>
                    <a:lumOff val="35000"/>
                  </a:schemeClr>
                </a:solidFill>
              </a:rPr>
              <a:t>1930</a:t>
            </a:r>
          </a:p>
        </p:txBody>
      </p:sp>
      <p:sp>
        <p:nvSpPr>
          <p:cNvPr id="46" name="TextBox 16">
            <a:extLst>
              <a:ext uri="{FF2B5EF4-FFF2-40B4-BE49-F238E27FC236}">
                <a16:creationId xmlns:a16="http://schemas.microsoft.com/office/drawing/2014/main" id="{25980446-1C0E-4B32-AC05-50D44DC579E7}"/>
              </a:ext>
            </a:extLst>
          </p:cNvPr>
          <p:cNvSpPr txBox="1"/>
          <p:nvPr/>
        </p:nvSpPr>
        <p:spPr>
          <a:xfrm>
            <a:off x="113502" y="5264548"/>
            <a:ext cx="1323851" cy="601511"/>
          </a:xfrm>
          <a:prstGeom prst="rect">
            <a:avLst/>
          </a:prstGeom>
          <a:noFill/>
        </p:spPr>
        <p:txBody>
          <a:bodyPr wrap="square" rtlCol="0">
            <a:spAutoFit/>
          </a:bodyPr>
          <a:lstStyle/>
          <a:p>
            <a:pPr marR="0" lvl="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Hội phản đế đồng minh</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7" name="TextBox 17">
            <a:extLst>
              <a:ext uri="{FF2B5EF4-FFF2-40B4-BE49-F238E27FC236}">
                <a16:creationId xmlns:a16="http://schemas.microsoft.com/office/drawing/2014/main" id="{096D77BF-EFB4-4109-852E-1D7C6A7E174F}"/>
              </a:ext>
            </a:extLst>
          </p:cNvPr>
          <p:cNvSpPr txBox="1"/>
          <p:nvPr/>
        </p:nvSpPr>
        <p:spPr>
          <a:xfrm>
            <a:off x="2451155" y="4989857"/>
            <a:ext cx="616756" cy="338554"/>
          </a:xfrm>
          <a:prstGeom prst="rect">
            <a:avLst/>
          </a:prstGeom>
          <a:noFill/>
        </p:spPr>
        <p:txBody>
          <a:bodyPr wrap="square" rtlCol="0">
            <a:spAutoFit/>
          </a:bodyPr>
          <a:lstStyle/>
          <a:p>
            <a:r>
              <a:rPr lang="en-US" sz="1600" b="1" dirty="0">
                <a:solidFill>
                  <a:schemeClr val="tx1">
                    <a:lumMod val="65000"/>
                    <a:lumOff val="35000"/>
                  </a:schemeClr>
                </a:solidFill>
              </a:rPr>
              <a:t>1939</a:t>
            </a:r>
          </a:p>
        </p:txBody>
      </p:sp>
      <p:sp>
        <p:nvSpPr>
          <p:cNvPr id="50" name="TextBox 18">
            <a:extLst>
              <a:ext uri="{FF2B5EF4-FFF2-40B4-BE49-F238E27FC236}">
                <a16:creationId xmlns:a16="http://schemas.microsoft.com/office/drawing/2014/main" id="{14A1F288-70FA-4C86-9054-15F4E3E111C6}"/>
              </a:ext>
            </a:extLst>
          </p:cNvPr>
          <p:cNvSpPr txBox="1"/>
          <p:nvPr/>
        </p:nvSpPr>
        <p:spPr>
          <a:xfrm>
            <a:off x="1908068" y="5248540"/>
            <a:ext cx="1941754" cy="584775"/>
          </a:xfrm>
          <a:prstGeom prst="rect">
            <a:avLst/>
          </a:prstGeom>
          <a:noFill/>
        </p:spPr>
        <p:txBody>
          <a:bodyPr wrap="square" rtlCol="0">
            <a:spAutoFit/>
          </a:bodyPr>
          <a:lstStyle/>
          <a:p>
            <a:pPr algn="ct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Mặt trận nhân dân phản đế Đông Dương</a:t>
            </a:r>
            <a:endParaRPr lang="en-US" sz="1467" dirty="0">
              <a:solidFill>
                <a:schemeClr val="tx1">
                  <a:lumMod val="50000"/>
                  <a:lumOff val="50000"/>
                </a:schemeClr>
              </a:solidFill>
            </a:endParaRPr>
          </a:p>
        </p:txBody>
      </p:sp>
      <p:cxnSp>
        <p:nvCxnSpPr>
          <p:cNvPr id="52" name="Straight Connector 30">
            <a:extLst>
              <a:ext uri="{FF2B5EF4-FFF2-40B4-BE49-F238E27FC236}">
                <a16:creationId xmlns:a16="http://schemas.microsoft.com/office/drawing/2014/main" id="{6E8F6FCE-FEE4-4DA3-B734-B4B8DB3AE73B}"/>
              </a:ext>
            </a:extLst>
          </p:cNvPr>
          <p:cNvCxnSpPr/>
          <p:nvPr/>
        </p:nvCxnSpPr>
        <p:spPr>
          <a:xfrm flipV="1">
            <a:off x="3792898" y="3116294"/>
            <a:ext cx="0" cy="727129"/>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8" name="Straight Connector 32">
            <a:extLst>
              <a:ext uri="{FF2B5EF4-FFF2-40B4-BE49-F238E27FC236}">
                <a16:creationId xmlns:a16="http://schemas.microsoft.com/office/drawing/2014/main" id="{F05B16D2-B54F-42AE-8250-F8BDD6A3DAE1}"/>
              </a:ext>
            </a:extLst>
          </p:cNvPr>
          <p:cNvCxnSpPr>
            <a:cxnSpLocks/>
          </p:cNvCxnSpPr>
          <p:nvPr/>
        </p:nvCxnSpPr>
        <p:spPr>
          <a:xfrm flipV="1">
            <a:off x="5334000" y="3631736"/>
            <a:ext cx="0" cy="304801"/>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9" name="Oval 13">
            <a:extLst>
              <a:ext uri="{FF2B5EF4-FFF2-40B4-BE49-F238E27FC236}">
                <a16:creationId xmlns:a16="http://schemas.microsoft.com/office/drawing/2014/main" id="{563D3B6A-8939-459A-89FB-A570267DFBF6}"/>
              </a:ext>
            </a:extLst>
          </p:cNvPr>
          <p:cNvSpPr/>
          <p:nvPr/>
        </p:nvSpPr>
        <p:spPr>
          <a:xfrm>
            <a:off x="3605201" y="3832453"/>
            <a:ext cx="406400" cy="406400"/>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0" name="Oval 13">
            <a:extLst>
              <a:ext uri="{FF2B5EF4-FFF2-40B4-BE49-F238E27FC236}">
                <a16:creationId xmlns:a16="http://schemas.microsoft.com/office/drawing/2014/main" id="{0C918C7A-F249-4821-82B3-0CA6192DA004}"/>
              </a:ext>
            </a:extLst>
          </p:cNvPr>
          <p:cNvSpPr/>
          <p:nvPr/>
        </p:nvSpPr>
        <p:spPr>
          <a:xfrm>
            <a:off x="4652489" y="3855121"/>
            <a:ext cx="406400" cy="406400"/>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1" name="Oval 13">
            <a:extLst>
              <a:ext uri="{FF2B5EF4-FFF2-40B4-BE49-F238E27FC236}">
                <a16:creationId xmlns:a16="http://schemas.microsoft.com/office/drawing/2014/main" id="{A59207F9-548A-4752-A7DE-11673AEF3FA4}"/>
              </a:ext>
            </a:extLst>
          </p:cNvPr>
          <p:cNvSpPr/>
          <p:nvPr/>
        </p:nvSpPr>
        <p:spPr>
          <a:xfrm>
            <a:off x="5699777" y="3843423"/>
            <a:ext cx="406400" cy="406400"/>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2" name="Oval 13">
            <a:extLst>
              <a:ext uri="{FF2B5EF4-FFF2-40B4-BE49-F238E27FC236}">
                <a16:creationId xmlns:a16="http://schemas.microsoft.com/office/drawing/2014/main" id="{B9AF2952-98FB-41A8-9BAD-8A7EDC6B2301}"/>
              </a:ext>
            </a:extLst>
          </p:cNvPr>
          <p:cNvSpPr/>
          <p:nvPr/>
        </p:nvSpPr>
        <p:spPr>
          <a:xfrm>
            <a:off x="6712235" y="3843423"/>
            <a:ext cx="406400" cy="406400"/>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64" name="Straight Connector 28">
            <a:extLst>
              <a:ext uri="{FF2B5EF4-FFF2-40B4-BE49-F238E27FC236}">
                <a16:creationId xmlns:a16="http://schemas.microsoft.com/office/drawing/2014/main" id="{D82A33B3-552D-4D75-B690-EE94BCB85E44}"/>
              </a:ext>
            </a:extLst>
          </p:cNvPr>
          <p:cNvCxnSpPr/>
          <p:nvPr/>
        </p:nvCxnSpPr>
        <p:spPr>
          <a:xfrm flipV="1">
            <a:off x="1733371" y="3107808"/>
            <a:ext cx="0" cy="727129"/>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6" name="Straight Connector 28">
            <a:extLst>
              <a:ext uri="{FF2B5EF4-FFF2-40B4-BE49-F238E27FC236}">
                <a16:creationId xmlns:a16="http://schemas.microsoft.com/office/drawing/2014/main" id="{8FC42C9F-2404-4CF5-958E-D8FC675BEF6D}"/>
              </a:ext>
            </a:extLst>
          </p:cNvPr>
          <p:cNvCxnSpPr/>
          <p:nvPr/>
        </p:nvCxnSpPr>
        <p:spPr>
          <a:xfrm flipV="1">
            <a:off x="775428" y="4238853"/>
            <a:ext cx="0" cy="727129"/>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68" name="TextBox 15">
            <a:extLst>
              <a:ext uri="{FF2B5EF4-FFF2-40B4-BE49-F238E27FC236}">
                <a16:creationId xmlns:a16="http://schemas.microsoft.com/office/drawing/2014/main" id="{8C220643-4390-4873-94AE-10989D6E729B}"/>
              </a:ext>
            </a:extLst>
          </p:cNvPr>
          <p:cNvSpPr txBox="1"/>
          <p:nvPr/>
        </p:nvSpPr>
        <p:spPr>
          <a:xfrm>
            <a:off x="1426163" y="2789640"/>
            <a:ext cx="616756" cy="338554"/>
          </a:xfrm>
          <a:prstGeom prst="rect">
            <a:avLst/>
          </a:prstGeom>
          <a:noFill/>
        </p:spPr>
        <p:txBody>
          <a:bodyPr wrap="square" rtlCol="0">
            <a:spAutoFit/>
          </a:bodyPr>
          <a:lstStyle/>
          <a:p>
            <a:r>
              <a:rPr lang="en-US" sz="1600" b="1" dirty="0">
                <a:solidFill>
                  <a:schemeClr val="tx1">
                    <a:lumMod val="65000"/>
                    <a:lumOff val="35000"/>
                  </a:schemeClr>
                </a:solidFill>
              </a:rPr>
              <a:t>1936</a:t>
            </a:r>
          </a:p>
        </p:txBody>
      </p:sp>
      <p:sp>
        <p:nvSpPr>
          <p:cNvPr id="70" name="TextBox 16">
            <a:extLst>
              <a:ext uri="{FF2B5EF4-FFF2-40B4-BE49-F238E27FC236}">
                <a16:creationId xmlns:a16="http://schemas.microsoft.com/office/drawing/2014/main" id="{4879E539-7101-4751-806B-3296472E92C4}"/>
              </a:ext>
            </a:extLst>
          </p:cNvPr>
          <p:cNvSpPr txBox="1"/>
          <p:nvPr/>
        </p:nvSpPr>
        <p:spPr>
          <a:xfrm>
            <a:off x="965200" y="2333446"/>
            <a:ext cx="1671955" cy="601511"/>
          </a:xfrm>
          <a:prstGeom prst="rect">
            <a:avLst/>
          </a:prstGeom>
          <a:noFill/>
        </p:spPr>
        <p:txBody>
          <a:bodyPr wrap="square" rtlCol="0">
            <a:spAutoFit/>
          </a:bodyPr>
          <a:lstStyle/>
          <a:p>
            <a:pPr marR="0" lvl="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Mặt trận dân chủ Đông Dương</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72" name="Straight Connector 30">
            <a:extLst>
              <a:ext uri="{FF2B5EF4-FFF2-40B4-BE49-F238E27FC236}">
                <a16:creationId xmlns:a16="http://schemas.microsoft.com/office/drawing/2014/main" id="{708A660D-29B1-4D27-B459-50C0C224F9F6}"/>
              </a:ext>
            </a:extLst>
          </p:cNvPr>
          <p:cNvCxnSpPr/>
          <p:nvPr/>
        </p:nvCxnSpPr>
        <p:spPr>
          <a:xfrm flipV="1">
            <a:off x="2759533" y="4238852"/>
            <a:ext cx="0" cy="727129"/>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4" name="Straight Connector 30">
            <a:extLst>
              <a:ext uri="{FF2B5EF4-FFF2-40B4-BE49-F238E27FC236}">
                <a16:creationId xmlns:a16="http://schemas.microsoft.com/office/drawing/2014/main" id="{4055A5D0-BB54-44AC-A77A-D878278DED3C}"/>
              </a:ext>
            </a:extLst>
          </p:cNvPr>
          <p:cNvCxnSpPr/>
          <p:nvPr/>
        </p:nvCxnSpPr>
        <p:spPr>
          <a:xfrm flipV="1">
            <a:off x="4837855" y="4294180"/>
            <a:ext cx="0" cy="727129"/>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6" name="Straight Connector 30">
            <a:extLst>
              <a:ext uri="{FF2B5EF4-FFF2-40B4-BE49-F238E27FC236}">
                <a16:creationId xmlns:a16="http://schemas.microsoft.com/office/drawing/2014/main" id="{B3FD0D90-4275-40BA-B492-AE56AB1E038F}"/>
              </a:ext>
            </a:extLst>
          </p:cNvPr>
          <p:cNvCxnSpPr/>
          <p:nvPr/>
        </p:nvCxnSpPr>
        <p:spPr>
          <a:xfrm flipV="1">
            <a:off x="5902977" y="3105324"/>
            <a:ext cx="0" cy="727129"/>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8" name="Straight Connector 31">
            <a:extLst>
              <a:ext uri="{FF2B5EF4-FFF2-40B4-BE49-F238E27FC236}">
                <a16:creationId xmlns:a16="http://schemas.microsoft.com/office/drawing/2014/main" id="{3FB203A4-C316-4B29-B716-4BC42C74EC44}"/>
              </a:ext>
            </a:extLst>
          </p:cNvPr>
          <p:cNvCxnSpPr/>
          <p:nvPr/>
        </p:nvCxnSpPr>
        <p:spPr>
          <a:xfrm flipV="1">
            <a:off x="6915435" y="4238851"/>
            <a:ext cx="0" cy="727129"/>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80" name="TextBox 15">
            <a:extLst>
              <a:ext uri="{FF2B5EF4-FFF2-40B4-BE49-F238E27FC236}">
                <a16:creationId xmlns:a16="http://schemas.microsoft.com/office/drawing/2014/main" id="{3E70C3BF-648E-4F14-903F-3E35DE6063CB}"/>
              </a:ext>
            </a:extLst>
          </p:cNvPr>
          <p:cNvSpPr txBox="1"/>
          <p:nvPr/>
        </p:nvSpPr>
        <p:spPr>
          <a:xfrm>
            <a:off x="3520615" y="2849192"/>
            <a:ext cx="616756" cy="338554"/>
          </a:xfrm>
          <a:prstGeom prst="rect">
            <a:avLst/>
          </a:prstGeom>
          <a:noFill/>
        </p:spPr>
        <p:txBody>
          <a:bodyPr wrap="square" rtlCol="0">
            <a:spAutoFit/>
          </a:bodyPr>
          <a:lstStyle/>
          <a:p>
            <a:r>
              <a:rPr lang="en-US" sz="1600" b="1" dirty="0">
                <a:solidFill>
                  <a:schemeClr val="tx1">
                    <a:lumMod val="65000"/>
                    <a:lumOff val="35000"/>
                  </a:schemeClr>
                </a:solidFill>
              </a:rPr>
              <a:t>1941</a:t>
            </a:r>
          </a:p>
        </p:txBody>
      </p:sp>
      <p:sp>
        <p:nvSpPr>
          <p:cNvPr id="82" name="TextBox 16">
            <a:extLst>
              <a:ext uri="{FF2B5EF4-FFF2-40B4-BE49-F238E27FC236}">
                <a16:creationId xmlns:a16="http://schemas.microsoft.com/office/drawing/2014/main" id="{71597612-0769-43C5-98C8-7F456D1C2570}"/>
              </a:ext>
            </a:extLst>
          </p:cNvPr>
          <p:cNvSpPr txBox="1"/>
          <p:nvPr/>
        </p:nvSpPr>
        <p:spPr>
          <a:xfrm>
            <a:off x="3059652" y="2392998"/>
            <a:ext cx="1671955" cy="584775"/>
          </a:xfrm>
          <a:prstGeom prst="rect">
            <a:avLst/>
          </a:prstGeom>
          <a:noFill/>
        </p:spPr>
        <p:txBody>
          <a:bodyPr wrap="square" rtlCol="0">
            <a:spAutoFit/>
          </a:bodyPr>
          <a:lstStyle/>
          <a:p>
            <a:pPr marR="0" lvl="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Mặt trận </a:t>
            </a:r>
            <a:r>
              <a:rPr lang="en-US" sz="1600" dirty="0">
                <a:latin typeface="Times New Roman" panose="02020603050405020304" pitchFamily="18" charset="0"/>
                <a:ea typeface="Calibri" panose="020F0502020204030204" pitchFamily="34" charset="0"/>
                <a:cs typeface="Times New Roman" panose="02020603050405020304" pitchFamily="18" charset="0"/>
              </a:rPr>
              <a:t>Việt Minh</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3" name="TextBox 17">
            <a:extLst>
              <a:ext uri="{FF2B5EF4-FFF2-40B4-BE49-F238E27FC236}">
                <a16:creationId xmlns:a16="http://schemas.microsoft.com/office/drawing/2014/main" id="{5AA885A7-B82D-4D67-B87E-E8A698BE2F06}"/>
              </a:ext>
            </a:extLst>
          </p:cNvPr>
          <p:cNvSpPr txBox="1"/>
          <p:nvPr/>
        </p:nvSpPr>
        <p:spPr>
          <a:xfrm>
            <a:off x="4554688" y="4984860"/>
            <a:ext cx="616756" cy="338554"/>
          </a:xfrm>
          <a:prstGeom prst="rect">
            <a:avLst/>
          </a:prstGeom>
          <a:noFill/>
        </p:spPr>
        <p:txBody>
          <a:bodyPr wrap="square" rtlCol="0">
            <a:spAutoFit/>
          </a:bodyPr>
          <a:lstStyle/>
          <a:p>
            <a:r>
              <a:rPr lang="en-US" sz="1600" b="1" dirty="0">
                <a:solidFill>
                  <a:schemeClr val="tx1">
                    <a:lumMod val="65000"/>
                    <a:lumOff val="35000"/>
                  </a:schemeClr>
                </a:solidFill>
              </a:rPr>
              <a:t>1951</a:t>
            </a:r>
          </a:p>
        </p:txBody>
      </p:sp>
      <p:sp>
        <p:nvSpPr>
          <p:cNvPr id="84" name="TextBox 18">
            <a:extLst>
              <a:ext uri="{FF2B5EF4-FFF2-40B4-BE49-F238E27FC236}">
                <a16:creationId xmlns:a16="http://schemas.microsoft.com/office/drawing/2014/main" id="{18F89F19-AEFC-4A91-A895-BC1A48B01CDB}"/>
              </a:ext>
            </a:extLst>
          </p:cNvPr>
          <p:cNvSpPr txBox="1"/>
          <p:nvPr/>
        </p:nvSpPr>
        <p:spPr>
          <a:xfrm>
            <a:off x="4227665" y="5220284"/>
            <a:ext cx="1256048" cy="584775"/>
          </a:xfrm>
          <a:prstGeom prst="rect">
            <a:avLst/>
          </a:prstGeom>
          <a:noFill/>
        </p:spPr>
        <p:txBody>
          <a:bodyPr wrap="square" rtlCol="0">
            <a:spAutoFit/>
          </a:bodyPr>
          <a:lstStyle/>
          <a:p>
            <a:pPr algn="ct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Mặt trận </a:t>
            </a:r>
            <a:r>
              <a:rPr lang="en-US" sz="1600" dirty="0">
                <a:latin typeface="Times New Roman" panose="02020603050405020304" pitchFamily="18" charset="0"/>
                <a:ea typeface="Calibri" panose="020F0502020204030204" pitchFamily="34" charset="0"/>
                <a:cs typeface="Times New Roman" panose="02020603050405020304" pitchFamily="18" charset="0"/>
              </a:rPr>
              <a:t>Liên Việt</a:t>
            </a:r>
            <a:endParaRPr lang="en-US" sz="1467" dirty="0">
              <a:solidFill>
                <a:schemeClr val="tx1">
                  <a:lumMod val="50000"/>
                  <a:lumOff val="50000"/>
                </a:schemeClr>
              </a:solidFill>
            </a:endParaRPr>
          </a:p>
        </p:txBody>
      </p:sp>
      <p:sp>
        <p:nvSpPr>
          <p:cNvPr id="85" name="TextBox 15">
            <a:extLst>
              <a:ext uri="{FF2B5EF4-FFF2-40B4-BE49-F238E27FC236}">
                <a16:creationId xmlns:a16="http://schemas.microsoft.com/office/drawing/2014/main" id="{C17B9179-961A-4625-88AB-C95563400350}"/>
              </a:ext>
            </a:extLst>
          </p:cNvPr>
          <p:cNvSpPr txBox="1"/>
          <p:nvPr/>
        </p:nvSpPr>
        <p:spPr>
          <a:xfrm>
            <a:off x="5594599" y="2856211"/>
            <a:ext cx="616756" cy="338554"/>
          </a:xfrm>
          <a:prstGeom prst="rect">
            <a:avLst/>
          </a:prstGeom>
          <a:noFill/>
        </p:spPr>
        <p:txBody>
          <a:bodyPr wrap="square" rtlCol="0">
            <a:spAutoFit/>
          </a:bodyPr>
          <a:lstStyle/>
          <a:p>
            <a:r>
              <a:rPr lang="en-US" sz="1600" b="1" dirty="0">
                <a:solidFill>
                  <a:schemeClr val="tx1">
                    <a:lumMod val="65000"/>
                    <a:lumOff val="35000"/>
                  </a:schemeClr>
                </a:solidFill>
              </a:rPr>
              <a:t>1960</a:t>
            </a:r>
          </a:p>
        </p:txBody>
      </p:sp>
      <p:sp>
        <p:nvSpPr>
          <p:cNvPr id="86" name="TextBox 16">
            <a:extLst>
              <a:ext uri="{FF2B5EF4-FFF2-40B4-BE49-F238E27FC236}">
                <a16:creationId xmlns:a16="http://schemas.microsoft.com/office/drawing/2014/main" id="{335F3647-1C72-4691-B24C-7675893BFC78}"/>
              </a:ext>
            </a:extLst>
          </p:cNvPr>
          <p:cNvSpPr txBox="1"/>
          <p:nvPr/>
        </p:nvSpPr>
        <p:spPr>
          <a:xfrm>
            <a:off x="5088636" y="2133600"/>
            <a:ext cx="1671955" cy="830997"/>
          </a:xfrm>
          <a:prstGeom prst="rect">
            <a:avLst/>
          </a:prstGeom>
          <a:noFill/>
        </p:spPr>
        <p:txBody>
          <a:bodyPr wrap="square" rtlCol="0">
            <a:spAutoFit/>
          </a:bodyPr>
          <a:lstStyle/>
          <a:p>
            <a:pPr marR="0" lvl="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Mặt trận dân tộc giải phóng miền Nam Việt Nam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7" name="TextBox 17">
            <a:extLst>
              <a:ext uri="{FF2B5EF4-FFF2-40B4-BE49-F238E27FC236}">
                <a16:creationId xmlns:a16="http://schemas.microsoft.com/office/drawing/2014/main" id="{050D1B82-87B2-4630-AC0F-79C3CCA0A1A0}"/>
              </a:ext>
            </a:extLst>
          </p:cNvPr>
          <p:cNvSpPr txBox="1"/>
          <p:nvPr/>
        </p:nvSpPr>
        <p:spPr>
          <a:xfrm>
            <a:off x="6614434" y="4955559"/>
            <a:ext cx="616756" cy="338554"/>
          </a:xfrm>
          <a:prstGeom prst="rect">
            <a:avLst/>
          </a:prstGeom>
          <a:noFill/>
        </p:spPr>
        <p:txBody>
          <a:bodyPr wrap="square" rtlCol="0">
            <a:spAutoFit/>
          </a:bodyPr>
          <a:lstStyle/>
          <a:p>
            <a:r>
              <a:rPr lang="en-US" sz="1600" b="1" dirty="0">
                <a:solidFill>
                  <a:schemeClr val="tx1">
                    <a:lumMod val="65000"/>
                    <a:lumOff val="35000"/>
                  </a:schemeClr>
                </a:solidFill>
              </a:rPr>
              <a:t>1968</a:t>
            </a:r>
          </a:p>
        </p:txBody>
      </p:sp>
      <p:sp>
        <p:nvSpPr>
          <p:cNvPr id="88" name="TextBox 18">
            <a:extLst>
              <a:ext uri="{FF2B5EF4-FFF2-40B4-BE49-F238E27FC236}">
                <a16:creationId xmlns:a16="http://schemas.microsoft.com/office/drawing/2014/main" id="{B636DD8B-54CE-4F8F-9581-FE5AD48E9109}"/>
              </a:ext>
            </a:extLst>
          </p:cNvPr>
          <p:cNvSpPr txBox="1"/>
          <p:nvPr/>
        </p:nvSpPr>
        <p:spPr>
          <a:xfrm>
            <a:off x="5818125" y="5248540"/>
            <a:ext cx="2194620" cy="830997"/>
          </a:xfrm>
          <a:prstGeom prst="rect">
            <a:avLst/>
          </a:prstGeom>
          <a:noFill/>
        </p:spPr>
        <p:txBody>
          <a:bodyPr wrap="square" rtlCol="0">
            <a:spAutoFit/>
          </a:bodyPr>
          <a:lstStyle/>
          <a:p>
            <a:pPr algn="ct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Liên minh các lực lượng dân tộc , dân chủ và hòa bình Việt Nam</a:t>
            </a:r>
            <a:endParaRPr lang="en-US" sz="1467" dirty="0">
              <a:solidFill>
                <a:schemeClr val="tx1">
                  <a:lumMod val="50000"/>
                  <a:lumOff val="50000"/>
                </a:schemeClr>
              </a:solidFill>
            </a:endParaRPr>
          </a:p>
        </p:txBody>
      </p:sp>
      <p:sp>
        <p:nvSpPr>
          <p:cNvPr id="89" name="TextBox 15">
            <a:extLst>
              <a:ext uri="{FF2B5EF4-FFF2-40B4-BE49-F238E27FC236}">
                <a16:creationId xmlns:a16="http://schemas.microsoft.com/office/drawing/2014/main" id="{06AF821D-6C9A-4513-8309-EDC59CB4CEAA}"/>
              </a:ext>
            </a:extLst>
          </p:cNvPr>
          <p:cNvSpPr txBox="1"/>
          <p:nvPr/>
        </p:nvSpPr>
        <p:spPr>
          <a:xfrm>
            <a:off x="7540719" y="2866748"/>
            <a:ext cx="1276162" cy="338554"/>
          </a:xfrm>
          <a:prstGeom prst="rect">
            <a:avLst/>
          </a:prstGeom>
          <a:noFill/>
        </p:spPr>
        <p:txBody>
          <a:bodyPr wrap="square" rtlCol="0">
            <a:spAutoFit/>
          </a:bodyPr>
          <a:lstStyle/>
          <a:p>
            <a:r>
              <a:rPr lang="en-US" sz="1600" b="1" dirty="0">
                <a:solidFill>
                  <a:schemeClr val="tx1">
                    <a:lumMod val="65000"/>
                    <a:lumOff val="35000"/>
                  </a:schemeClr>
                </a:solidFill>
              </a:rPr>
              <a:t>1955, 1976</a:t>
            </a:r>
          </a:p>
        </p:txBody>
      </p:sp>
      <p:sp>
        <p:nvSpPr>
          <p:cNvPr id="90" name="TextBox 16">
            <a:extLst>
              <a:ext uri="{FF2B5EF4-FFF2-40B4-BE49-F238E27FC236}">
                <a16:creationId xmlns:a16="http://schemas.microsoft.com/office/drawing/2014/main" id="{53828B5B-351E-4684-A458-9CAD740C0027}"/>
              </a:ext>
            </a:extLst>
          </p:cNvPr>
          <p:cNvSpPr txBox="1"/>
          <p:nvPr/>
        </p:nvSpPr>
        <p:spPr>
          <a:xfrm>
            <a:off x="7317153" y="2327602"/>
            <a:ext cx="1671955" cy="601511"/>
          </a:xfrm>
          <a:prstGeom prst="rect">
            <a:avLst/>
          </a:prstGeom>
          <a:noFill/>
        </p:spPr>
        <p:txBody>
          <a:bodyPr wrap="square" rtlCol="0">
            <a:spAutoFit/>
          </a:bodyPr>
          <a:lstStyle/>
          <a:p>
            <a:pPr marR="0" lvl="0" algn="ctr">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Mặt trận Tổ quốc Việt Nam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24" name="Straight Connector 32">
            <a:extLst>
              <a:ext uri="{FF2B5EF4-FFF2-40B4-BE49-F238E27FC236}">
                <a16:creationId xmlns:a16="http://schemas.microsoft.com/office/drawing/2014/main" id="{FA8D6F66-43F7-482A-8CA2-2E4480227A23}"/>
              </a:ext>
            </a:extLst>
          </p:cNvPr>
          <p:cNvCxnSpPr>
            <a:cxnSpLocks/>
          </p:cNvCxnSpPr>
          <p:nvPr/>
        </p:nvCxnSpPr>
        <p:spPr>
          <a:xfrm flipV="1">
            <a:off x="5334000" y="3555536"/>
            <a:ext cx="2797494" cy="1"/>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5" name="Straight Connector 30">
            <a:extLst>
              <a:ext uri="{FF2B5EF4-FFF2-40B4-BE49-F238E27FC236}">
                <a16:creationId xmlns:a16="http://schemas.microsoft.com/office/drawing/2014/main" id="{587D47FE-D550-469D-A140-59C651BC8212}"/>
              </a:ext>
            </a:extLst>
          </p:cNvPr>
          <p:cNvCxnSpPr/>
          <p:nvPr/>
        </p:nvCxnSpPr>
        <p:spPr>
          <a:xfrm flipV="1">
            <a:off x="8131494" y="3128194"/>
            <a:ext cx="0" cy="727129"/>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6" name="Hộp Văn bản 125">
            <a:extLst>
              <a:ext uri="{FF2B5EF4-FFF2-40B4-BE49-F238E27FC236}">
                <a16:creationId xmlns:a16="http://schemas.microsoft.com/office/drawing/2014/main" id="{7B67FD5A-9713-454F-9832-E6AEA457F7C5}"/>
              </a:ext>
            </a:extLst>
          </p:cNvPr>
          <p:cNvSpPr txBox="1"/>
          <p:nvPr/>
        </p:nvSpPr>
        <p:spPr>
          <a:xfrm>
            <a:off x="481754" y="6178532"/>
            <a:ext cx="7366845" cy="369332"/>
          </a:xfrm>
          <a:prstGeom prst="rect">
            <a:avLst/>
          </a:prstGeom>
          <a:noFill/>
        </p:spPr>
        <p:txBody>
          <a:bodyPr wrap="square">
            <a:spAutoFit/>
          </a:bodyPr>
          <a:lstStyle/>
          <a:p>
            <a:pPr marL="285750" indent="-285750">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Tuy nhiên , tên gọi khác nhau nhưng thực chất chỉ là một </a:t>
            </a:r>
            <a:endParaRPr lang="en-US" dirty="0"/>
          </a:p>
        </p:txBody>
      </p:sp>
      <p:grpSp>
        <p:nvGrpSpPr>
          <p:cNvPr id="127" name="Group 10">
            <a:extLst>
              <a:ext uri="{FF2B5EF4-FFF2-40B4-BE49-F238E27FC236}">
                <a16:creationId xmlns:a16="http://schemas.microsoft.com/office/drawing/2014/main" id="{1FF71591-A29B-4C3C-A500-601585CC19BD}"/>
              </a:ext>
            </a:extLst>
          </p:cNvPr>
          <p:cNvGrpSpPr/>
          <p:nvPr/>
        </p:nvGrpSpPr>
        <p:grpSpPr>
          <a:xfrm>
            <a:off x="0" y="182880"/>
            <a:ext cx="7861379" cy="609600"/>
            <a:chOff x="762000" y="3584171"/>
            <a:chExt cx="7861379" cy="609600"/>
          </a:xfrm>
        </p:grpSpPr>
        <p:sp>
          <p:nvSpPr>
            <p:cNvPr id="128" name="AutoShape 73">
              <a:extLst>
                <a:ext uri="{FF2B5EF4-FFF2-40B4-BE49-F238E27FC236}">
                  <a16:creationId xmlns:a16="http://schemas.microsoft.com/office/drawing/2014/main" id="{F3005BDF-A44B-41B3-9C9F-BAB5D9C132E4}"/>
                </a:ext>
              </a:extLst>
            </p:cNvPr>
            <p:cNvSpPr>
              <a:spLocks noChangeArrowheads="1"/>
            </p:cNvSpPr>
            <p:nvPr/>
          </p:nvSpPr>
          <p:spPr bwMode="auto">
            <a:xfrm>
              <a:off x="762000" y="3584171"/>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a:solidFill>
                    <a:srgbClr val="000000"/>
                  </a:solidFill>
                </a:rPr>
                <a:t>Hình thức, nguyên tắc tổ chức của khối đại đoàn kết toàn dân tộc</a:t>
              </a:r>
            </a:p>
            <a:p>
              <a:pPr algn="ctr" eaLnBrk="0" hangingPunct="0"/>
              <a:r>
                <a:rPr lang="en-US" altLang="en-US" dirty="0">
                  <a:solidFill>
                    <a:srgbClr val="000000"/>
                  </a:solidFill>
                </a:rPr>
                <a:t> Mặt trân dân tộc thống nhất</a:t>
              </a:r>
            </a:p>
          </p:txBody>
        </p:sp>
        <p:sp>
          <p:nvSpPr>
            <p:cNvPr id="129" name="Hình Bầu dục 4">
              <a:extLst>
                <a:ext uri="{FF2B5EF4-FFF2-40B4-BE49-F238E27FC236}">
                  <a16:creationId xmlns:a16="http://schemas.microsoft.com/office/drawing/2014/main" id="{39DCBCAC-6C1D-4D55-AA55-CF56C12D3100}"/>
                </a:ext>
              </a:extLst>
            </p:cNvPr>
            <p:cNvSpPr/>
            <p:nvPr/>
          </p:nvSpPr>
          <p:spPr>
            <a:xfrm>
              <a:off x="914400" y="3733800"/>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lumMod val="60000"/>
                      <a:lumOff val="40000"/>
                    </a:schemeClr>
                  </a:solidFill>
                </a:rPr>
                <a:t>4</a:t>
              </a:r>
            </a:p>
          </p:txBody>
        </p:sp>
      </p:grpSp>
    </p:spTree>
    <p:extLst>
      <p:ext uri="{BB962C8B-B14F-4D97-AF65-F5344CB8AC3E}">
        <p14:creationId xmlns:p14="http://schemas.microsoft.com/office/powerpoint/2010/main" val="596186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A740179-1572-4920-923A-C8FE5F33CBBE}"/>
              </a:ext>
            </a:extLst>
          </p:cNvPr>
          <p:cNvGrpSpPr/>
          <p:nvPr/>
        </p:nvGrpSpPr>
        <p:grpSpPr>
          <a:xfrm>
            <a:off x="0" y="182880"/>
            <a:ext cx="7861379" cy="609600"/>
            <a:chOff x="762000" y="3584171"/>
            <a:chExt cx="7861379" cy="609600"/>
          </a:xfrm>
        </p:grpSpPr>
        <p:sp>
          <p:nvSpPr>
            <p:cNvPr id="12" name="AutoShape 73">
              <a:extLst>
                <a:ext uri="{FF2B5EF4-FFF2-40B4-BE49-F238E27FC236}">
                  <a16:creationId xmlns:a16="http://schemas.microsoft.com/office/drawing/2014/main" id="{603BCD7D-EE9C-4BA8-8145-CFB6F17A0BC7}"/>
                </a:ext>
              </a:extLst>
            </p:cNvPr>
            <p:cNvSpPr>
              <a:spLocks noChangeArrowheads="1"/>
            </p:cNvSpPr>
            <p:nvPr/>
          </p:nvSpPr>
          <p:spPr bwMode="auto">
            <a:xfrm>
              <a:off x="762000" y="3584171"/>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a:solidFill>
                    <a:srgbClr val="000000"/>
                  </a:solidFill>
                </a:rPr>
                <a:t>Hình thức, nguyên tắc tổ chức của khối đại đoàn kết toàn dân tộc</a:t>
              </a:r>
            </a:p>
            <a:p>
              <a:pPr algn="ctr" eaLnBrk="0" hangingPunct="0"/>
              <a:r>
                <a:rPr lang="en-US" altLang="en-US" dirty="0">
                  <a:solidFill>
                    <a:srgbClr val="000000"/>
                  </a:solidFill>
                </a:rPr>
                <a:t> Mặt trân dân tộc thống nhất</a:t>
              </a:r>
            </a:p>
          </p:txBody>
        </p:sp>
        <p:sp>
          <p:nvSpPr>
            <p:cNvPr id="13" name="Hình Bầu dục 4">
              <a:extLst>
                <a:ext uri="{FF2B5EF4-FFF2-40B4-BE49-F238E27FC236}">
                  <a16:creationId xmlns:a16="http://schemas.microsoft.com/office/drawing/2014/main" id="{83AD1C14-6F2C-4E13-8DCE-B087853F6DA9}"/>
                </a:ext>
              </a:extLst>
            </p:cNvPr>
            <p:cNvSpPr/>
            <p:nvPr/>
          </p:nvSpPr>
          <p:spPr>
            <a:xfrm>
              <a:off x="914400" y="3733800"/>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lumMod val="60000"/>
                      <a:lumOff val="40000"/>
                    </a:schemeClr>
                  </a:solidFill>
                </a:rPr>
                <a:t>4</a:t>
              </a:r>
            </a:p>
          </p:txBody>
        </p:sp>
      </p:grpSp>
      <p:sp>
        <p:nvSpPr>
          <p:cNvPr id="2" name="Hộp Văn bản 1">
            <a:extLst>
              <a:ext uri="{FF2B5EF4-FFF2-40B4-BE49-F238E27FC236}">
                <a16:creationId xmlns:a16="http://schemas.microsoft.com/office/drawing/2014/main" id="{6064FD8E-1BF6-4637-ADC2-DBE7A811D22D}"/>
              </a:ext>
            </a:extLst>
          </p:cNvPr>
          <p:cNvSpPr txBox="1"/>
          <p:nvPr/>
        </p:nvSpPr>
        <p:spPr>
          <a:xfrm>
            <a:off x="0" y="1295400"/>
            <a:ext cx="80010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4b: Nguyên tắc xây dựng và hoạt động của Mặt trận dân tộc thống nhất</a:t>
            </a:r>
          </a:p>
        </p:txBody>
      </p:sp>
      <p:sp>
        <p:nvSpPr>
          <p:cNvPr id="4" name="Hộp Văn bản 3">
            <a:extLst>
              <a:ext uri="{FF2B5EF4-FFF2-40B4-BE49-F238E27FC236}">
                <a16:creationId xmlns:a16="http://schemas.microsoft.com/office/drawing/2014/main" id="{799743AE-2E2E-4072-9A88-BAE445DDE988}"/>
              </a:ext>
            </a:extLst>
          </p:cNvPr>
          <p:cNvSpPr txBox="1"/>
          <p:nvPr/>
        </p:nvSpPr>
        <p:spPr>
          <a:xfrm>
            <a:off x="304800" y="1921644"/>
            <a:ext cx="6858000" cy="646331"/>
          </a:xfrm>
          <a:prstGeom prst="rect">
            <a:avLst/>
          </a:prstGeom>
          <a:noFill/>
        </p:spPr>
        <p:txBody>
          <a:bodyPr wrap="square" rtlCol="0">
            <a:spAutoFit/>
          </a:bodyPr>
          <a:lstStyle/>
          <a:p>
            <a:pPr marL="285750" indent="-285750">
              <a:buFont typeface="Calibri" panose="020F0502020204030204" pitchFamily="34" charset="0"/>
              <a:buChar char="−"/>
            </a:pPr>
            <a:r>
              <a:rPr lang="en-US" dirty="0"/>
              <a:t>Phải được xây dựng dựa trên nền tảng kiên minh công nhân – nông dân – trí thức và dưới sự lãnh đạo của đảng</a:t>
            </a:r>
          </a:p>
        </p:txBody>
      </p:sp>
      <p:sp>
        <p:nvSpPr>
          <p:cNvPr id="6" name="Hộp Văn bản 5">
            <a:extLst>
              <a:ext uri="{FF2B5EF4-FFF2-40B4-BE49-F238E27FC236}">
                <a16:creationId xmlns:a16="http://schemas.microsoft.com/office/drawing/2014/main" id="{4D23C91E-267B-4E3B-BEAA-C68BAAA602A9}"/>
              </a:ext>
            </a:extLst>
          </p:cNvPr>
          <p:cNvSpPr txBox="1"/>
          <p:nvPr/>
        </p:nvSpPr>
        <p:spPr>
          <a:xfrm>
            <a:off x="304800" y="2567975"/>
            <a:ext cx="4267200" cy="646331"/>
          </a:xfrm>
          <a:prstGeom prst="rect">
            <a:avLst/>
          </a:prstGeom>
          <a:noFill/>
        </p:spPr>
        <p:txBody>
          <a:bodyPr wrap="square" rtlCol="0">
            <a:spAutoFit/>
          </a:bodyPr>
          <a:lstStyle/>
          <a:p>
            <a:pPr marL="285750" indent="-285750">
              <a:buFont typeface="Calibri" panose="020F0502020204030204" pitchFamily="34" charset="0"/>
              <a:buChar char="−"/>
            </a:pPr>
            <a:r>
              <a:rPr lang="en-US" dirty="0"/>
              <a:t>Phải hoạt động theo nguyên tắt hiệp thương dân chủ</a:t>
            </a:r>
          </a:p>
        </p:txBody>
      </p:sp>
      <p:sp>
        <p:nvSpPr>
          <p:cNvPr id="8" name="Hộp Văn bản 7">
            <a:extLst>
              <a:ext uri="{FF2B5EF4-FFF2-40B4-BE49-F238E27FC236}">
                <a16:creationId xmlns:a16="http://schemas.microsoft.com/office/drawing/2014/main" id="{45BC2B30-E0F8-48C8-9B2B-F54DDFA8A311}"/>
              </a:ext>
            </a:extLst>
          </p:cNvPr>
          <p:cNvSpPr txBox="1"/>
          <p:nvPr/>
        </p:nvSpPr>
        <p:spPr>
          <a:xfrm>
            <a:off x="292100" y="3214306"/>
            <a:ext cx="3988965" cy="923330"/>
          </a:xfrm>
          <a:prstGeom prst="rect">
            <a:avLst/>
          </a:prstGeom>
          <a:noFill/>
        </p:spPr>
        <p:txBody>
          <a:bodyPr wrap="square" rtlCol="0">
            <a:spAutoFit/>
          </a:bodyPr>
          <a:lstStyle/>
          <a:p>
            <a:pPr marL="285750" indent="-285750">
              <a:buFont typeface="Calibri" panose="020F0502020204030204" pitchFamily="34" charset="0"/>
              <a:buChar char="−"/>
            </a:pPr>
            <a:r>
              <a:rPr lang="en-US" dirty="0"/>
              <a:t>Phải đoàn kết lâu dài, chặt chẽ, đoàn kết thật sự, chân thành, thân ái, giúp đỡ cùng nhau tiến bộ.</a:t>
            </a:r>
          </a:p>
        </p:txBody>
      </p:sp>
      <p:sp>
        <p:nvSpPr>
          <p:cNvPr id="33" name="Freeform: Shape 23">
            <a:extLst>
              <a:ext uri="{FF2B5EF4-FFF2-40B4-BE49-F238E27FC236}">
                <a16:creationId xmlns:a16="http://schemas.microsoft.com/office/drawing/2014/main" id="{E3978FB3-97AE-47B2-AC32-BDF81043BA85}"/>
              </a:ext>
            </a:extLst>
          </p:cNvPr>
          <p:cNvSpPr/>
          <p:nvPr/>
        </p:nvSpPr>
        <p:spPr>
          <a:xfrm>
            <a:off x="4401147" y="3783405"/>
            <a:ext cx="2321122" cy="2664296"/>
          </a:xfrm>
          <a:custGeom>
            <a:avLst/>
            <a:gdLst>
              <a:gd name="connsiteX0" fmla="*/ 1315777 w 2321122"/>
              <a:gd name="connsiteY0" fmla="*/ 877744 h 2664296"/>
              <a:gd name="connsiteX1" fmla="*/ 847725 w 2321122"/>
              <a:gd name="connsiteY1" fmla="*/ 1345796 h 2664296"/>
              <a:gd name="connsiteX2" fmla="*/ 1315777 w 2321122"/>
              <a:gd name="connsiteY2" fmla="*/ 1813848 h 2664296"/>
              <a:gd name="connsiteX3" fmla="*/ 1783829 w 2321122"/>
              <a:gd name="connsiteY3" fmla="*/ 1345796 h 2664296"/>
              <a:gd name="connsiteX4" fmla="*/ 1315777 w 2321122"/>
              <a:gd name="connsiteY4" fmla="*/ 877744 h 2664296"/>
              <a:gd name="connsiteX5" fmla="*/ 1332148 w 2321122"/>
              <a:gd name="connsiteY5" fmla="*/ 0 h 2664296"/>
              <a:gd name="connsiteX6" fmla="*/ 2274119 w 2321122"/>
              <a:gd name="connsiteY6" fmla="*/ 390177 h 2664296"/>
              <a:gd name="connsiteX7" fmla="*/ 2321122 w 2321122"/>
              <a:gd name="connsiteY7" fmla="*/ 441894 h 2664296"/>
              <a:gd name="connsiteX8" fmla="*/ 2269742 w 2321122"/>
              <a:gd name="connsiteY8" fmla="*/ 498426 h 2664296"/>
              <a:gd name="connsiteX9" fmla="*/ 1965544 w 2321122"/>
              <a:gd name="connsiteY9" fmla="*/ 1345796 h 2664296"/>
              <a:gd name="connsiteX10" fmla="*/ 2269742 w 2321122"/>
              <a:gd name="connsiteY10" fmla="*/ 2193166 h 2664296"/>
              <a:gd name="connsiteX11" fmla="*/ 2308718 w 2321122"/>
              <a:gd name="connsiteY11" fmla="*/ 2236051 h 2664296"/>
              <a:gd name="connsiteX12" fmla="*/ 2274119 w 2321122"/>
              <a:gd name="connsiteY12" fmla="*/ 2274119 h 2664296"/>
              <a:gd name="connsiteX13" fmla="*/ 1332148 w 2321122"/>
              <a:gd name="connsiteY13" fmla="*/ 2664296 h 2664296"/>
              <a:gd name="connsiteX14" fmla="*/ 0 w 2321122"/>
              <a:gd name="connsiteY14" fmla="*/ 1332148 h 2664296"/>
              <a:gd name="connsiteX15" fmla="*/ 1332148 w 2321122"/>
              <a:gd name="connsiteY15" fmla="*/ 0 h 26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21122" h="2664296">
                <a:moveTo>
                  <a:pt x="1315777" y="877744"/>
                </a:moveTo>
                <a:cubicBezTo>
                  <a:pt x="1057279" y="877744"/>
                  <a:pt x="847725" y="1087298"/>
                  <a:pt x="847725" y="1345796"/>
                </a:cubicBezTo>
                <a:cubicBezTo>
                  <a:pt x="847725" y="1604294"/>
                  <a:pt x="1057279" y="1813848"/>
                  <a:pt x="1315777" y="1813848"/>
                </a:cubicBezTo>
                <a:cubicBezTo>
                  <a:pt x="1574275" y="1813848"/>
                  <a:pt x="1783829" y="1604294"/>
                  <a:pt x="1783829" y="1345796"/>
                </a:cubicBezTo>
                <a:cubicBezTo>
                  <a:pt x="1783829" y="1087298"/>
                  <a:pt x="1574275" y="877744"/>
                  <a:pt x="1315777" y="877744"/>
                </a:cubicBezTo>
                <a:close/>
                <a:moveTo>
                  <a:pt x="1332148" y="0"/>
                </a:moveTo>
                <a:cubicBezTo>
                  <a:pt x="1700011" y="0"/>
                  <a:pt x="2033048" y="149106"/>
                  <a:pt x="2274119" y="390177"/>
                </a:cubicBezTo>
                <a:lnTo>
                  <a:pt x="2321122" y="441894"/>
                </a:lnTo>
                <a:lnTo>
                  <a:pt x="2269742" y="498426"/>
                </a:lnTo>
                <a:cubicBezTo>
                  <a:pt x="2079703" y="728700"/>
                  <a:pt x="1965544" y="1023917"/>
                  <a:pt x="1965544" y="1345796"/>
                </a:cubicBezTo>
                <a:cubicBezTo>
                  <a:pt x="1965544" y="1667676"/>
                  <a:pt x="2079703" y="1962892"/>
                  <a:pt x="2269742" y="2193166"/>
                </a:cubicBezTo>
                <a:lnTo>
                  <a:pt x="2308718" y="2236051"/>
                </a:lnTo>
                <a:lnTo>
                  <a:pt x="2274119" y="2274119"/>
                </a:lnTo>
                <a:cubicBezTo>
                  <a:pt x="2033048" y="2515190"/>
                  <a:pt x="1700011" y="2664296"/>
                  <a:pt x="1332148" y="2664296"/>
                </a:cubicBezTo>
                <a:cubicBezTo>
                  <a:pt x="596423" y="2664296"/>
                  <a:pt x="0" y="2067873"/>
                  <a:pt x="0" y="1332148"/>
                </a:cubicBezTo>
                <a:cubicBezTo>
                  <a:pt x="0" y="596423"/>
                  <a:pt x="596423" y="0"/>
                  <a:pt x="1332148" y="0"/>
                </a:cubicBezTo>
                <a:close/>
              </a:path>
            </a:pathLst>
          </a:cu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Freeform: Shape 24">
            <a:extLst>
              <a:ext uri="{FF2B5EF4-FFF2-40B4-BE49-F238E27FC236}">
                <a16:creationId xmlns:a16="http://schemas.microsoft.com/office/drawing/2014/main" id="{7EE6EEBE-5AE2-4633-A579-49811DEAA215}"/>
              </a:ext>
            </a:extLst>
          </p:cNvPr>
          <p:cNvSpPr/>
          <p:nvPr/>
        </p:nvSpPr>
        <p:spPr>
          <a:xfrm>
            <a:off x="5358853" y="2248881"/>
            <a:ext cx="2664296" cy="2611418"/>
          </a:xfrm>
          <a:custGeom>
            <a:avLst/>
            <a:gdLst>
              <a:gd name="connsiteX0" fmla="*/ 1332148 w 2664296"/>
              <a:gd name="connsiteY0" fmla="*/ 860823 h 2611418"/>
              <a:gd name="connsiteX1" fmla="*/ 864096 w 2664296"/>
              <a:gd name="connsiteY1" fmla="*/ 1328875 h 2611418"/>
              <a:gd name="connsiteX2" fmla="*/ 1332148 w 2664296"/>
              <a:gd name="connsiteY2" fmla="*/ 1796927 h 2611418"/>
              <a:gd name="connsiteX3" fmla="*/ 1800200 w 2664296"/>
              <a:gd name="connsiteY3" fmla="*/ 1328875 h 2611418"/>
              <a:gd name="connsiteX4" fmla="*/ 1332148 w 2664296"/>
              <a:gd name="connsiteY4" fmla="*/ 860823 h 2611418"/>
              <a:gd name="connsiteX5" fmla="*/ 1332148 w 2664296"/>
              <a:gd name="connsiteY5" fmla="*/ 0 h 2611418"/>
              <a:gd name="connsiteX6" fmla="*/ 2664296 w 2664296"/>
              <a:gd name="connsiteY6" fmla="*/ 1332148 h 2611418"/>
              <a:gd name="connsiteX7" fmla="*/ 1728288 w 2664296"/>
              <a:gd name="connsiteY7" fmla="*/ 2604406 h 2611418"/>
              <a:gd name="connsiteX8" fmla="*/ 1701018 w 2664296"/>
              <a:gd name="connsiteY8" fmla="*/ 2611418 h 2611418"/>
              <a:gd name="connsiteX9" fmla="*/ 1668302 w 2664296"/>
              <a:gd name="connsiteY9" fmla="*/ 2484180 h 2611418"/>
              <a:gd name="connsiteX10" fmla="*/ 396044 w 2664296"/>
              <a:gd name="connsiteY10" fmla="*/ 1548172 h 2611418"/>
              <a:gd name="connsiteX11" fmla="*/ 127570 w 2664296"/>
              <a:gd name="connsiteY11" fmla="*/ 1575237 h 2611418"/>
              <a:gd name="connsiteX12" fmla="*/ 27175 w 2664296"/>
              <a:gd name="connsiteY12" fmla="*/ 1601051 h 2611418"/>
              <a:gd name="connsiteX13" fmla="*/ 27065 w 2664296"/>
              <a:gd name="connsiteY13" fmla="*/ 1600622 h 2611418"/>
              <a:gd name="connsiteX14" fmla="*/ 0 w 2664296"/>
              <a:gd name="connsiteY14" fmla="*/ 1332148 h 2611418"/>
              <a:gd name="connsiteX15" fmla="*/ 1332148 w 2664296"/>
              <a:gd name="connsiteY15" fmla="*/ 0 h 26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4296" h="2611418">
                <a:moveTo>
                  <a:pt x="1332148" y="860823"/>
                </a:moveTo>
                <a:cubicBezTo>
                  <a:pt x="1073650" y="860823"/>
                  <a:pt x="864096" y="1070377"/>
                  <a:pt x="864096" y="1328875"/>
                </a:cubicBezTo>
                <a:cubicBezTo>
                  <a:pt x="864096" y="1587373"/>
                  <a:pt x="1073650" y="1796927"/>
                  <a:pt x="1332148" y="1796927"/>
                </a:cubicBezTo>
                <a:cubicBezTo>
                  <a:pt x="1590646" y="1796927"/>
                  <a:pt x="1800200" y="1587373"/>
                  <a:pt x="1800200" y="1328875"/>
                </a:cubicBezTo>
                <a:cubicBezTo>
                  <a:pt x="1800200" y="1070377"/>
                  <a:pt x="1590646" y="860823"/>
                  <a:pt x="1332148" y="860823"/>
                </a:cubicBezTo>
                <a:close/>
                <a:moveTo>
                  <a:pt x="1332148" y="0"/>
                </a:moveTo>
                <a:cubicBezTo>
                  <a:pt x="2067873" y="0"/>
                  <a:pt x="2664296" y="596423"/>
                  <a:pt x="2664296" y="1332148"/>
                </a:cubicBezTo>
                <a:cubicBezTo>
                  <a:pt x="2664296" y="1929925"/>
                  <a:pt x="2270564" y="2435740"/>
                  <a:pt x="1728288" y="2604406"/>
                </a:cubicBezTo>
                <a:lnTo>
                  <a:pt x="1701018" y="2611418"/>
                </a:lnTo>
                <a:lnTo>
                  <a:pt x="1668302" y="2484180"/>
                </a:lnTo>
                <a:cubicBezTo>
                  <a:pt x="1499636" y="1941905"/>
                  <a:pt x="993821" y="1548172"/>
                  <a:pt x="396044" y="1548172"/>
                </a:cubicBezTo>
                <a:cubicBezTo>
                  <a:pt x="304079" y="1548172"/>
                  <a:pt x="214290" y="1557491"/>
                  <a:pt x="127570" y="1575237"/>
                </a:cubicBezTo>
                <a:lnTo>
                  <a:pt x="27175" y="1601051"/>
                </a:lnTo>
                <a:lnTo>
                  <a:pt x="27065" y="1600622"/>
                </a:lnTo>
                <a:cubicBezTo>
                  <a:pt x="9319" y="1513903"/>
                  <a:pt x="0" y="1424114"/>
                  <a:pt x="0" y="1332148"/>
                </a:cubicBezTo>
                <a:cubicBezTo>
                  <a:pt x="0" y="596423"/>
                  <a:pt x="596423" y="0"/>
                  <a:pt x="1332148" y="0"/>
                </a:cubicBezTo>
                <a:close/>
              </a:path>
            </a:pathLst>
          </a:custGeom>
          <a:solidFill>
            <a:schemeClr val="tx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Freeform: Shape 25">
            <a:extLst>
              <a:ext uri="{FF2B5EF4-FFF2-40B4-BE49-F238E27FC236}">
                <a16:creationId xmlns:a16="http://schemas.microsoft.com/office/drawing/2014/main" id="{EC2D3EB9-220D-4FA9-983E-5E3728E4999E}"/>
              </a:ext>
            </a:extLst>
          </p:cNvPr>
          <p:cNvSpPr/>
          <p:nvPr/>
        </p:nvSpPr>
        <p:spPr>
          <a:xfrm>
            <a:off x="6294957" y="3733800"/>
            <a:ext cx="2664296" cy="2664296"/>
          </a:xfrm>
          <a:custGeom>
            <a:avLst/>
            <a:gdLst>
              <a:gd name="connsiteX0" fmla="*/ 1315777 w 2664296"/>
              <a:gd name="connsiteY0" fmla="*/ 927349 h 2664296"/>
              <a:gd name="connsiteX1" fmla="*/ 847725 w 2664296"/>
              <a:gd name="connsiteY1" fmla="*/ 1395401 h 2664296"/>
              <a:gd name="connsiteX2" fmla="*/ 1315777 w 2664296"/>
              <a:gd name="connsiteY2" fmla="*/ 1863453 h 2664296"/>
              <a:gd name="connsiteX3" fmla="*/ 1783829 w 2664296"/>
              <a:gd name="connsiteY3" fmla="*/ 1395401 h 2664296"/>
              <a:gd name="connsiteX4" fmla="*/ 1315777 w 2664296"/>
              <a:gd name="connsiteY4" fmla="*/ 927349 h 2664296"/>
              <a:gd name="connsiteX5" fmla="*/ 1332148 w 2664296"/>
              <a:gd name="connsiteY5" fmla="*/ 0 h 2664296"/>
              <a:gd name="connsiteX6" fmla="*/ 2664296 w 2664296"/>
              <a:gd name="connsiteY6" fmla="*/ 1332148 h 2664296"/>
              <a:gd name="connsiteX7" fmla="*/ 1332148 w 2664296"/>
              <a:gd name="connsiteY7" fmla="*/ 2664296 h 2664296"/>
              <a:gd name="connsiteX8" fmla="*/ 0 w 2664296"/>
              <a:gd name="connsiteY8" fmla="*/ 1332148 h 2664296"/>
              <a:gd name="connsiteX9" fmla="*/ 1332148 w 2664296"/>
              <a:gd name="connsiteY9" fmla="*/ 0 h 26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64296" h="2664296">
                <a:moveTo>
                  <a:pt x="1315777" y="927349"/>
                </a:moveTo>
                <a:cubicBezTo>
                  <a:pt x="1057279" y="927349"/>
                  <a:pt x="847725" y="1136903"/>
                  <a:pt x="847725" y="1395401"/>
                </a:cubicBezTo>
                <a:cubicBezTo>
                  <a:pt x="847725" y="1653899"/>
                  <a:pt x="1057279" y="1863453"/>
                  <a:pt x="1315777" y="1863453"/>
                </a:cubicBezTo>
                <a:cubicBezTo>
                  <a:pt x="1574275" y="1863453"/>
                  <a:pt x="1783829" y="1653899"/>
                  <a:pt x="1783829" y="1395401"/>
                </a:cubicBezTo>
                <a:cubicBezTo>
                  <a:pt x="1783829" y="1136903"/>
                  <a:pt x="1574275" y="927349"/>
                  <a:pt x="1315777" y="927349"/>
                </a:cubicBezTo>
                <a:close/>
                <a:moveTo>
                  <a:pt x="1332148" y="0"/>
                </a:moveTo>
                <a:cubicBezTo>
                  <a:pt x="2067873" y="0"/>
                  <a:pt x="2664296" y="596423"/>
                  <a:pt x="2664296" y="1332148"/>
                </a:cubicBezTo>
                <a:cubicBezTo>
                  <a:pt x="2664296" y="2067873"/>
                  <a:pt x="2067873" y="2664296"/>
                  <a:pt x="1332148" y="2664296"/>
                </a:cubicBezTo>
                <a:cubicBezTo>
                  <a:pt x="596423" y="2664296"/>
                  <a:pt x="0" y="2067873"/>
                  <a:pt x="0" y="1332148"/>
                </a:cubicBezTo>
                <a:cubicBezTo>
                  <a:pt x="0" y="596423"/>
                  <a:pt x="596423" y="0"/>
                  <a:pt x="1332148" y="0"/>
                </a:cubicBezTo>
                <a:close/>
              </a:path>
            </a:pathLst>
          </a:custGeom>
          <a:solidFill>
            <a:srgbClr val="9C4F1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Flowchart: Extract 7">
            <a:extLst>
              <a:ext uri="{FF2B5EF4-FFF2-40B4-BE49-F238E27FC236}">
                <a16:creationId xmlns:a16="http://schemas.microsoft.com/office/drawing/2014/main" id="{FB911005-CEB8-42DB-B1B0-52E4BEF5AC1E}"/>
              </a:ext>
            </a:extLst>
          </p:cNvPr>
          <p:cNvSpPr/>
          <p:nvPr/>
        </p:nvSpPr>
        <p:spPr>
          <a:xfrm>
            <a:off x="5889357" y="3740070"/>
            <a:ext cx="1575989" cy="1414808"/>
          </a:xfrm>
          <a:prstGeom prst="flowChartExtract">
            <a:avLst/>
          </a:prstGeom>
          <a:solidFill>
            <a:schemeClr val="bg1"/>
          </a:solidFill>
          <a:ln>
            <a:noFill/>
          </a:ln>
          <a:effectLst>
            <a:outerShdw blurRad="533400" dir="7560000" algn="t" rotWithShape="0">
              <a:prstClr val="black">
                <a:alpha val="9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Đảng</a:t>
            </a:r>
            <a:endParaRPr lang="id-ID" dirty="0">
              <a:solidFill>
                <a:schemeClr val="tx1"/>
              </a:solidFill>
            </a:endParaRPr>
          </a:p>
        </p:txBody>
      </p:sp>
      <p:sp>
        <p:nvSpPr>
          <p:cNvPr id="41" name="TextBox 20">
            <a:extLst>
              <a:ext uri="{FF2B5EF4-FFF2-40B4-BE49-F238E27FC236}">
                <a16:creationId xmlns:a16="http://schemas.microsoft.com/office/drawing/2014/main" id="{B3ACFA8C-6B18-434C-B76B-CC549478FA83}"/>
              </a:ext>
            </a:extLst>
          </p:cNvPr>
          <p:cNvSpPr txBox="1"/>
          <p:nvPr/>
        </p:nvSpPr>
        <p:spPr>
          <a:xfrm>
            <a:off x="5457772" y="4884720"/>
            <a:ext cx="534121" cy="461665"/>
          </a:xfrm>
          <a:prstGeom prst="rect">
            <a:avLst/>
          </a:prstGeom>
          <a:noFill/>
        </p:spPr>
        <p:txBody>
          <a:bodyPr wrap="none" rtlCol="0">
            <a:spAutoFit/>
          </a:bodyPr>
          <a:lstStyle/>
          <a:p>
            <a:r>
              <a:rPr lang="id-ID" b="1" dirty="0">
                <a:solidFill>
                  <a:schemeClr val="accent1"/>
                </a:solidFill>
                <a:latin typeface="+mj-lt"/>
              </a:rPr>
              <a:t>01</a:t>
            </a:r>
          </a:p>
        </p:txBody>
      </p:sp>
      <p:sp>
        <p:nvSpPr>
          <p:cNvPr id="43" name="TextBox 21">
            <a:extLst>
              <a:ext uri="{FF2B5EF4-FFF2-40B4-BE49-F238E27FC236}">
                <a16:creationId xmlns:a16="http://schemas.microsoft.com/office/drawing/2014/main" id="{AF0218F7-C045-4213-8171-5C0A8F4ED83C}"/>
              </a:ext>
            </a:extLst>
          </p:cNvPr>
          <p:cNvSpPr txBox="1"/>
          <p:nvPr/>
        </p:nvSpPr>
        <p:spPr>
          <a:xfrm>
            <a:off x="7343099" y="4884720"/>
            <a:ext cx="534121" cy="461665"/>
          </a:xfrm>
          <a:prstGeom prst="rect">
            <a:avLst/>
          </a:prstGeom>
          <a:noFill/>
        </p:spPr>
        <p:txBody>
          <a:bodyPr wrap="none" rtlCol="0">
            <a:spAutoFit/>
          </a:bodyPr>
          <a:lstStyle/>
          <a:p>
            <a:r>
              <a:rPr lang="id-ID" b="1" dirty="0">
                <a:solidFill>
                  <a:schemeClr val="accent1"/>
                </a:solidFill>
                <a:latin typeface="+mj-lt"/>
              </a:rPr>
              <a:t>02</a:t>
            </a:r>
          </a:p>
        </p:txBody>
      </p:sp>
      <p:sp>
        <p:nvSpPr>
          <p:cNvPr id="45" name="TextBox 27">
            <a:extLst>
              <a:ext uri="{FF2B5EF4-FFF2-40B4-BE49-F238E27FC236}">
                <a16:creationId xmlns:a16="http://schemas.microsoft.com/office/drawing/2014/main" id="{27B462B0-E514-46AC-BBE2-97B012FD68D1}"/>
              </a:ext>
            </a:extLst>
          </p:cNvPr>
          <p:cNvSpPr txBox="1"/>
          <p:nvPr/>
        </p:nvSpPr>
        <p:spPr>
          <a:xfrm>
            <a:off x="6423940" y="3321740"/>
            <a:ext cx="534121" cy="461665"/>
          </a:xfrm>
          <a:prstGeom prst="rect">
            <a:avLst/>
          </a:prstGeom>
          <a:noFill/>
        </p:spPr>
        <p:txBody>
          <a:bodyPr wrap="none" rtlCol="0">
            <a:spAutoFit/>
          </a:bodyPr>
          <a:lstStyle/>
          <a:p>
            <a:r>
              <a:rPr lang="id-ID" b="1" dirty="0">
                <a:solidFill>
                  <a:schemeClr val="accent1"/>
                </a:solidFill>
                <a:latin typeface="+mj-lt"/>
              </a:rPr>
              <a:t>03</a:t>
            </a:r>
          </a:p>
        </p:txBody>
      </p:sp>
      <p:sp>
        <p:nvSpPr>
          <p:cNvPr id="47" name="Rectangle 28">
            <a:extLst>
              <a:ext uri="{FF2B5EF4-FFF2-40B4-BE49-F238E27FC236}">
                <a16:creationId xmlns:a16="http://schemas.microsoft.com/office/drawing/2014/main" id="{908357A8-D0A9-4686-AC06-5082FDC7F96E}"/>
              </a:ext>
            </a:extLst>
          </p:cNvPr>
          <p:cNvSpPr/>
          <p:nvPr/>
        </p:nvSpPr>
        <p:spPr>
          <a:xfrm>
            <a:off x="6975885" y="5703709"/>
            <a:ext cx="1302439" cy="276999"/>
          </a:xfrm>
          <a:prstGeom prst="rect">
            <a:avLst/>
          </a:prstGeom>
        </p:spPr>
        <p:txBody>
          <a:bodyPr wrap="square">
            <a:spAutoFit/>
          </a:bodyPr>
          <a:lstStyle/>
          <a:p>
            <a:pPr algn="ctr">
              <a:buClr>
                <a:schemeClr val="accent6"/>
              </a:buClr>
            </a:pPr>
            <a:r>
              <a:rPr lang="en-US" sz="1200" dirty="0">
                <a:solidFill>
                  <a:schemeClr val="bg1"/>
                </a:solidFill>
                <a:ea typeface="Open Sans" panose="020B0606030504020204" pitchFamily="34" charset="0"/>
                <a:cs typeface="Open Sans" panose="020B0606030504020204" pitchFamily="34" charset="0"/>
              </a:rPr>
              <a:t>Nông dân</a:t>
            </a:r>
          </a:p>
        </p:txBody>
      </p:sp>
      <p:sp>
        <p:nvSpPr>
          <p:cNvPr id="49" name="Rectangle 29">
            <a:extLst>
              <a:ext uri="{FF2B5EF4-FFF2-40B4-BE49-F238E27FC236}">
                <a16:creationId xmlns:a16="http://schemas.microsoft.com/office/drawing/2014/main" id="{4D9EAF49-ED5A-438E-875A-0F370E14B7AF}"/>
              </a:ext>
            </a:extLst>
          </p:cNvPr>
          <p:cNvSpPr/>
          <p:nvPr/>
        </p:nvSpPr>
        <p:spPr>
          <a:xfrm>
            <a:off x="5073612" y="5703709"/>
            <a:ext cx="1302439" cy="276999"/>
          </a:xfrm>
          <a:prstGeom prst="rect">
            <a:avLst/>
          </a:prstGeom>
        </p:spPr>
        <p:txBody>
          <a:bodyPr wrap="square">
            <a:spAutoFit/>
          </a:bodyPr>
          <a:lstStyle/>
          <a:p>
            <a:pPr algn="ctr">
              <a:buClr>
                <a:schemeClr val="accent6"/>
              </a:buClr>
            </a:pPr>
            <a:r>
              <a:rPr lang="en-US" sz="1200" dirty="0">
                <a:solidFill>
                  <a:schemeClr val="bg1"/>
                </a:solidFill>
                <a:ea typeface="Open Sans" panose="020B0606030504020204" pitchFamily="34" charset="0"/>
                <a:cs typeface="Open Sans" panose="020B0606030504020204" pitchFamily="34" charset="0"/>
              </a:rPr>
              <a:t>Công nhân</a:t>
            </a:r>
          </a:p>
        </p:txBody>
      </p:sp>
      <p:sp>
        <p:nvSpPr>
          <p:cNvPr id="51" name="Rectangle 30">
            <a:extLst>
              <a:ext uri="{FF2B5EF4-FFF2-40B4-BE49-F238E27FC236}">
                <a16:creationId xmlns:a16="http://schemas.microsoft.com/office/drawing/2014/main" id="{24722B41-7A87-444D-BC28-3ED7E08B33FB}"/>
              </a:ext>
            </a:extLst>
          </p:cNvPr>
          <p:cNvSpPr/>
          <p:nvPr/>
        </p:nvSpPr>
        <p:spPr>
          <a:xfrm>
            <a:off x="6026131" y="2540826"/>
            <a:ext cx="1302439" cy="276999"/>
          </a:xfrm>
          <a:prstGeom prst="rect">
            <a:avLst/>
          </a:prstGeom>
        </p:spPr>
        <p:txBody>
          <a:bodyPr wrap="square">
            <a:spAutoFit/>
          </a:bodyPr>
          <a:lstStyle/>
          <a:p>
            <a:pPr algn="ctr">
              <a:buClr>
                <a:schemeClr val="accent6"/>
              </a:buClr>
            </a:pPr>
            <a:r>
              <a:rPr lang="en-US" sz="1200" dirty="0">
                <a:solidFill>
                  <a:schemeClr val="bg1"/>
                </a:solidFill>
                <a:ea typeface="Open Sans" panose="020B0606030504020204" pitchFamily="34" charset="0"/>
                <a:cs typeface="Open Sans" panose="020B0606030504020204" pitchFamily="34" charset="0"/>
              </a:rPr>
              <a:t>Trí thức</a:t>
            </a:r>
            <a:r>
              <a:rPr lang="id-ID" sz="1200" dirty="0">
                <a:solidFill>
                  <a:schemeClr val="bg1"/>
                </a:solidFill>
                <a:ea typeface="Open Sans" panose="020B0606030504020204" pitchFamily="34" charset="0"/>
                <a:cs typeface="Open Sans" panose="020B0606030504020204" pitchFamily="34" charset="0"/>
              </a:rPr>
              <a:t>.</a:t>
            </a:r>
            <a:endParaRPr lang="en-US" sz="1200" dirty="0">
              <a:solidFill>
                <a:schemeClr val="bg1"/>
              </a:solidFill>
              <a:ea typeface="Open Sans" panose="020B0606030504020204" pitchFamily="34" charset="0"/>
              <a:cs typeface="Open Sans" panose="020B0606030504020204" pitchFamily="34" charset="0"/>
            </a:endParaRPr>
          </a:p>
        </p:txBody>
      </p:sp>
      <p:pic>
        <p:nvPicPr>
          <p:cNvPr id="2050" name="Picture 2" descr="Xem ảnh nguồn">
            <a:extLst>
              <a:ext uri="{FF2B5EF4-FFF2-40B4-BE49-F238E27FC236}">
                <a16:creationId xmlns:a16="http://schemas.microsoft.com/office/drawing/2014/main" id="{85647018-820A-4BF6-922C-6ED94D82E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0862" y="4195465"/>
            <a:ext cx="572975" cy="517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3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Chân trang 4">
            <a:extLst>
              <a:ext uri="{FF2B5EF4-FFF2-40B4-BE49-F238E27FC236}">
                <a16:creationId xmlns:a16="http://schemas.microsoft.com/office/drawing/2014/main" id="{A6E35273-DF40-4513-AC67-0B69D1D7BCE5}"/>
              </a:ext>
            </a:extLst>
          </p:cNvPr>
          <p:cNvSpPr>
            <a:spLocks noGrp="1"/>
          </p:cNvSpPr>
          <p:nvPr>
            <p:ph type="ftr" sz="quarter" idx="11"/>
          </p:nvPr>
        </p:nvSpPr>
        <p:spPr/>
        <p:txBody>
          <a:bodyPr/>
          <a:lstStyle/>
          <a:p>
            <a:r>
              <a:rPr lang="en-US" altLang="en-US" dirty="0"/>
              <a:t>Company Logo</a:t>
            </a:r>
          </a:p>
        </p:txBody>
      </p:sp>
      <p:grpSp>
        <p:nvGrpSpPr>
          <p:cNvPr id="6" name="Nhóm 11">
            <a:extLst>
              <a:ext uri="{FF2B5EF4-FFF2-40B4-BE49-F238E27FC236}">
                <a16:creationId xmlns:a16="http://schemas.microsoft.com/office/drawing/2014/main" id="{E1A17AF5-2F99-438D-BBEA-52041B7A37FE}"/>
              </a:ext>
            </a:extLst>
          </p:cNvPr>
          <p:cNvGrpSpPr/>
          <p:nvPr/>
        </p:nvGrpSpPr>
        <p:grpSpPr>
          <a:xfrm>
            <a:off x="0" y="182880"/>
            <a:ext cx="7861379" cy="609600"/>
            <a:chOff x="762000" y="4267200"/>
            <a:chExt cx="7861379" cy="609600"/>
          </a:xfrm>
        </p:grpSpPr>
        <p:sp>
          <p:nvSpPr>
            <p:cNvPr id="7" name="AutoShape 81">
              <a:extLst>
                <a:ext uri="{FF2B5EF4-FFF2-40B4-BE49-F238E27FC236}">
                  <a16:creationId xmlns:a16="http://schemas.microsoft.com/office/drawing/2014/main" id="{7017EBE3-4B44-49C7-B170-DD66242FA5FE}"/>
                </a:ext>
              </a:extLst>
            </p:cNvPr>
            <p:cNvSpPr>
              <a:spLocks noChangeArrowheads="1"/>
            </p:cNvSpPr>
            <p:nvPr/>
          </p:nvSpPr>
          <p:spPr bwMode="auto">
            <a:xfrm>
              <a:off x="762000" y="4267200"/>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a:solidFill>
                    <a:srgbClr val="000000"/>
                  </a:solidFill>
                </a:rPr>
                <a:t>Phương thức xây dựng khối đại đoàn kết toàn dân tộc</a:t>
              </a:r>
            </a:p>
          </p:txBody>
        </p:sp>
        <p:sp>
          <p:nvSpPr>
            <p:cNvPr id="11" name="Hình Bầu dục 5">
              <a:extLst>
                <a:ext uri="{FF2B5EF4-FFF2-40B4-BE49-F238E27FC236}">
                  <a16:creationId xmlns:a16="http://schemas.microsoft.com/office/drawing/2014/main" id="{313BE0A5-D433-4781-965D-2025F03971A1}"/>
                </a:ext>
              </a:extLst>
            </p:cNvPr>
            <p:cNvSpPr/>
            <p:nvPr/>
          </p:nvSpPr>
          <p:spPr>
            <a:xfrm>
              <a:off x="914400" y="4419600"/>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lumMod val="60000"/>
                      <a:lumOff val="40000"/>
                    </a:schemeClr>
                  </a:solidFill>
                </a:rPr>
                <a:t>5</a:t>
              </a:r>
            </a:p>
          </p:txBody>
        </p:sp>
      </p:grpSp>
      <p:sp>
        <p:nvSpPr>
          <p:cNvPr id="2" name="Hộp Văn bản 1">
            <a:extLst>
              <a:ext uri="{FF2B5EF4-FFF2-40B4-BE49-F238E27FC236}">
                <a16:creationId xmlns:a16="http://schemas.microsoft.com/office/drawing/2014/main" id="{2F72E9B6-3ECF-4E4F-8CEE-6F2D531D2068}"/>
              </a:ext>
            </a:extLst>
          </p:cNvPr>
          <p:cNvSpPr txBox="1"/>
          <p:nvPr/>
        </p:nvSpPr>
        <p:spPr>
          <a:xfrm>
            <a:off x="0" y="1371600"/>
            <a:ext cx="5410200" cy="646331"/>
          </a:xfrm>
          <a:prstGeom prst="rect">
            <a:avLst/>
          </a:prstGeom>
          <a:noFill/>
        </p:spPr>
        <p:txBody>
          <a:bodyPr wrap="square" rtlCol="0">
            <a:spAutoFit/>
          </a:bodyPr>
          <a:lstStyle/>
          <a:p>
            <a:r>
              <a:rPr lang="en-US" dirty="0"/>
              <a:t>Một là, làm tốt công tác vận động quần chúng (Dân vận)</a:t>
            </a:r>
          </a:p>
        </p:txBody>
      </p:sp>
      <p:sp>
        <p:nvSpPr>
          <p:cNvPr id="3" name="Hộp Văn bản 2">
            <a:extLst>
              <a:ext uri="{FF2B5EF4-FFF2-40B4-BE49-F238E27FC236}">
                <a16:creationId xmlns:a16="http://schemas.microsoft.com/office/drawing/2014/main" id="{8CF6466D-8532-4459-B2C0-4B4FD0F8B0C0}"/>
              </a:ext>
            </a:extLst>
          </p:cNvPr>
          <p:cNvSpPr txBox="1"/>
          <p:nvPr/>
        </p:nvSpPr>
        <p:spPr>
          <a:xfrm>
            <a:off x="12700" y="2017931"/>
            <a:ext cx="7239000" cy="646331"/>
          </a:xfrm>
          <a:prstGeom prst="rect">
            <a:avLst/>
          </a:prstGeom>
          <a:noFill/>
        </p:spPr>
        <p:txBody>
          <a:bodyPr wrap="square" rtlCol="0">
            <a:spAutoFit/>
          </a:bodyPr>
          <a:lstStyle/>
          <a:p>
            <a:r>
              <a:rPr lang="en-US" dirty="0"/>
              <a:t>Hai là, thành lập đoàn thể, tổ chức quần chúng phù hợp với từng đối tượng để tập hợp quần chúng</a:t>
            </a:r>
          </a:p>
        </p:txBody>
      </p:sp>
      <p:sp>
        <p:nvSpPr>
          <p:cNvPr id="4" name="Hộp Văn bản 3">
            <a:extLst>
              <a:ext uri="{FF2B5EF4-FFF2-40B4-BE49-F238E27FC236}">
                <a16:creationId xmlns:a16="http://schemas.microsoft.com/office/drawing/2014/main" id="{42C39CCF-B9D0-40B6-98C2-32781F484111}"/>
              </a:ext>
            </a:extLst>
          </p:cNvPr>
          <p:cNvSpPr txBox="1"/>
          <p:nvPr/>
        </p:nvSpPr>
        <p:spPr>
          <a:xfrm>
            <a:off x="12700" y="2676962"/>
            <a:ext cx="6858000" cy="646331"/>
          </a:xfrm>
          <a:prstGeom prst="rect">
            <a:avLst/>
          </a:prstGeom>
          <a:noFill/>
        </p:spPr>
        <p:txBody>
          <a:bodyPr wrap="square" rtlCol="0">
            <a:spAutoFit/>
          </a:bodyPr>
          <a:lstStyle/>
          <a:p>
            <a:r>
              <a:rPr lang="en-US" dirty="0"/>
              <a:t>Ba là, các đoàn thể, tổ chức quần chúng được tập hợp và đoàn kết trong Mặt trận dân tộc thống nhất</a:t>
            </a:r>
          </a:p>
        </p:txBody>
      </p:sp>
    </p:spTree>
    <p:extLst>
      <p:ext uri="{BB962C8B-B14F-4D97-AF65-F5344CB8AC3E}">
        <p14:creationId xmlns:p14="http://schemas.microsoft.com/office/powerpoint/2010/main" val="308799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Nhóm 7">
            <a:extLst>
              <a:ext uri="{FF2B5EF4-FFF2-40B4-BE49-F238E27FC236}">
                <a16:creationId xmlns:a16="http://schemas.microsoft.com/office/drawing/2014/main" id="{A0136813-8140-405E-9B09-7D5E5E3B8D4F}"/>
              </a:ext>
            </a:extLst>
          </p:cNvPr>
          <p:cNvGrpSpPr/>
          <p:nvPr/>
        </p:nvGrpSpPr>
        <p:grpSpPr>
          <a:xfrm>
            <a:off x="0" y="182880"/>
            <a:ext cx="7861379" cy="609600"/>
            <a:chOff x="762000" y="1524000"/>
            <a:chExt cx="7861379" cy="609600"/>
          </a:xfrm>
        </p:grpSpPr>
        <p:sp>
          <p:nvSpPr>
            <p:cNvPr id="9" name="AutoShape 49">
              <a:extLst>
                <a:ext uri="{FF2B5EF4-FFF2-40B4-BE49-F238E27FC236}">
                  <a16:creationId xmlns:a16="http://schemas.microsoft.com/office/drawing/2014/main" id="{F9F7971B-6141-43A3-A0CD-D6EF6B11B185}"/>
                </a:ext>
              </a:extLst>
            </p:cNvPr>
            <p:cNvSpPr>
              <a:spLocks noChangeArrowheads="1"/>
            </p:cNvSpPr>
            <p:nvPr/>
          </p:nvSpPr>
          <p:spPr bwMode="auto">
            <a:xfrm>
              <a:off x="762000" y="1524000"/>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a:solidFill>
                    <a:srgbClr val="000000"/>
                  </a:solidFill>
                </a:rPr>
                <a:t>Vai trò của đại đoàn kết dân tộc</a:t>
              </a:r>
              <a:endParaRPr lang="en-US" altLang="en-US" dirty="0"/>
            </a:p>
          </p:txBody>
        </p:sp>
        <p:sp>
          <p:nvSpPr>
            <p:cNvPr id="10" name="Hình Bầu dục 9">
              <a:extLst>
                <a:ext uri="{FF2B5EF4-FFF2-40B4-BE49-F238E27FC236}">
                  <a16:creationId xmlns:a16="http://schemas.microsoft.com/office/drawing/2014/main" id="{8C5FE6B7-3D00-4680-904C-80C417A7BD5A}"/>
                </a:ext>
              </a:extLst>
            </p:cNvPr>
            <p:cNvSpPr/>
            <p:nvPr/>
          </p:nvSpPr>
          <p:spPr>
            <a:xfrm>
              <a:off x="914400" y="1673456"/>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lumMod val="60000"/>
                      <a:lumOff val="40000"/>
                    </a:schemeClr>
                  </a:solidFill>
                </a:rPr>
                <a:t>1</a:t>
              </a:r>
            </a:p>
          </p:txBody>
        </p:sp>
      </p:grpSp>
      <p:sp>
        <p:nvSpPr>
          <p:cNvPr id="11" name="TextBox 10">
            <a:extLst>
              <a:ext uri="{FF2B5EF4-FFF2-40B4-BE49-F238E27FC236}">
                <a16:creationId xmlns:a16="http://schemas.microsoft.com/office/drawing/2014/main" id="{F35C6AFC-10FC-40A3-85FA-D6A6AD368BCF}"/>
              </a:ext>
            </a:extLst>
          </p:cNvPr>
          <p:cNvSpPr txBox="1"/>
          <p:nvPr/>
        </p:nvSpPr>
        <p:spPr>
          <a:xfrm>
            <a:off x="63500" y="4738836"/>
            <a:ext cx="4597400" cy="1354217"/>
          </a:xfrm>
          <a:prstGeom prst="rect">
            <a:avLst/>
          </a:prstGeom>
          <a:noFill/>
        </p:spPr>
        <p:txBody>
          <a:bodyPr wrap="square" rtlCol="0">
            <a:spAutoFit/>
          </a:bodyPr>
          <a:lstStyle/>
          <a:p>
            <a:pPr algn="r"/>
            <a:r>
              <a:rPr lang="en-US" sz="1600" i="1" dirty="0"/>
              <a:t>Sử dạy cho ta bài học này: Lúc nào dân ta đoàn kết muôn người như một thì nước ta độc lập, tự do. Trái lại lúc nào dân ta còn không đoàn kết thì bị nước ngoài xâm lấn.</a:t>
            </a:r>
            <a:br>
              <a:rPr lang="en-US" sz="1600" i="1" dirty="0"/>
            </a:br>
            <a:r>
              <a:rPr lang="vi-VN" sz="1800" dirty="0">
                <a:effectLst/>
                <a:latin typeface="Times New Roman" panose="02020603050405020304" pitchFamily="18" charset="0"/>
                <a:ea typeface="Times New Roman" panose="02020603050405020304" pitchFamily="18" charset="0"/>
              </a:rPr>
              <a:t>- Hồ Chí Minh - </a:t>
            </a:r>
            <a:endParaRPr lang="en-US" sz="1600" i="1" dirty="0"/>
          </a:p>
        </p:txBody>
      </p:sp>
      <p:pic>
        <p:nvPicPr>
          <p:cNvPr id="1026" name="Picture 2" descr="Nhóm lửa&quot; cách mạng | BÁO QUẢNG NAM ONLINE - Tin tức mới nhất">
            <a:extLst>
              <a:ext uri="{FF2B5EF4-FFF2-40B4-BE49-F238E27FC236}">
                <a16:creationId xmlns:a16="http://schemas.microsoft.com/office/drawing/2014/main" id="{EECC2D54-A25C-4927-81F0-E482489D6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657772"/>
            <a:ext cx="4495800" cy="2081064"/>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7D3F907B-4F24-404F-8A21-5FE1213B1264}"/>
              </a:ext>
            </a:extLst>
          </p:cNvPr>
          <p:cNvSpPr txBox="1"/>
          <p:nvPr/>
        </p:nvSpPr>
        <p:spPr>
          <a:xfrm>
            <a:off x="91440" y="1280160"/>
            <a:ext cx="8839200" cy="646331"/>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1a</a:t>
            </a:r>
            <a:r>
              <a:rPr lang="en-US" b="1" dirty="0">
                <a:latin typeface="Times New Roman" panose="02020603050405020304" pitchFamily="18" charset="0"/>
              </a:rPr>
              <a:t>: </a:t>
            </a:r>
            <a:r>
              <a:rPr lang="vi-VN" b="1" dirty="0">
                <a:latin typeface="Times New Roman" panose="02020603050405020304" pitchFamily="18" charset="0"/>
              </a:rPr>
              <a:t>Đại đoàn kết dân tộc là vấn đề có ý nghĩa chiến lược, quyết định thành công của cách mạng</a:t>
            </a:r>
            <a:endParaRPr lang="en-US" b="1" dirty="0">
              <a:latin typeface="Times New Roman" panose="02020603050405020304" pitchFamily="18" charset="0"/>
            </a:endParaRPr>
          </a:p>
        </p:txBody>
      </p:sp>
      <p:sp>
        <p:nvSpPr>
          <p:cNvPr id="12" name="Hộp Văn bản 11">
            <a:extLst>
              <a:ext uri="{FF2B5EF4-FFF2-40B4-BE49-F238E27FC236}">
                <a16:creationId xmlns:a16="http://schemas.microsoft.com/office/drawing/2014/main" id="{A3F7B31D-DF1C-4B89-AE95-9AF1A35A3E53}"/>
              </a:ext>
            </a:extLst>
          </p:cNvPr>
          <p:cNvSpPr txBox="1"/>
          <p:nvPr/>
        </p:nvSpPr>
        <p:spPr>
          <a:xfrm>
            <a:off x="152400" y="1926491"/>
            <a:ext cx="8915400" cy="646331"/>
          </a:xfrm>
          <a:prstGeom prst="rect">
            <a:avLst/>
          </a:prstGeom>
          <a:noFill/>
        </p:spPr>
        <p:txBody>
          <a:bodyPr wrap="square">
            <a:spAutoFit/>
          </a:bodyPr>
          <a:lstStyle/>
          <a:p>
            <a:pPr marL="342900" marR="0" lvl="0" indent="-342900">
              <a:spcBef>
                <a:spcPts val="0"/>
              </a:spcBef>
              <a:spcAft>
                <a:spcPts val="0"/>
              </a:spcAft>
              <a:buFont typeface="Times New Roman" panose="02020603050405020304" pitchFamily="18" charset="0"/>
              <a:buChar char="-"/>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Trong tư tưởng Hồ Chí Minh, đại đoàn kết dân tộc không phải là sách lược hay thủ đoạn chính trị mà là chiến lược lâu dài, nhất quán của cách mạng Việt Nam.</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7" name="Picture 2" descr="Vai trò của đại đoàn kết dân tộc trong sự nghiệp cách mạng | Tư tưởng Hồ  Chí Minh">
            <a:extLst>
              <a:ext uri="{FF2B5EF4-FFF2-40B4-BE49-F238E27FC236}">
                <a16:creationId xmlns:a16="http://schemas.microsoft.com/office/drawing/2014/main" id="{3E3305E6-419B-4DEA-AD0A-28D831AC7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172" y="2572822"/>
            <a:ext cx="4395628" cy="32967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Nhóm 7">
            <a:extLst>
              <a:ext uri="{FF2B5EF4-FFF2-40B4-BE49-F238E27FC236}">
                <a16:creationId xmlns:a16="http://schemas.microsoft.com/office/drawing/2014/main" id="{A0136813-8140-405E-9B09-7D5E5E3B8D4F}"/>
              </a:ext>
            </a:extLst>
          </p:cNvPr>
          <p:cNvGrpSpPr/>
          <p:nvPr/>
        </p:nvGrpSpPr>
        <p:grpSpPr>
          <a:xfrm>
            <a:off x="0" y="182880"/>
            <a:ext cx="7861379" cy="609600"/>
            <a:chOff x="762000" y="1524000"/>
            <a:chExt cx="7861379" cy="609600"/>
          </a:xfrm>
        </p:grpSpPr>
        <p:sp>
          <p:nvSpPr>
            <p:cNvPr id="9" name="AutoShape 49">
              <a:extLst>
                <a:ext uri="{FF2B5EF4-FFF2-40B4-BE49-F238E27FC236}">
                  <a16:creationId xmlns:a16="http://schemas.microsoft.com/office/drawing/2014/main" id="{F9F7971B-6141-43A3-A0CD-D6EF6B11B185}"/>
                </a:ext>
              </a:extLst>
            </p:cNvPr>
            <p:cNvSpPr>
              <a:spLocks noChangeArrowheads="1"/>
            </p:cNvSpPr>
            <p:nvPr/>
          </p:nvSpPr>
          <p:spPr bwMode="auto">
            <a:xfrm>
              <a:off x="762000" y="1524000"/>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a:solidFill>
                    <a:srgbClr val="000000"/>
                  </a:solidFill>
                </a:rPr>
                <a:t>Vai trò của đại đoàn kết dân tộc</a:t>
              </a:r>
              <a:endParaRPr lang="en-US" altLang="en-US" dirty="0"/>
            </a:p>
          </p:txBody>
        </p:sp>
        <p:sp>
          <p:nvSpPr>
            <p:cNvPr id="10" name="Hình Bầu dục 9">
              <a:extLst>
                <a:ext uri="{FF2B5EF4-FFF2-40B4-BE49-F238E27FC236}">
                  <a16:creationId xmlns:a16="http://schemas.microsoft.com/office/drawing/2014/main" id="{8C5FE6B7-3D00-4680-904C-80C417A7BD5A}"/>
                </a:ext>
              </a:extLst>
            </p:cNvPr>
            <p:cNvSpPr/>
            <p:nvPr/>
          </p:nvSpPr>
          <p:spPr>
            <a:xfrm>
              <a:off x="914400" y="1673456"/>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lumMod val="60000"/>
                      <a:lumOff val="40000"/>
                    </a:schemeClr>
                  </a:solidFill>
                </a:rPr>
                <a:t>1</a:t>
              </a:r>
            </a:p>
          </p:txBody>
        </p:sp>
      </p:grpSp>
      <p:sp>
        <p:nvSpPr>
          <p:cNvPr id="2" name="Hộp Văn bản 1">
            <a:extLst>
              <a:ext uri="{FF2B5EF4-FFF2-40B4-BE49-F238E27FC236}">
                <a16:creationId xmlns:a16="http://schemas.microsoft.com/office/drawing/2014/main" id="{7D3F907B-4F24-404F-8A21-5FE1213B1264}"/>
              </a:ext>
            </a:extLst>
          </p:cNvPr>
          <p:cNvSpPr txBox="1"/>
          <p:nvPr/>
        </p:nvSpPr>
        <p:spPr>
          <a:xfrm>
            <a:off x="130629" y="1295400"/>
            <a:ext cx="8839200" cy="646331"/>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1a</a:t>
            </a:r>
            <a:r>
              <a:rPr lang="en-US" b="1" dirty="0">
                <a:latin typeface="Times New Roman" panose="02020603050405020304" pitchFamily="18" charset="0"/>
              </a:rPr>
              <a:t>: </a:t>
            </a:r>
            <a:r>
              <a:rPr lang="vi-VN" b="1" dirty="0">
                <a:latin typeface="Times New Roman" panose="02020603050405020304" pitchFamily="18" charset="0"/>
              </a:rPr>
              <a:t>Đại đoàn kết dân tộc là vấn đề có ý nghĩa chiến lược, quyết định thành công của cách mạng</a:t>
            </a:r>
            <a:endParaRPr lang="en-US" b="1" dirty="0">
              <a:latin typeface="Times New Roman" panose="02020603050405020304" pitchFamily="18" charset="0"/>
            </a:endParaRPr>
          </a:p>
        </p:txBody>
      </p:sp>
      <p:sp>
        <p:nvSpPr>
          <p:cNvPr id="13" name="Hộp Văn bản 12">
            <a:extLst>
              <a:ext uri="{FF2B5EF4-FFF2-40B4-BE49-F238E27FC236}">
                <a16:creationId xmlns:a16="http://schemas.microsoft.com/office/drawing/2014/main" id="{C01A9A9A-A31D-4B72-9F1E-772BFDBDFC04}"/>
              </a:ext>
            </a:extLst>
          </p:cNvPr>
          <p:cNvSpPr txBox="1"/>
          <p:nvPr/>
        </p:nvSpPr>
        <p:spPr>
          <a:xfrm>
            <a:off x="92529" y="1941731"/>
            <a:ext cx="8915399" cy="369332"/>
          </a:xfrm>
          <a:prstGeom prst="rect">
            <a:avLst/>
          </a:prstGeom>
          <a:noFill/>
        </p:spPr>
        <p:txBody>
          <a:bodyPr wrap="square">
            <a:spAutoFit/>
          </a:bodyPr>
          <a:lstStyle/>
          <a:p>
            <a:pPr marL="342900" marR="0" lvl="0" indent="-342900">
              <a:spcBef>
                <a:spcPts val="0"/>
              </a:spcBef>
              <a:spcAft>
                <a:spcPts val="0"/>
              </a:spcAft>
              <a:buFont typeface="Times New Roman" panose="02020603050405020304" pitchFamily="18" charset="0"/>
              <a:buChar char="-"/>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Những luận điểm mang tính chân lý về vai trò và sức mạnh khối đại đoàn kết dân tộc</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625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Nhóm 10">
            <a:extLst>
              <a:ext uri="{FF2B5EF4-FFF2-40B4-BE49-F238E27FC236}">
                <a16:creationId xmlns:a16="http://schemas.microsoft.com/office/drawing/2014/main" id="{005F21A7-B632-4407-BEF1-255A28676ED0}"/>
              </a:ext>
            </a:extLst>
          </p:cNvPr>
          <p:cNvGrpSpPr/>
          <p:nvPr/>
        </p:nvGrpSpPr>
        <p:grpSpPr>
          <a:xfrm>
            <a:off x="838200" y="457200"/>
            <a:ext cx="7820320" cy="5574707"/>
            <a:chOff x="2290721" y="383762"/>
            <a:chExt cx="7820320" cy="5574707"/>
          </a:xfrm>
        </p:grpSpPr>
        <p:sp>
          <p:nvSpPr>
            <p:cNvPr id="12" name="Rectangle 82">
              <a:extLst>
                <a:ext uri="{FF2B5EF4-FFF2-40B4-BE49-F238E27FC236}">
                  <a16:creationId xmlns:a16="http://schemas.microsoft.com/office/drawing/2014/main" id="{6CA64BAD-E55C-4DAB-BD6C-AED0DFDA4201}"/>
                </a:ext>
              </a:extLst>
            </p:cNvPr>
            <p:cNvSpPr/>
            <p:nvPr/>
          </p:nvSpPr>
          <p:spPr>
            <a:xfrm>
              <a:off x="8428452" y="3896366"/>
              <a:ext cx="1682589" cy="2062103"/>
            </a:xfrm>
            <a:prstGeom prst="rect">
              <a:avLst/>
            </a:prstGeom>
          </p:spPr>
          <p:txBody>
            <a:bodyPr wrap="square">
              <a:spAutoFit/>
            </a:bodyPr>
            <a:lstStyle/>
            <a:p>
              <a:pPr marR="0" lvl="0">
                <a:spcBef>
                  <a:spcPts val="0"/>
                </a:spcBef>
                <a:spcAft>
                  <a:spcPts val="0"/>
                </a:spcAft>
              </a:pP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Bây giờ còn một điểm rất quan trọng, cũng là điểm mẹ. Điểm này mà thực hiện tốt thì đẻ ra con cháu đều tốt: đó là đoàn kết.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5" name="Rectangle 84">
              <a:extLst>
                <a:ext uri="{FF2B5EF4-FFF2-40B4-BE49-F238E27FC236}">
                  <a16:creationId xmlns:a16="http://schemas.microsoft.com/office/drawing/2014/main" id="{311889E0-78DA-4C17-8E0E-E62712430C51}"/>
                </a:ext>
              </a:extLst>
            </p:cNvPr>
            <p:cNvSpPr/>
            <p:nvPr/>
          </p:nvSpPr>
          <p:spPr>
            <a:xfrm>
              <a:off x="6922790" y="3896366"/>
              <a:ext cx="1295899" cy="1077218"/>
            </a:xfrm>
            <a:prstGeom prst="rect">
              <a:avLst/>
            </a:prstGeom>
          </p:spPr>
          <p:txBody>
            <a:bodyPr wrap="square">
              <a:spAutoFit/>
            </a:bodyPr>
            <a:lstStyle/>
            <a:p>
              <a:pPr marR="0" lvl="0">
                <a:spcBef>
                  <a:spcPts val="0"/>
                </a:spcBef>
                <a:spcAft>
                  <a:spcPts val="0"/>
                </a:spcAft>
              </a:pP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Đoàn kết là sức mạnh, là then chốt của thành công</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6" name="Rectangle 86">
              <a:extLst>
                <a:ext uri="{FF2B5EF4-FFF2-40B4-BE49-F238E27FC236}">
                  <a16:creationId xmlns:a16="http://schemas.microsoft.com/office/drawing/2014/main" id="{E231ECB1-6A1F-4059-98FF-790B3749624A}"/>
                </a:ext>
              </a:extLst>
            </p:cNvPr>
            <p:cNvSpPr/>
            <p:nvPr/>
          </p:nvSpPr>
          <p:spPr>
            <a:xfrm>
              <a:off x="5428863" y="3896366"/>
              <a:ext cx="1264486" cy="1077218"/>
            </a:xfrm>
            <a:prstGeom prst="rect">
              <a:avLst/>
            </a:prstGeom>
          </p:spPr>
          <p:txBody>
            <a:bodyPr wrap="square">
              <a:spAutoFit/>
            </a:bodyPr>
            <a:lstStyle/>
            <a:p>
              <a:pPr marR="0" lvl="0">
                <a:spcBef>
                  <a:spcPts val="0"/>
                </a:spcBef>
                <a:spcAft>
                  <a:spcPts val="0"/>
                </a:spcAft>
              </a:pP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Đoàn kết là sức mạnh, đoàn kết là thắng lợi</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7" name="Rectangle 88">
              <a:extLst>
                <a:ext uri="{FF2B5EF4-FFF2-40B4-BE49-F238E27FC236}">
                  <a16:creationId xmlns:a16="http://schemas.microsoft.com/office/drawing/2014/main" id="{1E45A9E0-5E8E-4F6E-B371-740FBB8E7DE8}"/>
                </a:ext>
              </a:extLst>
            </p:cNvPr>
            <p:cNvSpPr/>
            <p:nvPr/>
          </p:nvSpPr>
          <p:spPr>
            <a:xfrm>
              <a:off x="3763550" y="3900240"/>
              <a:ext cx="1424988" cy="1815882"/>
            </a:xfrm>
            <a:prstGeom prst="rect">
              <a:avLst/>
            </a:prstGeom>
          </p:spPr>
          <p:txBody>
            <a:bodyPr wrap="square">
              <a:spAutoFit/>
            </a:bodyPr>
            <a:lstStyle/>
            <a:p>
              <a:pPr marR="0" lvl="0">
                <a:spcBef>
                  <a:spcPts val="0"/>
                </a:spcBef>
                <a:spcAft>
                  <a:spcPts val="0"/>
                </a:spcAft>
              </a:pP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Đoàn kết là một lực</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lượng vô địch của chúng ta để khắc phục khó khăn, giành lấy thắng lợi</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8" name="Rectangle 90">
              <a:extLst>
                <a:ext uri="{FF2B5EF4-FFF2-40B4-BE49-F238E27FC236}">
                  <a16:creationId xmlns:a16="http://schemas.microsoft.com/office/drawing/2014/main" id="{77501092-4CFB-497F-BB99-B343F1E2D4A8}"/>
                </a:ext>
              </a:extLst>
            </p:cNvPr>
            <p:cNvSpPr/>
            <p:nvPr/>
          </p:nvSpPr>
          <p:spPr>
            <a:xfrm>
              <a:off x="2290721" y="3896366"/>
              <a:ext cx="1295899" cy="830997"/>
            </a:xfrm>
            <a:prstGeom prst="rect">
              <a:avLst/>
            </a:prstGeom>
          </p:spPr>
          <p:txBody>
            <a:bodyPr wrap="square">
              <a:spAutoFit/>
            </a:bodyPr>
            <a:lstStyle/>
            <a:p>
              <a:pPr marR="0" algn="l" rtl="0" fontAlgn="base">
                <a:spcBef>
                  <a:spcPts val="0"/>
                </a:spcBef>
                <a:spcAft>
                  <a:spcPts val="0"/>
                </a:spcAft>
                <a:buClrTx/>
                <a:buSzPts val="1800"/>
              </a:pPr>
              <a:r>
                <a:rPr lang="vi-VN" sz="1600" kern="1200" dirty="0">
                  <a:solidFill>
                    <a:srgbClr val="003366"/>
                  </a:solidFill>
                  <a:effectLst/>
                  <a:latin typeface="Times New Roman" panose="02020603050405020304" pitchFamily="18" charset="0"/>
                  <a:ea typeface="Times New Roman" panose="02020603050405020304" pitchFamily="18" charset="0"/>
                  <a:cs typeface="Times New Roman" panose="02020603050405020304" pitchFamily="18" charset="0"/>
                </a:rPr>
                <a:t>Đoàn kết là sức mạnh của chúng ta</a:t>
              </a:r>
              <a:endParaRPr lang="en-US" sz="1600" dirty="0">
                <a:effectLst/>
              </a:endParaRPr>
            </a:p>
          </p:txBody>
        </p:sp>
        <p:grpSp>
          <p:nvGrpSpPr>
            <p:cNvPr id="19" name="Group 1">
              <a:extLst>
                <a:ext uri="{FF2B5EF4-FFF2-40B4-BE49-F238E27FC236}">
                  <a16:creationId xmlns:a16="http://schemas.microsoft.com/office/drawing/2014/main" id="{2A0C0A64-97B6-481D-AD0F-EF41E6CB2589}"/>
                </a:ext>
              </a:extLst>
            </p:cNvPr>
            <p:cNvGrpSpPr/>
            <p:nvPr/>
          </p:nvGrpSpPr>
          <p:grpSpPr>
            <a:xfrm>
              <a:off x="2401884" y="383762"/>
              <a:ext cx="7388232" cy="3396681"/>
              <a:chOff x="3827934" y="2951746"/>
              <a:chExt cx="11821171" cy="5434690"/>
            </a:xfrm>
          </p:grpSpPr>
          <p:sp>
            <p:nvSpPr>
              <p:cNvPr id="25" name="Oval 6">
                <a:extLst>
                  <a:ext uri="{FF2B5EF4-FFF2-40B4-BE49-F238E27FC236}">
                    <a16:creationId xmlns:a16="http://schemas.microsoft.com/office/drawing/2014/main" id="{D7889206-0BC3-48F0-B93E-CC41464BE99F}"/>
                  </a:ext>
                </a:extLst>
              </p:cNvPr>
              <p:cNvSpPr/>
              <p:nvPr/>
            </p:nvSpPr>
            <p:spPr>
              <a:xfrm>
                <a:off x="3827934" y="6369071"/>
                <a:ext cx="2017365" cy="2017365"/>
              </a:xfrm>
              <a:prstGeom prst="ellipse">
                <a:avLst/>
              </a:prstGeom>
              <a:gradFill>
                <a:gsLst>
                  <a:gs pos="0">
                    <a:schemeClr val="accent1"/>
                  </a:gs>
                  <a:gs pos="100000">
                    <a:schemeClr val="accent1">
                      <a:lumMod val="75000"/>
                    </a:schemeClr>
                  </a:gs>
                </a:gsLst>
                <a:lin ang="5400000" scaled="1"/>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dirty="0"/>
              </a:p>
            </p:txBody>
          </p:sp>
          <p:sp>
            <p:nvSpPr>
              <p:cNvPr id="26" name="Oval 9">
                <a:extLst>
                  <a:ext uri="{FF2B5EF4-FFF2-40B4-BE49-F238E27FC236}">
                    <a16:creationId xmlns:a16="http://schemas.microsoft.com/office/drawing/2014/main" id="{B58FB00B-6A45-4B0C-B618-9919C1EF09A6}"/>
                  </a:ext>
                </a:extLst>
              </p:cNvPr>
              <p:cNvSpPr/>
              <p:nvPr/>
            </p:nvSpPr>
            <p:spPr>
              <a:xfrm>
                <a:off x="6241180" y="6369071"/>
                <a:ext cx="2017365" cy="2017365"/>
              </a:xfrm>
              <a:prstGeom prst="ellipse">
                <a:avLst/>
              </a:prstGeom>
              <a:gradFill>
                <a:gsLst>
                  <a:gs pos="0">
                    <a:schemeClr val="accent2"/>
                  </a:gs>
                  <a:gs pos="100000">
                    <a:schemeClr val="accent2">
                      <a:lumMod val="75000"/>
                    </a:schemeClr>
                  </a:gs>
                </a:gsLst>
                <a:lin ang="5400000" scaled="1"/>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dirty="0"/>
              </a:p>
            </p:txBody>
          </p:sp>
          <p:sp>
            <p:nvSpPr>
              <p:cNvPr id="27" name="Oval 12">
                <a:extLst>
                  <a:ext uri="{FF2B5EF4-FFF2-40B4-BE49-F238E27FC236}">
                    <a16:creationId xmlns:a16="http://schemas.microsoft.com/office/drawing/2014/main" id="{733768F7-42EF-4DE9-9BFF-A03060A9BE04}"/>
                  </a:ext>
                </a:extLst>
              </p:cNvPr>
              <p:cNvSpPr/>
              <p:nvPr/>
            </p:nvSpPr>
            <p:spPr>
              <a:xfrm>
                <a:off x="13631740" y="6369071"/>
                <a:ext cx="2017365" cy="2017365"/>
              </a:xfrm>
              <a:prstGeom prst="ellipse">
                <a:avLst/>
              </a:prstGeom>
              <a:gradFill>
                <a:gsLst>
                  <a:gs pos="0">
                    <a:schemeClr val="accent1"/>
                  </a:gs>
                  <a:gs pos="100000">
                    <a:schemeClr val="accent1">
                      <a:lumMod val="75000"/>
                    </a:schemeClr>
                  </a:gs>
                </a:gsLst>
                <a:lin ang="5400000" scaled="1"/>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dirty="0"/>
              </a:p>
            </p:txBody>
          </p:sp>
          <p:sp>
            <p:nvSpPr>
              <p:cNvPr id="28" name="Oval 15">
                <a:extLst>
                  <a:ext uri="{FF2B5EF4-FFF2-40B4-BE49-F238E27FC236}">
                    <a16:creationId xmlns:a16="http://schemas.microsoft.com/office/drawing/2014/main" id="{5004909A-A5B5-4D25-8685-BE2A33171139}"/>
                  </a:ext>
                </a:extLst>
              </p:cNvPr>
              <p:cNvSpPr/>
              <p:nvPr/>
            </p:nvSpPr>
            <p:spPr>
              <a:xfrm>
                <a:off x="11102820" y="6369071"/>
                <a:ext cx="2017365" cy="2017365"/>
              </a:xfrm>
              <a:prstGeom prst="ellipse">
                <a:avLst/>
              </a:prstGeom>
              <a:gradFill>
                <a:gsLst>
                  <a:gs pos="0">
                    <a:schemeClr val="accent4"/>
                  </a:gs>
                  <a:gs pos="100000">
                    <a:schemeClr val="accent4">
                      <a:lumMod val="75000"/>
                    </a:schemeClr>
                  </a:gs>
                </a:gsLst>
                <a:lin ang="5400000" scaled="1"/>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dirty="0"/>
              </a:p>
            </p:txBody>
          </p:sp>
          <p:sp>
            <p:nvSpPr>
              <p:cNvPr id="29" name="Oval 18">
                <a:extLst>
                  <a:ext uri="{FF2B5EF4-FFF2-40B4-BE49-F238E27FC236}">
                    <a16:creationId xmlns:a16="http://schemas.microsoft.com/office/drawing/2014/main" id="{9605691B-9B8C-4CA5-9C61-B553ABA9F106}"/>
                  </a:ext>
                </a:extLst>
              </p:cNvPr>
              <p:cNvSpPr/>
              <p:nvPr/>
            </p:nvSpPr>
            <p:spPr>
              <a:xfrm>
                <a:off x="8676911" y="6369071"/>
                <a:ext cx="2017365" cy="2017365"/>
              </a:xfrm>
              <a:prstGeom prst="ellipse">
                <a:avLst/>
              </a:prstGeom>
              <a:gradFill>
                <a:gsLst>
                  <a:gs pos="0">
                    <a:schemeClr val="accent3"/>
                  </a:gs>
                  <a:gs pos="100000">
                    <a:schemeClr val="accent3">
                      <a:lumMod val="75000"/>
                    </a:schemeClr>
                  </a:gs>
                </a:gsLst>
                <a:lin ang="5400000" scaled="1"/>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dirty="0"/>
              </a:p>
            </p:txBody>
          </p:sp>
          <p:cxnSp>
            <p:nvCxnSpPr>
              <p:cNvPr id="30" name="Straight Connector 38">
                <a:extLst>
                  <a:ext uri="{FF2B5EF4-FFF2-40B4-BE49-F238E27FC236}">
                    <a16:creationId xmlns:a16="http://schemas.microsoft.com/office/drawing/2014/main" id="{C4D46781-4084-4D28-BA79-7EF64057BF5D}"/>
                  </a:ext>
                </a:extLst>
              </p:cNvPr>
              <p:cNvCxnSpPr/>
              <p:nvPr/>
            </p:nvCxnSpPr>
            <p:spPr>
              <a:xfrm flipH="1">
                <a:off x="4836616" y="3856714"/>
                <a:ext cx="3834484" cy="2460645"/>
              </a:xfrm>
              <a:prstGeom prst="line">
                <a:avLst/>
              </a:prstGeom>
              <a:ln w="1905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9">
                <a:extLst>
                  <a:ext uri="{FF2B5EF4-FFF2-40B4-BE49-F238E27FC236}">
                    <a16:creationId xmlns:a16="http://schemas.microsoft.com/office/drawing/2014/main" id="{8C3EBE18-9838-403F-9FB4-AA4CF7882079}"/>
                  </a:ext>
                </a:extLst>
              </p:cNvPr>
              <p:cNvCxnSpPr/>
              <p:nvPr/>
            </p:nvCxnSpPr>
            <p:spPr>
              <a:xfrm>
                <a:off x="10694276" y="3960429"/>
                <a:ext cx="3946147" cy="2460358"/>
              </a:xfrm>
              <a:prstGeom prst="line">
                <a:avLst/>
              </a:prstGeom>
              <a:ln w="1905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40">
                <a:extLst>
                  <a:ext uri="{FF2B5EF4-FFF2-40B4-BE49-F238E27FC236}">
                    <a16:creationId xmlns:a16="http://schemas.microsoft.com/office/drawing/2014/main" id="{21A0868C-2BF3-4289-BD60-7523BCF0018D}"/>
                  </a:ext>
                </a:extLst>
              </p:cNvPr>
              <p:cNvCxnSpPr/>
              <p:nvPr/>
            </p:nvCxnSpPr>
            <p:spPr>
              <a:xfrm flipH="1">
                <a:off x="7249860" y="4673678"/>
                <a:ext cx="1722489" cy="1712278"/>
              </a:xfrm>
              <a:prstGeom prst="line">
                <a:avLst/>
              </a:prstGeom>
              <a:ln w="1905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41">
                <a:extLst>
                  <a:ext uri="{FF2B5EF4-FFF2-40B4-BE49-F238E27FC236}">
                    <a16:creationId xmlns:a16="http://schemas.microsoft.com/office/drawing/2014/main" id="{56AC2D99-38B7-4EB7-BEE8-D6847E1FCFCA}"/>
                  </a:ext>
                </a:extLst>
              </p:cNvPr>
              <p:cNvCxnSpPr/>
              <p:nvPr/>
            </p:nvCxnSpPr>
            <p:spPr>
              <a:xfrm>
                <a:off x="10398839" y="4673678"/>
                <a:ext cx="1712663" cy="1747111"/>
              </a:xfrm>
              <a:prstGeom prst="line">
                <a:avLst/>
              </a:prstGeom>
              <a:ln w="1905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42">
                <a:extLst>
                  <a:ext uri="{FF2B5EF4-FFF2-40B4-BE49-F238E27FC236}">
                    <a16:creationId xmlns:a16="http://schemas.microsoft.com/office/drawing/2014/main" id="{DE0643E9-AB1E-4020-BAD4-0EB711E6F078}"/>
                  </a:ext>
                </a:extLst>
              </p:cNvPr>
              <p:cNvCxnSpPr/>
              <p:nvPr/>
            </p:nvCxnSpPr>
            <p:spPr>
              <a:xfrm flipH="1">
                <a:off x="9679781" y="4969112"/>
                <a:ext cx="11625" cy="1395071"/>
              </a:xfrm>
              <a:prstGeom prst="line">
                <a:avLst/>
              </a:prstGeom>
              <a:ln w="1905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35" name="Oval 3">
                <a:extLst>
                  <a:ext uri="{FF2B5EF4-FFF2-40B4-BE49-F238E27FC236}">
                    <a16:creationId xmlns:a16="http://schemas.microsoft.com/office/drawing/2014/main" id="{F4FFB760-3701-48DB-874D-1E03774F538C}"/>
                  </a:ext>
                </a:extLst>
              </p:cNvPr>
              <p:cNvSpPr/>
              <p:nvPr/>
            </p:nvSpPr>
            <p:spPr>
              <a:xfrm>
                <a:off x="8676911" y="2951746"/>
                <a:ext cx="2017365" cy="2017365"/>
              </a:xfrm>
              <a:prstGeom prst="ellipse">
                <a:avLst/>
              </a:prstGeom>
              <a:gradFill>
                <a:gsLst>
                  <a:gs pos="0">
                    <a:schemeClr val="tx2"/>
                  </a:gs>
                  <a:gs pos="100000">
                    <a:schemeClr val="tx2">
                      <a:lumMod val="75000"/>
                    </a:schemeClr>
                  </a:gs>
                </a:gsLst>
                <a:lin ang="5400000" scaled="1"/>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8" dirty="0"/>
                  <a:t>Luận Điểm</a:t>
                </a:r>
              </a:p>
            </p:txBody>
          </p:sp>
        </p:grpSp>
        <p:pic>
          <p:nvPicPr>
            <p:cNvPr id="20" name="Hình ảnh 19">
              <a:extLst>
                <a:ext uri="{FF2B5EF4-FFF2-40B4-BE49-F238E27FC236}">
                  <a16:creationId xmlns:a16="http://schemas.microsoft.com/office/drawing/2014/main" id="{2C0E7368-D32E-42C8-9FC0-AD869F9E7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5670" y="2779988"/>
              <a:ext cx="613280" cy="654165"/>
            </a:xfrm>
            <a:prstGeom prst="rect">
              <a:avLst/>
            </a:prstGeom>
          </p:spPr>
        </p:pic>
        <p:pic>
          <p:nvPicPr>
            <p:cNvPr id="21" name="Đồ họa 20" descr="Group">
              <a:extLst>
                <a:ext uri="{FF2B5EF4-FFF2-40B4-BE49-F238E27FC236}">
                  <a16:creationId xmlns:a16="http://schemas.microsoft.com/office/drawing/2014/main" id="{4A1E19B8-BFB4-4575-B07B-4D838A9F89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3388" y="2698093"/>
              <a:ext cx="914400" cy="914400"/>
            </a:xfrm>
            <a:prstGeom prst="rect">
              <a:avLst/>
            </a:prstGeom>
          </p:spPr>
        </p:pic>
        <p:pic>
          <p:nvPicPr>
            <p:cNvPr id="22" name="Hình ảnh 21">
              <a:extLst>
                <a:ext uri="{FF2B5EF4-FFF2-40B4-BE49-F238E27FC236}">
                  <a16:creationId xmlns:a16="http://schemas.microsoft.com/office/drawing/2014/main" id="{F7A6156B-9FE0-4B80-B459-E4AC42758F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4433" y="2797895"/>
              <a:ext cx="704242" cy="704242"/>
            </a:xfrm>
            <a:prstGeom prst="rect">
              <a:avLst/>
            </a:prstGeom>
          </p:spPr>
        </p:pic>
        <p:pic>
          <p:nvPicPr>
            <p:cNvPr id="23" name="Hình ảnh 22">
              <a:extLst>
                <a:ext uri="{FF2B5EF4-FFF2-40B4-BE49-F238E27FC236}">
                  <a16:creationId xmlns:a16="http://schemas.microsoft.com/office/drawing/2014/main" id="{D3DB49AA-4EA5-4DCF-A1C9-B12A4324EE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3371" y="2551913"/>
              <a:ext cx="991485" cy="991485"/>
            </a:xfrm>
            <a:prstGeom prst="rect">
              <a:avLst/>
            </a:prstGeom>
          </p:spPr>
        </p:pic>
        <p:pic>
          <p:nvPicPr>
            <p:cNvPr id="24" name="Hình ảnh 23" descr="Ảnh có chứa văn bản, mẫu họa&#10;&#10;Mô tả được tạo tự động">
              <a:extLst>
                <a:ext uri="{FF2B5EF4-FFF2-40B4-BE49-F238E27FC236}">
                  <a16:creationId xmlns:a16="http://schemas.microsoft.com/office/drawing/2014/main" id="{A999A6E9-34EA-4799-8475-2D7754EA89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05539" y="2775956"/>
              <a:ext cx="708299" cy="708299"/>
            </a:xfrm>
            <a:prstGeom prst="rect">
              <a:avLst/>
            </a:prstGeom>
          </p:spPr>
        </p:pic>
      </p:grpSp>
    </p:spTree>
    <p:extLst>
      <p:ext uri="{BB962C8B-B14F-4D97-AF65-F5344CB8AC3E}">
        <p14:creationId xmlns:p14="http://schemas.microsoft.com/office/powerpoint/2010/main" val="4120469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ộp Văn bản 5">
            <a:extLst>
              <a:ext uri="{FF2B5EF4-FFF2-40B4-BE49-F238E27FC236}">
                <a16:creationId xmlns:a16="http://schemas.microsoft.com/office/drawing/2014/main" id="{3A33A872-B443-4DEF-B97B-B770D8EB423A}"/>
              </a:ext>
            </a:extLst>
          </p:cNvPr>
          <p:cNvSpPr txBox="1"/>
          <p:nvPr/>
        </p:nvSpPr>
        <p:spPr>
          <a:xfrm>
            <a:off x="-381000" y="3105834"/>
            <a:ext cx="9296400" cy="646331"/>
          </a:xfrm>
          <a:prstGeom prst="rect">
            <a:avLst/>
          </a:prstGeom>
          <a:noFill/>
        </p:spPr>
        <p:txBody>
          <a:bodyPr wrap="square">
            <a:spAutoFit/>
          </a:bodyPr>
          <a:lstStyle/>
          <a:p>
            <a:pPr marL="685800" marR="0" algn="ctr">
              <a:spcBef>
                <a:spcPts val="0"/>
              </a:spcBef>
              <a:spcAft>
                <a:spcPts val="0"/>
              </a:spcAft>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"Đoàn kết, đoàn kết, đại đoàn kết</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685800" marR="0" algn="ctr">
              <a:spcBef>
                <a:spcPts val="0"/>
              </a:spcBef>
              <a:spcAft>
                <a:spcPts val="0"/>
              </a:spcAft>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Thành công, thành công, đại thành công"</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213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Nhóm 7">
            <a:extLst>
              <a:ext uri="{FF2B5EF4-FFF2-40B4-BE49-F238E27FC236}">
                <a16:creationId xmlns:a16="http://schemas.microsoft.com/office/drawing/2014/main" id="{A0136813-8140-405E-9B09-7D5E5E3B8D4F}"/>
              </a:ext>
            </a:extLst>
          </p:cNvPr>
          <p:cNvGrpSpPr/>
          <p:nvPr/>
        </p:nvGrpSpPr>
        <p:grpSpPr>
          <a:xfrm>
            <a:off x="0" y="182880"/>
            <a:ext cx="7861379" cy="609600"/>
            <a:chOff x="762000" y="1524000"/>
            <a:chExt cx="7861379" cy="609600"/>
          </a:xfrm>
        </p:grpSpPr>
        <p:sp>
          <p:nvSpPr>
            <p:cNvPr id="9" name="AutoShape 49">
              <a:extLst>
                <a:ext uri="{FF2B5EF4-FFF2-40B4-BE49-F238E27FC236}">
                  <a16:creationId xmlns:a16="http://schemas.microsoft.com/office/drawing/2014/main" id="{F9F7971B-6141-43A3-A0CD-D6EF6B11B185}"/>
                </a:ext>
              </a:extLst>
            </p:cNvPr>
            <p:cNvSpPr>
              <a:spLocks noChangeArrowheads="1"/>
            </p:cNvSpPr>
            <p:nvPr/>
          </p:nvSpPr>
          <p:spPr bwMode="auto">
            <a:xfrm>
              <a:off x="762000" y="1524000"/>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a:solidFill>
                    <a:srgbClr val="000000"/>
                  </a:solidFill>
                </a:rPr>
                <a:t>Vai trò của đại đoàn kết dân tộc</a:t>
              </a:r>
              <a:endParaRPr lang="en-US" altLang="en-US" dirty="0"/>
            </a:p>
          </p:txBody>
        </p:sp>
        <p:sp>
          <p:nvSpPr>
            <p:cNvPr id="10" name="Hình Bầu dục 9">
              <a:extLst>
                <a:ext uri="{FF2B5EF4-FFF2-40B4-BE49-F238E27FC236}">
                  <a16:creationId xmlns:a16="http://schemas.microsoft.com/office/drawing/2014/main" id="{8C5FE6B7-3D00-4680-904C-80C417A7BD5A}"/>
                </a:ext>
              </a:extLst>
            </p:cNvPr>
            <p:cNvSpPr/>
            <p:nvPr/>
          </p:nvSpPr>
          <p:spPr>
            <a:xfrm>
              <a:off x="914400" y="1673456"/>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lumMod val="60000"/>
                      <a:lumOff val="40000"/>
                    </a:schemeClr>
                  </a:solidFill>
                </a:rPr>
                <a:t>1</a:t>
              </a:r>
            </a:p>
          </p:txBody>
        </p:sp>
      </p:grpSp>
      <p:sp>
        <p:nvSpPr>
          <p:cNvPr id="12" name="Hộp Văn bản 11">
            <a:extLst>
              <a:ext uri="{FF2B5EF4-FFF2-40B4-BE49-F238E27FC236}">
                <a16:creationId xmlns:a16="http://schemas.microsoft.com/office/drawing/2014/main" id="{4FD1843A-F6AF-4A72-86DF-DEFD81A993AA}"/>
              </a:ext>
            </a:extLst>
          </p:cNvPr>
          <p:cNvSpPr txBox="1"/>
          <p:nvPr/>
        </p:nvSpPr>
        <p:spPr>
          <a:xfrm>
            <a:off x="0" y="1219200"/>
            <a:ext cx="8915400" cy="369332"/>
          </a:xfrm>
          <a:prstGeom prst="rect">
            <a:avLst/>
          </a:prstGeom>
          <a:noFill/>
        </p:spPr>
        <p:txBody>
          <a:bodyPr wrap="square">
            <a:spAutoFit/>
          </a:bodyPr>
          <a:lstStyle/>
          <a:p>
            <a:r>
              <a:rPr lang="en-US" b="1" dirty="0">
                <a:latin typeface="Times New Roman" panose="02020603050405020304" pitchFamily="18" charset="0"/>
              </a:rPr>
              <a:t> 1b: Đại đoàn kết dân tộc là một mục tiêu, nhiệm vụ hàng đầu của cách mạng Việt Nam  </a:t>
            </a:r>
          </a:p>
        </p:txBody>
      </p:sp>
      <p:sp>
        <p:nvSpPr>
          <p:cNvPr id="4" name="Hộp Văn bản 3">
            <a:extLst>
              <a:ext uri="{FF2B5EF4-FFF2-40B4-BE49-F238E27FC236}">
                <a16:creationId xmlns:a16="http://schemas.microsoft.com/office/drawing/2014/main" id="{9840DE1B-783A-4864-BD40-A6B616D4E9D9}"/>
              </a:ext>
            </a:extLst>
          </p:cNvPr>
          <p:cNvSpPr txBox="1"/>
          <p:nvPr/>
        </p:nvSpPr>
        <p:spPr>
          <a:xfrm>
            <a:off x="152400" y="1692086"/>
            <a:ext cx="8382000" cy="923330"/>
          </a:xfrm>
          <a:prstGeom prst="rect">
            <a:avLst/>
          </a:prstGeom>
          <a:noFill/>
        </p:spPr>
        <p:txBody>
          <a:bodyPr wrap="square" rtlCol="0">
            <a:spAutoFit/>
          </a:bodyPr>
          <a:lstStyle/>
          <a:p>
            <a:pPr marL="285750" indent="-285750">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Trong tư tưởng Hồ Chí Minh, yêu nước - nhân nghĩa - đoàn kết là sức mạnh, là mạch nguồn của mọi thắng lợi. Do đó, đại đoàn kết dân tộc phải được xác định là mục tiêu, nhiệm vụ hàng đầu của Đảng</a:t>
            </a:r>
            <a:endParaRPr lang="en-US" dirty="0"/>
          </a:p>
        </p:txBody>
      </p:sp>
      <p:sp>
        <p:nvSpPr>
          <p:cNvPr id="116" name="Oval 4">
            <a:extLst>
              <a:ext uri="{FF2B5EF4-FFF2-40B4-BE49-F238E27FC236}">
                <a16:creationId xmlns:a16="http://schemas.microsoft.com/office/drawing/2014/main" id="{FD6F608D-D8F6-46E5-9AD3-AD478C58A4CC}"/>
              </a:ext>
            </a:extLst>
          </p:cNvPr>
          <p:cNvSpPr/>
          <p:nvPr/>
        </p:nvSpPr>
        <p:spPr>
          <a:xfrm rot="18000000">
            <a:off x="5451405" y="3075722"/>
            <a:ext cx="2723342" cy="2723342"/>
          </a:xfrm>
          <a:prstGeom prst="ellipse">
            <a:avLst/>
          </a:prstGeom>
          <a:noFill/>
          <a:ln w="2540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cxnSp>
        <p:nvCxnSpPr>
          <p:cNvPr id="117" name="Straight Connector 7">
            <a:extLst>
              <a:ext uri="{FF2B5EF4-FFF2-40B4-BE49-F238E27FC236}">
                <a16:creationId xmlns:a16="http://schemas.microsoft.com/office/drawing/2014/main" id="{13FA0031-90B0-4CFB-8391-DEFEB57E94D6}"/>
              </a:ext>
            </a:extLst>
          </p:cNvPr>
          <p:cNvCxnSpPr/>
          <p:nvPr/>
        </p:nvCxnSpPr>
        <p:spPr>
          <a:xfrm>
            <a:off x="6805063" y="4467400"/>
            <a:ext cx="0" cy="1462059"/>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8" name="Straight Connector 8">
            <a:extLst>
              <a:ext uri="{FF2B5EF4-FFF2-40B4-BE49-F238E27FC236}">
                <a16:creationId xmlns:a16="http://schemas.microsoft.com/office/drawing/2014/main" id="{FF62D355-18A5-4E6D-884A-F3A654C392FF}"/>
              </a:ext>
            </a:extLst>
          </p:cNvPr>
          <p:cNvCxnSpPr/>
          <p:nvPr/>
        </p:nvCxnSpPr>
        <p:spPr>
          <a:xfrm flipV="1">
            <a:off x="6805064" y="3656257"/>
            <a:ext cx="1393510" cy="811144"/>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9" name="Straight Connector 9">
            <a:extLst>
              <a:ext uri="{FF2B5EF4-FFF2-40B4-BE49-F238E27FC236}">
                <a16:creationId xmlns:a16="http://schemas.microsoft.com/office/drawing/2014/main" id="{C105D0E0-4359-4D5C-B050-08578660CFFC}"/>
              </a:ext>
            </a:extLst>
          </p:cNvPr>
          <p:cNvCxnSpPr/>
          <p:nvPr/>
        </p:nvCxnSpPr>
        <p:spPr>
          <a:xfrm flipH="1" flipV="1">
            <a:off x="5392924" y="3656257"/>
            <a:ext cx="1393510" cy="811144"/>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0" name="Oval 10">
            <a:extLst>
              <a:ext uri="{FF2B5EF4-FFF2-40B4-BE49-F238E27FC236}">
                <a16:creationId xmlns:a16="http://schemas.microsoft.com/office/drawing/2014/main" id="{720EEAF7-0D64-4516-B9AE-5D14E8E638F1}"/>
              </a:ext>
            </a:extLst>
          </p:cNvPr>
          <p:cNvSpPr/>
          <p:nvPr/>
        </p:nvSpPr>
        <p:spPr>
          <a:xfrm rot="1800000">
            <a:off x="6308641" y="3970979"/>
            <a:ext cx="992844" cy="99284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21" name="Oval 11">
            <a:extLst>
              <a:ext uri="{FF2B5EF4-FFF2-40B4-BE49-F238E27FC236}">
                <a16:creationId xmlns:a16="http://schemas.microsoft.com/office/drawing/2014/main" id="{843FE2DD-F9CB-4423-A68F-BB50C9CDB88F}"/>
              </a:ext>
            </a:extLst>
          </p:cNvPr>
          <p:cNvSpPr/>
          <p:nvPr/>
        </p:nvSpPr>
        <p:spPr>
          <a:xfrm rot="1800000">
            <a:off x="5137412" y="3260135"/>
            <a:ext cx="992844" cy="99284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p>
        </p:txBody>
      </p:sp>
      <p:sp>
        <p:nvSpPr>
          <p:cNvPr id="122" name="Oval 12">
            <a:extLst>
              <a:ext uri="{FF2B5EF4-FFF2-40B4-BE49-F238E27FC236}">
                <a16:creationId xmlns:a16="http://schemas.microsoft.com/office/drawing/2014/main" id="{42BBA625-DB25-4B8D-A29E-5086E6DC58F5}"/>
              </a:ext>
            </a:extLst>
          </p:cNvPr>
          <p:cNvSpPr/>
          <p:nvPr/>
        </p:nvSpPr>
        <p:spPr>
          <a:xfrm rot="1800000">
            <a:off x="7481638" y="3255483"/>
            <a:ext cx="992844" cy="99284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23" name="Oval 13">
            <a:extLst>
              <a:ext uri="{FF2B5EF4-FFF2-40B4-BE49-F238E27FC236}">
                <a16:creationId xmlns:a16="http://schemas.microsoft.com/office/drawing/2014/main" id="{2B3C8F06-8EDD-4F5D-AEF5-355945C2CBA9}"/>
              </a:ext>
            </a:extLst>
          </p:cNvPr>
          <p:cNvSpPr/>
          <p:nvPr/>
        </p:nvSpPr>
        <p:spPr>
          <a:xfrm rot="1800000">
            <a:off x="6308641" y="5301048"/>
            <a:ext cx="992844" cy="99284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124" name="Group 14">
            <a:extLst>
              <a:ext uri="{FF2B5EF4-FFF2-40B4-BE49-F238E27FC236}">
                <a16:creationId xmlns:a16="http://schemas.microsoft.com/office/drawing/2014/main" id="{1776ECDF-7315-4220-903B-398D998E1177}"/>
              </a:ext>
            </a:extLst>
          </p:cNvPr>
          <p:cNvGrpSpPr/>
          <p:nvPr/>
        </p:nvGrpSpPr>
        <p:grpSpPr>
          <a:xfrm>
            <a:off x="5445230" y="3577027"/>
            <a:ext cx="372731" cy="349753"/>
            <a:chOff x="9713913" y="55563"/>
            <a:chExt cx="2214563" cy="2078038"/>
          </a:xfrm>
          <a:solidFill>
            <a:schemeClr val="bg1"/>
          </a:solidFill>
        </p:grpSpPr>
        <p:sp>
          <p:nvSpPr>
            <p:cNvPr id="125" name="Oval 5">
              <a:extLst>
                <a:ext uri="{FF2B5EF4-FFF2-40B4-BE49-F238E27FC236}">
                  <a16:creationId xmlns:a16="http://schemas.microsoft.com/office/drawing/2014/main" id="{3C466442-32ED-47E8-B2A1-5911D0A752C1}"/>
                </a:ext>
              </a:extLst>
            </p:cNvPr>
            <p:cNvSpPr>
              <a:spLocks noChangeArrowheads="1"/>
            </p:cNvSpPr>
            <p:nvPr/>
          </p:nvSpPr>
          <p:spPr bwMode="auto">
            <a:xfrm>
              <a:off x="10785475" y="1193801"/>
              <a:ext cx="269875"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6">
              <a:extLst>
                <a:ext uri="{FF2B5EF4-FFF2-40B4-BE49-F238E27FC236}">
                  <a16:creationId xmlns:a16="http://schemas.microsoft.com/office/drawing/2014/main" id="{39E3A9D9-8292-439C-9FF0-338BB0392F55}"/>
                </a:ext>
              </a:extLst>
            </p:cNvPr>
            <p:cNvSpPr>
              <a:spLocks noEditPoints="1"/>
            </p:cNvSpPr>
            <p:nvPr/>
          </p:nvSpPr>
          <p:spPr bwMode="auto">
            <a:xfrm>
              <a:off x="9713913" y="55563"/>
              <a:ext cx="2214563" cy="2078038"/>
            </a:xfrm>
            <a:custGeom>
              <a:avLst/>
              <a:gdLst>
                <a:gd name="T0" fmla="*/ 517 w 589"/>
                <a:gd name="T1" fmla="*/ 214 h 553"/>
                <a:gd name="T2" fmla="*/ 517 w 589"/>
                <a:gd name="T3" fmla="*/ 98 h 553"/>
                <a:gd name="T4" fmla="*/ 464 w 589"/>
                <a:gd name="T5" fmla="*/ 0 h 553"/>
                <a:gd name="T6" fmla="*/ 98 w 589"/>
                <a:gd name="T7" fmla="*/ 0 h 553"/>
                <a:gd name="T8" fmla="*/ 0 w 589"/>
                <a:gd name="T9" fmla="*/ 455 h 553"/>
                <a:gd name="T10" fmla="*/ 419 w 589"/>
                <a:gd name="T11" fmla="*/ 553 h 553"/>
                <a:gd name="T12" fmla="*/ 517 w 589"/>
                <a:gd name="T13" fmla="*/ 428 h 553"/>
                <a:gd name="T14" fmla="*/ 517 w 589"/>
                <a:gd name="T15" fmla="*/ 214 h 553"/>
                <a:gd name="T16" fmla="*/ 393 w 589"/>
                <a:gd name="T17" fmla="*/ 36 h 553"/>
                <a:gd name="T18" fmla="*/ 482 w 589"/>
                <a:gd name="T19" fmla="*/ 53 h 553"/>
                <a:gd name="T20" fmla="*/ 482 w 589"/>
                <a:gd name="T21" fmla="*/ 107 h 553"/>
                <a:gd name="T22" fmla="*/ 464 w 589"/>
                <a:gd name="T23" fmla="*/ 160 h 553"/>
                <a:gd name="T24" fmla="*/ 464 w 589"/>
                <a:gd name="T25" fmla="*/ 143 h 553"/>
                <a:gd name="T26" fmla="*/ 464 w 589"/>
                <a:gd name="T27" fmla="*/ 71 h 553"/>
                <a:gd name="T28" fmla="*/ 71 w 589"/>
                <a:gd name="T29" fmla="*/ 53 h 553"/>
                <a:gd name="T30" fmla="*/ 54 w 589"/>
                <a:gd name="T31" fmla="*/ 107 h 553"/>
                <a:gd name="T32" fmla="*/ 36 w 589"/>
                <a:gd name="T33" fmla="*/ 98 h 553"/>
                <a:gd name="T34" fmla="*/ 446 w 589"/>
                <a:gd name="T35" fmla="*/ 89 h 553"/>
                <a:gd name="T36" fmla="*/ 71 w 589"/>
                <a:gd name="T37" fmla="*/ 71 h 553"/>
                <a:gd name="T38" fmla="*/ 446 w 589"/>
                <a:gd name="T39" fmla="*/ 89 h 553"/>
                <a:gd name="T40" fmla="*/ 446 w 589"/>
                <a:gd name="T41" fmla="*/ 125 h 553"/>
                <a:gd name="T42" fmla="*/ 71 w 589"/>
                <a:gd name="T43" fmla="*/ 107 h 553"/>
                <a:gd name="T44" fmla="*/ 446 w 589"/>
                <a:gd name="T45" fmla="*/ 143 h 553"/>
                <a:gd name="T46" fmla="*/ 393 w 589"/>
                <a:gd name="T47" fmla="*/ 160 h 553"/>
                <a:gd name="T48" fmla="*/ 71 w 589"/>
                <a:gd name="T49" fmla="*/ 154 h 553"/>
                <a:gd name="T50" fmla="*/ 446 w 589"/>
                <a:gd name="T51" fmla="*/ 143 h 553"/>
                <a:gd name="T52" fmla="*/ 419 w 589"/>
                <a:gd name="T53" fmla="*/ 517 h 553"/>
                <a:gd name="T54" fmla="*/ 36 w 589"/>
                <a:gd name="T55" fmla="*/ 455 h 553"/>
                <a:gd name="T56" fmla="*/ 98 w 589"/>
                <a:gd name="T57" fmla="*/ 196 h 553"/>
                <a:gd name="T58" fmla="*/ 464 w 589"/>
                <a:gd name="T59" fmla="*/ 196 h 553"/>
                <a:gd name="T60" fmla="*/ 482 w 589"/>
                <a:gd name="T61" fmla="*/ 250 h 553"/>
                <a:gd name="T62" fmla="*/ 232 w 589"/>
                <a:gd name="T63" fmla="*/ 339 h 553"/>
                <a:gd name="T64" fmla="*/ 482 w 589"/>
                <a:gd name="T65" fmla="*/ 428 h 553"/>
                <a:gd name="T66" fmla="*/ 505 w 589"/>
                <a:gd name="T67" fmla="*/ 392 h 553"/>
                <a:gd name="T68" fmla="*/ 268 w 589"/>
                <a:gd name="T69" fmla="*/ 339 h 553"/>
                <a:gd name="T70" fmla="*/ 482 w 589"/>
                <a:gd name="T71" fmla="*/ 285 h 553"/>
                <a:gd name="T72" fmla="*/ 515 w 589"/>
                <a:gd name="T73" fmla="*/ 263 h 553"/>
                <a:gd name="T74" fmla="*/ 535 w 589"/>
                <a:gd name="T75" fmla="*/ 321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9" h="553">
                  <a:moveTo>
                    <a:pt x="517" y="214"/>
                  </a:moveTo>
                  <a:cubicBezTo>
                    <a:pt x="517" y="214"/>
                    <a:pt x="517" y="214"/>
                    <a:pt x="517" y="214"/>
                  </a:cubicBezTo>
                  <a:cubicBezTo>
                    <a:pt x="517" y="107"/>
                    <a:pt x="517" y="107"/>
                    <a:pt x="517" y="107"/>
                  </a:cubicBezTo>
                  <a:cubicBezTo>
                    <a:pt x="517" y="98"/>
                    <a:pt x="517" y="98"/>
                    <a:pt x="517" y="98"/>
                  </a:cubicBezTo>
                  <a:cubicBezTo>
                    <a:pt x="517" y="53"/>
                    <a:pt x="517" y="53"/>
                    <a:pt x="517" y="53"/>
                  </a:cubicBezTo>
                  <a:cubicBezTo>
                    <a:pt x="517" y="24"/>
                    <a:pt x="493" y="0"/>
                    <a:pt x="464" y="0"/>
                  </a:cubicBezTo>
                  <a:cubicBezTo>
                    <a:pt x="393" y="0"/>
                    <a:pt x="393" y="0"/>
                    <a:pt x="393" y="0"/>
                  </a:cubicBezTo>
                  <a:cubicBezTo>
                    <a:pt x="98" y="0"/>
                    <a:pt x="98" y="0"/>
                    <a:pt x="98" y="0"/>
                  </a:cubicBezTo>
                  <a:cubicBezTo>
                    <a:pt x="44" y="0"/>
                    <a:pt x="0" y="44"/>
                    <a:pt x="0" y="98"/>
                  </a:cubicBezTo>
                  <a:cubicBezTo>
                    <a:pt x="0" y="455"/>
                    <a:pt x="0" y="455"/>
                    <a:pt x="0" y="455"/>
                  </a:cubicBezTo>
                  <a:cubicBezTo>
                    <a:pt x="0" y="509"/>
                    <a:pt x="44" y="553"/>
                    <a:pt x="98" y="553"/>
                  </a:cubicBezTo>
                  <a:cubicBezTo>
                    <a:pt x="419" y="553"/>
                    <a:pt x="419" y="553"/>
                    <a:pt x="419" y="553"/>
                  </a:cubicBezTo>
                  <a:cubicBezTo>
                    <a:pt x="473" y="553"/>
                    <a:pt x="517" y="509"/>
                    <a:pt x="517" y="455"/>
                  </a:cubicBezTo>
                  <a:cubicBezTo>
                    <a:pt x="517" y="428"/>
                    <a:pt x="517" y="428"/>
                    <a:pt x="517" y="428"/>
                  </a:cubicBezTo>
                  <a:cubicBezTo>
                    <a:pt x="517" y="428"/>
                    <a:pt x="517" y="428"/>
                    <a:pt x="517" y="428"/>
                  </a:cubicBezTo>
                  <a:cubicBezTo>
                    <a:pt x="589" y="375"/>
                    <a:pt x="589" y="268"/>
                    <a:pt x="517" y="214"/>
                  </a:cubicBezTo>
                  <a:close/>
                  <a:moveTo>
                    <a:pt x="98" y="36"/>
                  </a:moveTo>
                  <a:cubicBezTo>
                    <a:pt x="393" y="36"/>
                    <a:pt x="393" y="36"/>
                    <a:pt x="393" y="36"/>
                  </a:cubicBezTo>
                  <a:cubicBezTo>
                    <a:pt x="464" y="36"/>
                    <a:pt x="464" y="36"/>
                    <a:pt x="464" y="36"/>
                  </a:cubicBezTo>
                  <a:cubicBezTo>
                    <a:pt x="474" y="36"/>
                    <a:pt x="482" y="44"/>
                    <a:pt x="482" y="53"/>
                  </a:cubicBezTo>
                  <a:cubicBezTo>
                    <a:pt x="482" y="98"/>
                    <a:pt x="482" y="98"/>
                    <a:pt x="482" y="98"/>
                  </a:cubicBezTo>
                  <a:cubicBezTo>
                    <a:pt x="482" y="107"/>
                    <a:pt x="482" y="107"/>
                    <a:pt x="482" y="107"/>
                  </a:cubicBezTo>
                  <a:cubicBezTo>
                    <a:pt x="482" y="164"/>
                    <a:pt x="482" y="164"/>
                    <a:pt x="482" y="164"/>
                  </a:cubicBezTo>
                  <a:cubicBezTo>
                    <a:pt x="476" y="162"/>
                    <a:pt x="470" y="160"/>
                    <a:pt x="464" y="160"/>
                  </a:cubicBezTo>
                  <a:cubicBezTo>
                    <a:pt x="464" y="160"/>
                    <a:pt x="464" y="160"/>
                    <a:pt x="464" y="160"/>
                  </a:cubicBezTo>
                  <a:cubicBezTo>
                    <a:pt x="464" y="143"/>
                    <a:pt x="464" y="143"/>
                    <a:pt x="464" y="143"/>
                  </a:cubicBezTo>
                  <a:cubicBezTo>
                    <a:pt x="464" y="107"/>
                    <a:pt x="464" y="107"/>
                    <a:pt x="464" y="107"/>
                  </a:cubicBezTo>
                  <a:cubicBezTo>
                    <a:pt x="464" y="71"/>
                    <a:pt x="464" y="71"/>
                    <a:pt x="464" y="71"/>
                  </a:cubicBezTo>
                  <a:cubicBezTo>
                    <a:pt x="464" y="61"/>
                    <a:pt x="456" y="53"/>
                    <a:pt x="446" y="53"/>
                  </a:cubicBezTo>
                  <a:cubicBezTo>
                    <a:pt x="71" y="53"/>
                    <a:pt x="71" y="53"/>
                    <a:pt x="71" y="53"/>
                  </a:cubicBezTo>
                  <a:cubicBezTo>
                    <a:pt x="62" y="53"/>
                    <a:pt x="54" y="61"/>
                    <a:pt x="54" y="71"/>
                  </a:cubicBezTo>
                  <a:cubicBezTo>
                    <a:pt x="54" y="107"/>
                    <a:pt x="54" y="107"/>
                    <a:pt x="54" y="107"/>
                  </a:cubicBezTo>
                  <a:cubicBezTo>
                    <a:pt x="54" y="142"/>
                    <a:pt x="54" y="142"/>
                    <a:pt x="54" y="142"/>
                  </a:cubicBezTo>
                  <a:cubicBezTo>
                    <a:pt x="43" y="130"/>
                    <a:pt x="36" y="115"/>
                    <a:pt x="36" y="98"/>
                  </a:cubicBezTo>
                  <a:cubicBezTo>
                    <a:pt x="36" y="64"/>
                    <a:pt x="64" y="36"/>
                    <a:pt x="98" y="36"/>
                  </a:cubicBezTo>
                  <a:close/>
                  <a:moveTo>
                    <a:pt x="446" y="89"/>
                  </a:moveTo>
                  <a:cubicBezTo>
                    <a:pt x="71" y="89"/>
                    <a:pt x="71" y="89"/>
                    <a:pt x="71" y="89"/>
                  </a:cubicBezTo>
                  <a:cubicBezTo>
                    <a:pt x="71" y="71"/>
                    <a:pt x="71" y="71"/>
                    <a:pt x="71" y="71"/>
                  </a:cubicBezTo>
                  <a:cubicBezTo>
                    <a:pt x="446" y="71"/>
                    <a:pt x="446" y="71"/>
                    <a:pt x="446" y="71"/>
                  </a:cubicBezTo>
                  <a:lnTo>
                    <a:pt x="446" y="89"/>
                  </a:lnTo>
                  <a:close/>
                  <a:moveTo>
                    <a:pt x="446" y="107"/>
                  </a:moveTo>
                  <a:cubicBezTo>
                    <a:pt x="446" y="125"/>
                    <a:pt x="446" y="125"/>
                    <a:pt x="446" y="125"/>
                  </a:cubicBezTo>
                  <a:cubicBezTo>
                    <a:pt x="71" y="125"/>
                    <a:pt x="71" y="125"/>
                    <a:pt x="71" y="125"/>
                  </a:cubicBezTo>
                  <a:cubicBezTo>
                    <a:pt x="71" y="107"/>
                    <a:pt x="71" y="107"/>
                    <a:pt x="71" y="107"/>
                  </a:cubicBezTo>
                  <a:lnTo>
                    <a:pt x="446" y="107"/>
                  </a:lnTo>
                  <a:close/>
                  <a:moveTo>
                    <a:pt x="446" y="143"/>
                  </a:moveTo>
                  <a:cubicBezTo>
                    <a:pt x="446" y="160"/>
                    <a:pt x="446" y="160"/>
                    <a:pt x="446" y="160"/>
                  </a:cubicBezTo>
                  <a:cubicBezTo>
                    <a:pt x="393" y="160"/>
                    <a:pt x="393" y="160"/>
                    <a:pt x="393" y="160"/>
                  </a:cubicBezTo>
                  <a:cubicBezTo>
                    <a:pt x="98" y="160"/>
                    <a:pt x="98" y="160"/>
                    <a:pt x="98" y="160"/>
                  </a:cubicBezTo>
                  <a:cubicBezTo>
                    <a:pt x="89" y="160"/>
                    <a:pt x="80" y="158"/>
                    <a:pt x="71" y="154"/>
                  </a:cubicBezTo>
                  <a:cubicBezTo>
                    <a:pt x="71" y="143"/>
                    <a:pt x="71" y="143"/>
                    <a:pt x="71" y="143"/>
                  </a:cubicBezTo>
                  <a:lnTo>
                    <a:pt x="446" y="143"/>
                  </a:lnTo>
                  <a:close/>
                  <a:moveTo>
                    <a:pt x="482" y="455"/>
                  </a:moveTo>
                  <a:cubicBezTo>
                    <a:pt x="482" y="489"/>
                    <a:pt x="454" y="517"/>
                    <a:pt x="419" y="517"/>
                  </a:cubicBezTo>
                  <a:cubicBezTo>
                    <a:pt x="98" y="517"/>
                    <a:pt x="98" y="517"/>
                    <a:pt x="98" y="517"/>
                  </a:cubicBezTo>
                  <a:cubicBezTo>
                    <a:pt x="64" y="517"/>
                    <a:pt x="36" y="489"/>
                    <a:pt x="36" y="455"/>
                  </a:cubicBezTo>
                  <a:cubicBezTo>
                    <a:pt x="36" y="174"/>
                    <a:pt x="36" y="174"/>
                    <a:pt x="36" y="174"/>
                  </a:cubicBezTo>
                  <a:cubicBezTo>
                    <a:pt x="53" y="188"/>
                    <a:pt x="74" y="196"/>
                    <a:pt x="98" y="196"/>
                  </a:cubicBezTo>
                  <a:cubicBezTo>
                    <a:pt x="393" y="196"/>
                    <a:pt x="393" y="196"/>
                    <a:pt x="393" y="196"/>
                  </a:cubicBezTo>
                  <a:cubicBezTo>
                    <a:pt x="464" y="196"/>
                    <a:pt x="464" y="196"/>
                    <a:pt x="464" y="196"/>
                  </a:cubicBezTo>
                  <a:cubicBezTo>
                    <a:pt x="474" y="196"/>
                    <a:pt x="482" y="204"/>
                    <a:pt x="482" y="214"/>
                  </a:cubicBezTo>
                  <a:cubicBezTo>
                    <a:pt x="482" y="250"/>
                    <a:pt x="482" y="250"/>
                    <a:pt x="482" y="250"/>
                  </a:cubicBezTo>
                  <a:cubicBezTo>
                    <a:pt x="321" y="250"/>
                    <a:pt x="321" y="250"/>
                    <a:pt x="321" y="250"/>
                  </a:cubicBezTo>
                  <a:cubicBezTo>
                    <a:pt x="272" y="250"/>
                    <a:pt x="232" y="290"/>
                    <a:pt x="232" y="339"/>
                  </a:cubicBezTo>
                  <a:cubicBezTo>
                    <a:pt x="232" y="388"/>
                    <a:pt x="272" y="428"/>
                    <a:pt x="321" y="428"/>
                  </a:cubicBezTo>
                  <a:cubicBezTo>
                    <a:pt x="482" y="428"/>
                    <a:pt x="482" y="428"/>
                    <a:pt x="482" y="428"/>
                  </a:cubicBezTo>
                  <a:lnTo>
                    <a:pt x="482" y="455"/>
                  </a:lnTo>
                  <a:close/>
                  <a:moveTo>
                    <a:pt x="505" y="392"/>
                  </a:moveTo>
                  <a:cubicBezTo>
                    <a:pt x="321" y="392"/>
                    <a:pt x="321" y="392"/>
                    <a:pt x="321" y="392"/>
                  </a:cubicBezTo>
                  <a:cubicBezTo>
                    <a:pt x="292" y="392"/>
                    <a:pt x="268" y="368"/>
                    <a:pt x="268" y="339"/>
                  </a:cubicBezTo>
                  <a:cubicBezTo>
                    <a:pt x="268" y="309"/>
                    <a:pt x="292" y="285"/>
                    <a:pt x="321" y="285"/>
                  </a:cubicBezTo>
                  <a:cubicBezTo>
                    <a:pt x="482" y="285"/>
                    <a:pt x="482" y="285"/>
                    <a:pt x="482" y="285"/>
                  </a:cubicBezTo>
                  <a:cubicBezTo>
                    <a:pt x="493" y="285"/>
                    <a:pt x="504" y="280"/>
                    <a:pt x="510" y="271"/>
                  </a:cubicBezTo>
                  <a:cubicBezTo>
                    <a:pt x="512" y="269"/>
                    <a:pt x="514" y="266"/>
                    <a:pt x="515" y="263"/>
                  </a:cubicBezTo>
                  <a:cubicBezTo>
                    <a:pt x="515" y="262"/>
                    <a:pt x="515" y="262"/>
                    <a:pt x="515" y="262"/>
                  </a:cubicBezTo>
                  <a:cubicBezTo>
                    <a:pt x="528" y="279"/>
                    <a:pt x="535" y="299"/>
                    <a:pt x="535" y="321"/>
                  </a:cubicBezTo>
                  <a:cubicBezTo>
                    <a:pt x="535" y="348"/>
                    <a:pt x="524" y="374"/>
                    <a:pt x="505" y="3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dirty="0"/>
            </a:p>
          </p:txBody>
        </p:sp>
      </p:grpSp>
      <p:grpSp>
        <p:nvGrpSpPr>
          <p:cNvPr id="127" name="Group 17">
            <a:extLst>
              <a:ext uri="{FF2B5EF4-FFF2-40B4-BE49-F238E27FC236}">
                <a16:creationId xmlns:a16="http://schemas.microsoft.com/office/drawing/2014/main" id="{AFBE1BA7-CD17-4D6B-BF82-3BA7CA8412F8}"/>
              </a:ext>
            </a:extLst>
          </p:cNvPr>
          <p:cNvGrpSpPr/>
          <p:nvPr/>
        </p:nvGrpSpPr>
        <p:grpSpPr>
          <a:xfrm>
            <a:off x="6626624" y="5613099"/>
            <a:ext cx="370609" cy="368739"/>
            <a:chOff x="9194800" y="2538413"/>
            <a:chExt cx="1887538" cy="1878013"/>
          </a:xfrm>
          <a:solidFill>
            <a:schemeClr val="bg1"/>
          </a:solidFill>
        </p:grpSpPr>
        <p:sp>
          <p:nvSpPr>
            <p:cNvPr id="128" name="Freeform 7">
              <a:extLst>
                <a:ext uri="{FF2B5EF4-FFF2-40B4-BE49-F238E27FC236}">
                  <a16:creationId xmlns:a16="http://schemas.microsoft.com/office/drawing/2014/main" id="{E95C9DF6-7505-42C9-94B6-F170E120312D}"/>
                </a:ext>
              </a:extLst>
            </p:cNvPr>
            <p:cNvSpPr>
              <a:spLocks noEditPoints="1"/>
            </p:cNvSpPr>
            <p:nvPr/>
          </p:nvSpPr>
          <p:spPr bwMode="auto">
            <a:xfrm>
              <a:off x="9194800" y="2714626"/>
              <a:ext cx="1717675" cy="1701800"/>
            </a:xfrm>
            <a:custGeom>
              <a:avLst/>
              <a:gdLst>
                <a:gd name="T0" fmla="*/ 325 w 457"/>
                <a:gd name="T1" fmla="*/ 11 h 453"/>
                <a:gd name="T2" fmla="*/ 298 w 457"/>
                <a:gd name="T3" fmla="*/ 0 h 453"/>
                <a:gd name="T4" fmla="*/ 270 w 457"/>
                <a:gd name="T5" fmla="*/ 11 h 453"/>
                <a:gd name="T6" fmla="*/ 248 w 457"/>
                <a:gd name="T7" fmla="*/ 33 h 453"/>
                <a:gd name="T8" fmla="*/ 236 w 457"/>
                <a:gd name="T9" fmla="*/ 61 h 453"/>
                <a:gd name="T10" fmla="*/ 242 w 457"/>
                <a:gd name="T11" fmla="*/ 82 h 453"/>
                <a:gd name="T12" fmla="*/ 30 w 457"/>
                <a:gd name="T13" fmla="*/ 167 h 453"/>
                <a:gd name="T14" fmla="*/ 3 w 457"/>
                <a:gd name="T15" fmla="*/ 201 h 453"/>
                <a:gd name="T16" fmla="*/ 16 w 457"/>
                <a:gd name="T17" fmla="*/ 243 h 453"/>
                <a:gd name="T18" fmla="*/ 215 w 457"/>
                <a:gd name="T19" fmla="*/ 439 h 453"/>
                <a:gd name="T20" fmla="*/ 247 w 457"/>
                <a:gd name="T21" fmla="*/ 453 h 453"/>
                <a:gd name="T22" fmla="*/ 248 w 457"/>
                <a:gd name="T23" fmla="*/ 453 h 453"/>
                <a:gd name="T24" fmla="*/ 257 w 457"/>
                <a:gd name="T25" fmla="*/ 452 h 453"/>
                <a:gd name="T26" fmla="*/ 291 w 457"/>
                <a:gd name="T27" fmla="*/ 423 h 453"/>
                <a:gd name="T28" fmla="*/ 375 w 457"/>
                <a:gd name="T29" fmla="*/ 214 h 453"/>
                <a:gd name="T30" fmla="*/ 396 w 457"/>
                <a:gd name="T31" fmla="*/ 221 h 453"/>
                <a:gd name="T32" fmla="*/ 424 w 457"/>
                <a:gd name="T33" fmla="*/ 209 h 453"/>
                <a:gd name="T34" fmla="*/ 446 w 457"/>
                <a:gd name="T35" fmla="*/ 187 h 453"/>
                <a:gd name="T36" fmla="*/ 457 w 457"/>
                <a:gd name="T37" fmla="*/ 160 h 453"/>
                <a:gd name="T38" fmla="*/ 446 w 457"/>
                <a:gd name="T39" fmla="*/ 132 h 453"/>
                <a:gd name="T40" fmla="*/ 325 w 457"/>
                <a:gd name="T41" fmla="*/ 11 h 453"/>
                <a:gd name="T42" fmla="*/ 262 w 457"/>
                <a:gd name="T43" fmla="*/ 412 h 453"/>
                <a:gd name="T44" fmla="*/ 251 w 457"/>
                <a:gd name="T45" fmla="*/ 421 h 453"/>
                <a:gd name="T46" fmla="*/ 247 w 457"/>
                <a:gd name="T47" fmla="*/ 422 h 453"/>
                <a:gd name="T48" fmla="*/ 237 w 457"/>
                <a:gd name="T49" fmla="*/ 417 h 453"/>
                <a:gd name="T50" fmla="*/ 38 w 457"/>
                <a:gd name="T51" fmla="*/ 221 h 453"/>
                <a:gd name="T52" fmla="*/ 34 w 457"/>
                <a:gd name="T53" fmla="*/ 207 h 453"/>
                <a:gd name="T54" fmla="*/ 43 w 457"/>
                <a:gd name="T55" fmla="*/ 195 h 453"/>
                <a:gd name="T56" fmla="*/ 140 w 457"/>
                <a:gd name="T57" fmla="*/ 156 h 453"/>
                <a:gd name="T58" fmla="*/ 336 w 457"/>
                <a:gd name="T59" fmla="*/ 227 h 453"/>
                <a:gd name="T60" fmla="*/ 262 w 457"/>
                <a:gd name="T61" fmla="*/ 412 h 453"/>
                <a:gd name="T62" fmla="*/ 424 w 457"/>
                <a:gd name="T63" fmla="*/ 165 h 453"/>
                <a:gd name="T64" fmla="*/ 402 w 457"/>
                <a:gd name="T65" fmla="*/ 187 h 453"/>
                <a:gd name="T66" fmla="*/ 391 w 457"/>
                <a:gd name="T67" fmla="*/ 187 h 453"/>
                <a:gd name="T68" fmla="*/ 363 w 457"/>
                <a:gd name="T69" fmla="*/ 160 h 453"/>
                <a:gd name="T70" fmla="*/ 341 w 457"/>
                <a:gd name="T71" fmla="*/ 216 h 453"/>
                <a:gd name="T72" fmla="*/ 343 w 457"/>
                <a:gd name="T73" fmla="*/ 211 h 453"/>
                <a:gd name="T74" fmla="*/ 205 w 457"/>
                <a:gd name="T75" fmla="*/ 153 h 453"/>
                <a:gd name="T76" fmla="*/ 164 w 457"/>
                <a:gd name="T77" fmla="*/ 147 h 453"/>
                <a:gd name="T78" fmla="*/ 297 w 457"/>
                <a:gd name="T79" fmla="*/ 93 h 453"/>
                <a:gd name="T80" fmla="*/ 270 w 457"/>
                <a:gd name="T81" fmla="*/ 67 h 453"/>
                <a:gd name="T82" fmla="*/ 270 w 457"/>
                <a:gd name="T83" fmla="*/ 56 h 453"/>
                <a:gd name="T84" fmla="*/ 292 w 457"/>
                <a:gd name="T85" fmla="*/ 33 h 453"/>
                <a:gd name="T86" fmla="*/ 303 w 457"/>
                <a:gd name="T87" fmla="*/ 33 h 453"/>
                <a:gd name="T88" fmla="*/ 424 w 457"/>
                <a:gd name="T89" fmla="*/ 154 h 453"/>
                <a:gd name="T90" fmla="*/ 424 w 457"/>
                <a:gd name="T91" fmla="*/ 165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7" h="453">
                  <a:moveTo>
                    <a:pt x="325" y="11"/>
                  </a:moveTo>
                  <a:cubicBezTo>
                    <a:pt x="318" y="4"/>
                    <a:pt x="308" y="0"/>
                    <a:pt x="298" y="0"/>
                  </a:cubicBezTo>
                  <a:cubicBezTo>
                    <a:pt x="287" y="0"/>
                    <a:pt x="277" y="4"/>
                    <a:pt x="270" y="11"/>
                  </a:cubicBezTo>
                  <a:cubicBezTo>
                    <a:pt x="248" y="33"/>
                    <a:pt x="248" y="33"/>
                    <a:pt x="248" y="33"/>
                  </a:cubicBezTo>
                  <a:cubicBezTo>
                    <a:pt x="240" y="41"/>
                    <a:pt x="236" y="51"/>
                    <a:pt x="236" y="61"/>
                  </a:cubicBezTo>
                  <a:cubicBezTo>
                    <a:pt x="236" y="68"/>
                    <a:pt x="238" y="75"/>
                    <a:pt x="242" y="82"/>
                  </a:cubicBezTo>
                  <a:cubicBezTo>
                    <a:pt x="30" y="167"/>
                    <a:pt x="30" y="167"/>
                    <a:pt x="30" y="167"/>
                  </a:cubicBezTo>
                  <a:cubicBezTo>
                    <a:pt x="16" y="173"/>
                    <a:pt x="6" y="186"/>
                    <a:pt x="3" y="201"/>
                  </a:cubicBezTo>
                  <a:cubicBezTo>
                    <a:pt x="0" y="216"/>
                    <a:pt x="5" y="232"/>
                    <a:pt x="16" y="243"/>
                  </a:cubicBezTo>
                  <a:cubicBezTo>
                    <a:pt x="215" y="439"/>
                    <a:pt x="215" y="439"/>
                    <a:pt x="215" y="439"/>
                  </a:cubicBezTo>
                  <a:cubicBezTo>
                    <a:pt x="223" y="448"/>
                    <a:pt x="235" y="453"/>
                    <a:pt x="247" y="453"/>
                  </a:cubicBezTo>
                  <a:cubicBezTo>
                    <a:pt x="247" y="453"/>
                    <a:pt x="247" y="453"/>
                    <a:pt x="248" y="453"/>
                  </a:cubicBezTo>
                  <a:cubicBezTo>
                    <a:pt x="251" y="453"/>
                    <a:pt x="254" y="453"/>
                    <a:pt x="257" y="452"/>
                  </a:cubicBezTo>
                  <a:cubicBezTo>
                    <a:pt x="273" y="449"/>
                    <a:pt x="286" y="438"/>
                    <a:pt x="291" y="423"/>
                  </a:cubicBezTo>
                  <a:cubicBezTo>
                    <a:pt x="375" y="214"/>
                    <a:pt x="375" y="214"/>
                    <a:pt x="375" y="214"/>
                  </a:cubicBezTo>
                  <a:cubicBezTo>
                    <a:pt x="381" y="219"/>
                    <a:pt x="388" y="221"/>
                    <a:pt x="396" y="221"/>
                  </a:cubicBezTo>
                  <a:cubicBezTo>
                    <a:pt x="407" y="221"/>
                    <a:pt x="416" y="217"/>
                    <a:pt x="424" y="209"/>
                  </a:cubicBezTo>
                  <a:cubicBezTo>
                    <a:pt x="446" y="187"/>
                    <a:pt x="446" y="187"/>
                    <a:pt x="446" y="187"/>
                  </a:cubicBezTo>
                  <a:cubicBezTo>
                    <a:pt x="453" y="180"/>
                    <a:pt x="457" y="170"/>
                    <a:pt x="457" y="160"/>
                  </a:cubicBezTo>
                  <a:cubicBezTo>
                    <a:pt x="457" y="149"/>
                    <a:pt x="453" y="139"/>
                    <a:pt x="446" y="132"/>
                  </a:cubicBezTo>
                  <a:lnTo>
                    <a:pt x="325" y="11"/>
                  </a:lnTo>
                  <a:close/>
                  <a:moveTo>
                    <a:pt x="262" y="412"/>
                  </a:moveTo>
                  <a:cubicBezTo>
                    <a:pt x="260" y="417"/>
                    <a:pt x="256" y="420"/>
                    <a:pt x="251" y="421"/>
                  </a:cubicBezTo>
                  <a:cubicBezTo>
                    <a:pt x="250" y="422"/>
                    <a:pt x="249" y="422"/>
                    <a:pt x="247" y="422"/>
                  </a:cubicBezTo>
                  <a:cubicBezTo>
                    <a:pt x="243" y="422"/>
                    <a:pt x="240" y="420"/>
                    <a:pt x="237" y="417"/>
                  </a:cubicBezTo>
                  <a:cubicBezTo>
                    <a:pt x="38" y="221"/>
                    <a:pt x="38" y="221"/>
                    <a:pt x="38" y="221"/>
                  </a:cubicBezTo>
                  <a:cubicBezTo>
                    <a:pt x="34" y="217"/>
                    <a:pt x="33" y="212"/>
                    <a:pt x="34" y="207"/>
                  </a:cubicBezTo>
                  <a:cubicBezTo>
                    <a:pt x="34" y="201"/>
                    <a:pt x="38" y="197"/>
                    <a:pt x="43" y="195"/>
                  </a:cubicBezTo>
                  <a:cubicBezTo>
                    <a:pt x="140" y="156"/>
                    <a:pt x="140" y="156"/>
                    <a:pt x="140" y="156"/>
                  </a:cubicBezTo>
                  <a:cubicBezTo>
                    <a:pt x="205" y="178"/>
                    <a:pt x="271" y="157"/>
                    <a:pt x="336" y="227"/>
                  </a:cubicBezTo>
                  <a:lnTo>
                    <a:pt x="262" y="412"/>
                  </a:lnTo>
                  <a:close/>
                  <a:moveTo>
                    <a:pt x="424" y="165"/>
                  </a:moveTo>
                  <a:cubicBezTo>
                    <a:pt x="402" y="187"/>
                    <a:pt x="402" y="187"/>
                    <a:pt x="402" y="187"/>
                  </a:cubicBezTo>
                  <a:cubicBezTo>
                    <a:pt x="399" y="190"/>
                    <a:pt x="394" y="190"/>
                    <a:pt x="391" y="187"/>
                  </a:cubicBezTo>
                  <a:cubicBezTo>
                    <a:pt x="363" y="160"/>
                    <a:pt x="363" y="160"/>
                    <a:pt x="363" y="160"/>
                  </a:cubicBezTo>
                  <a:cubicBezTo>
                    <a:pt x="341" y="216"/>
                    <a:pt x="341" y="216"/>
                    <a:pt x="341" y="216"/>
                  </a:cubicBezTo>
                  <a:cubicBezTo>
                    <a:pt x="343" y="211"/>
                    <a:pt x="343" y="211"/>
                    <a:pt x="343" y="211"/>
                  </a:cubicBezTo>
                  <a:cubicBezTo>
                    <a:pt x="295" y="164"/>
                    <a:pt x="248" y="158"/>
                    <a:pt x="205" y="153"/>
                  </a:cubicBezTo>
                  <a:cubicBezTo>
                    <a:pt x="191" y="151"/>
                    <a:pt x="177" y="149"/>
                    <a:pt x="164" y="147"/>
                  </a:cubicBezTo>
                  <a:cubicBezTo>
                    <a:pt x="297" y="93"/>
                    <a:pt x="297" y="93"/>
                    <a:pt x="297" y="93"/>
                  </a:cubicBezTo>
                  <a:cubicBezTo>
                    <a:pt x="270" y="67"/>
                    <a:pt x="270" y="67"/>
                    <a:pt x="270" y="67"/>
                  </a:cubicBezTo>
                  <a:cubicBezTo>
                    <a:pt x="267" y="64"/>
                    <a:pt x="267" y="59"/>
                    <a:pt x="270" y="56"/>
                  </a:cubicBezTo>
                  <a:cubicBezTo>
                    <a:pt x="292" y="33"/>
                    <a:pt x="292" y="33"/>
                    <a:pt x="292" y="33"/>
                  </a:cubicBezTo>
                  <a:cubicBezTo>
                    <a:pt x="295" y="30"/>
                    <a:pt x="300" y="30"/>
                    <a:pt x="303" y="33"/>
                  </a:cubicBezTo>
                  <a:cubicBezTo>
                    <a:pt x="424" y="154"/>
                    <a:pt x="424" y="154"/>
                    <a:pt x="424" y="154"/>
                  </a:cubicBezTo>
                  <a:cubicBezTo>
                    <a:pt x="427" y="157"/>
                    <a:pt x="427" y="162"/>
                    <a:pt x="424"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9" name="Freeform 8">
              <a:extLst>
                <a:ext uri="{FF2B5EF4-FFF2-40B4-BE49-F238E27FC236}">
                  <a16:creationId xmlns:a16="http://schemas.microsoft.com/office/drawing/2014/main" id="{995A27E6-08DA-48BC-ABF0-2715AFBD702B}"/>
                </a:ext>
              </a:extLst>
            </p:cNvPr>
            <p:cNvSpPr>
              <a:spLocks noEditPoints="1"/>
            </p:cNvSpPr>
            <p:nvPr/>
          </p:nvSpPr>
          <p:spPr bwMode="auto">
            <a:xfrm>
              <a:off x="10025063" y="3478213"/>
              <a:ext cx="293688" cy="292100"/>
            </a:xfrm>
            <a:custGeom>
              <a:avLst/>
              <a:gdLst>
                <a:gd name="T0" fmla="*/ 39 w 78"/>
                <a:gd name="T1" fmla="*/ 78 h 78"/>
                <a:gd name="T2" fmla="*/ 78 w 78"/>
                <a:gd name="T3" fmla="*/ 39 h 78"/>
                <a:gd name="T4" fmla="*/ 39 w 78"/>
                <a:gd name="T5" fmla="*/ 0 h 78"/>
                <a:gd name="T6" fmla="*/ 0 w 78"/>
                <a:gd name="T7" fmla="*/ 39 h 78"/>
                <a:gd name="T8" fmla="*/ 39 w 78"/>
                <a:gd name="T9" fmla="*/ 78 h 78"/>
                <a:gd name="T10" fmla="*/ 39 w 78"/>
                <a:gd name="T11" fmla="*/ 16 h 78"/>
                <a:gd name="T12" fmla="*/ 62 w 78"/>
                <a:gd name="T13" fmla="*/ 39 h 78"/>
                <a:gd name="T14" fmla="*/ 39 w 78"/>
                <a:gd name="T15" fmla="*/ 63 h 78"/>
                <a:gd name="T16" fmla="*/ 15 w 78"/>
                <a:gd name="T17" fmla="*/ 39 h 78"/>
                <a:gd name="T18" fmla="*/ 39 w 78"/>
                <a:gd name="T19"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78"/>
                  </a:moveTo>
                  <a:cubicBezTo>
                    <a:pt x="60" y="78"/>
                    <a:pt x="78" y="61"/>
                    <a:pt x="78" y="39"/>
                  </a:cubicBezTo>
                  <a:cubicBezTo>
                    <a:pt x="78" y="18"/>
                    <a:pt x="60" y="0"/>
                    <a:pt x="39" y="0"/>
                  </a:cubicBezTo>
                  <a:cubicBezTo>
                    <a:pt x="17" y="0"/>
                    <a:pt x="0" y="18"/>
                    <a:pt x="0" y="39"/>
                  </a:cubicBezTo>
                  <a:cubicBezTo>
                    <a:pt x="0" y="61"/>
                    <a:pt x="17" y="78"/>
                    <a:pt x="39" y="78"/>
                  </a:cubicBezTo>
                  <a:close/>
                  <a:moveTo>
                    <a:pt x="39" y="16"/>
                  </a:moveTo>
                  <a:cubicBezTo>
                    <a:pt x="52" y="16"/>
                    <a:pt x="62" y="26"/>
                    <a:pt x="62" y="39"/>
                  </a:cubicBezTo>
                  <a:cubicBezTo>
                    <a:pt x="62" y="52"/>
                    <a:pt x="52" y="63"/>
                    <a:pt x="39" y="63"/>
                  </a:cubicBezTo>
                  <a:cubicBezTo>
                    <a:pt x="26" y="63"/>
                    <a:pt x="15" y="52"/>
                    <a:pt x="15" y="39"/>
                  </a:cubicBezTo>
                  <a:cubicBezTo>
                    <a:pt x="15" y="26"/>
                    <a:pt x="26" y="16"/>
                    <a:pt x="3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0" name="Freeform 9">
              <a:extLst>
                <a:ext uri="{FF2B5EF4-FFF2-40B4-BE49-F238E27FC236}">
                  <a16:creationId xmlns:a16="http://schemas.microsoft.com/office/drawing/2014/main" id="{FE049841-7498-4E3E-9C3F-02EB590FA886}"/>
                </a:ext>
              </a:extLst>
            </p:cNvPr>
            <p:cNvSpPr>
              <a:spLocks noEditPoints="1"/>
            </p:cNvSpPr>
            <p:nvPr/>
          </p:nvSpPr>
          <p:spPr bwMode="auto">
            <a:xfrm>
              <a:off x="10788650" y="2538413"/>
              <a:ext cx="293688" cy="293688"/>
            </a:xfrm>
            <a:custGeom>
              <a:avLst/>
              <a:gdLst>
                <a:gd name="T0" fmla="*/ 39 w 78"/>
                <a:gd name="T1" fmla="*/ 0 h 78"/>
                <a:gd name="T2" fmla="*/ 0 w 78"/>
                <a:gd name="T3" fmla="*/ 39 h 78"/>
                <a:gd name="T4" fmla="*/ 39 w 78"/>
                <a:gd name="T5" fmla="*/ 78 h 78"/>
                <a:gd name="T6" fmla="*/ 78 w 78"/>
                <a:gd name="T7" fmla="*/ 39 h 78"/>
                <a:gd name="T8" fmla="*/ 39 w 78"/>
                <a:gd name="T9" fmla="*/ 0 h 78"/>
                <a:gd name="T10" fmla="*/ 39 w 78"/>
                <a:gd name="T11" fmla="*/ 63 h 78"/>
                <a:gd name="T12" fmla="*/ 16 w 78"/>
                <a:gd name="T13" fmla="*/ 39 h 78"/>
                <a:gd name="T14" fmla="*/ 39 w 78"/>
                <a:gd name="T15" fmla="*/ 16 h 78"/>
                <a:gd name="T16" fmla="*/ 62 w 78"/>
                <a:gd name="T17" fmla="*/ 39 h 78"/>
                <a:gd name="T18" fmla="*/ 39 w 78"/>
                <a:gd name="T19" fmla="*/ 6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0"/>
                  </a:moveTo>
                  <a:cubicBezTo>
                    <a:pt x="17" y="0"/>
                    <a:pt x="0" y="18"/>
                    <a:pt x="0" y="39"/>
                  </a:cubicBezTo>
                  <a:cubicBezTo>
                    <a:pt x="0" y="61"/>
                    <a:pt x="17" y="78"/>
                    <a:pt x="39" y="78"/>
                  </a:cubicBezTo>
                  <a:cubicBezTo>
                    <a:pt x="60" y="78"/>
                    <a:pt x="78" y="61"/>
                    <a:pt x="78" y="39"/>
                  </a:cubicBezTo>
                  <a:cubicBezTo>
                    <a:pt x="78" y="18"/>
                    <a:pt x="60" y="0"/>
                    <a:pt x="39" y="0"/>
                  </a:cubicBezTo>
                  <a:close/>
                  <a:moveTo>
                    <a:pt x="39" y="63"/>
                  </a:moveTo>
                  <a:cubicBezTo>
                    <a:pt x="26" y="63"/>
                    <a:pt x="16" y="52"/>
                    <a:pt x="16" y="39"/>
                  </a:cubicBezTo>
                  <a:cubicBezTo>
                    <a:pt x="16" y="26"/>
                    <a:pt x="26" y="16"/>
                    <a:pt x="39" y="16"/>
                  </a:cubicBezTo>
                  <a:cubicBezTo>
                    <a:pt x="52" y="16"/>
                    <a:pt x="62" y="26"/>
                    <a:pt x="62" y="39"/>
                  </a:cubicBezTo>
                  <a:cubicBezTo>
                    <a:pt x="62" y="52"/>
                    <a:pt x="52" y="63"/>
                    <a:pt x="39"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1" name="Freeform 10">
              <a:extLst>
                <a:ext uri="{FF2B5EF4-FFF2-40B4-BE49-F238E27FC236}">
                  <a16:creationId xmlns:a16="http://schemas.microsoft.com/office/drawing/2014/main" id="{CE16EED8-075F-4CC4-805F-2ABB8356A57D}"/>
                </a:ext>
              </a:extLst>
            </p:cNvPr>
            <p:cNvSpPr>
              <a:spLocks noEditPoints="1"/>
            </p:cNvSpPr>
            <p:nvPr/>
          </p:nvSpPr>
          <p:spPr bwMode="auto">
            <a:xfrm>
              <a:off x="9672638" y="3417888"/>
              <a:ext cx="236538" cy="236538"/>
            </a:xfrm>
            <a:custGeom>
              <a:avLst/>
              <a:gdLst>
                <a:gd name="T0" fmla="*/ 0 w 63"/>
                <a:gd name="T1" fmla="*/ 32 h 63"/>
                <a:gd name="T2" fmla="*/ 31 w 63"/>
                <a:gd name="T3" fmla="*/ 63 h 63"/>
                <a:gd name="T4" fmla="*/ 63 w 63"/>
                <a:gd name="T5" fmla="*/ 32 h 63"/>
                <a:gd name="T6" fmla="*/ 31 w 63"/>
                <a:gd name="T7" fmla="*/ 0 h 63"/>
                <a:gd name="T8" fmla="*/ 0 w 63"/>
                <a:gd name="T9" fmla="*/ 32 h 63"/>
                <a:gd name="T10" fmla="*/ 31 w 63"/>
                <a:gd name="T11" fmla="*/ 16 h 63"/>
                <a:gd name="T12" fmla="*/ 47 w 63"/>
                <a:gd name="T13" fmla="*/ 32 h 63"/>
                <a:gd name="T14" fmla="*/ 31 w 63"/>
                <a:gd name="T15" fmla="*/ 47 h 63"/>
                <a:gd name="T16" fmla="*/ 16 w 63"/>
                <a:gd name="T17" fmla="*/ 32 h 63"/>
                <a:gd name="T18" fmla="*/ 31 w 63"/>
                <a:gd name="T19" fmla="*/ 1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0" y="32"/>
                  </a:moveTo>
                  <a:cubicBezTo>
                    <a:pt x="0" y="49"/>
                    <a:pt x="14" y="63"/>
                    <a:pt x="31" y="63"/>
                  </a:cubicBezTo>
                  <a:cubicBezTo>
                    <a:pt x="48" y="63"/>
                    <a:pt x="63" y="49"/>
                    <a:pt x="63" y="32"/>
                  </a:cubicBezTo>
                  <a:cubicBezTo>
                    <a:pt x="63" y="14"/>
                    <a:pt x="48" y="0"/>
                    <a:pt x="31" y="0"/>
                  </a:cubicBezTo>
                  <a:cubicBezTo>
                    <a:pt x="14" y="0"/>
                    <a:pt x="0" y="14"/>
                    <a:pt x="0" y="32"/>
                  </a:cubicBezTo>
                  <a:close/>
                  <a:moveTo>
                    <a:pt x="31" y="16"/>
                  </a:moveTo>
                  <a:cubicBezTo>
                    <a:pt x="40" y="16"/>
                    <a:pt x="47" y="23"/>
                    <a:pt x="47" y="32"/>
                  </a:cubicBezTo>
                  <a:cubicBezTo>
                    <a:pt x="47" y="40"/>
                    <a:pt x="40" y="47"/>
                    <a:pt x="31" y="47"/>
                  </a:cubicBezTo>
                  <a:cubicBezTo>
                    <a:pt x="23" y="47"/>
                    <a:pt x="16" y="40"/>
                    <a:pt x="16" y="32"/>
                  </a:cubicBezTo>
                  <a:cubicBezTo>
                    <a:pt x="16" y="23"/>
                    <a:pt x="23" y="16"/>
                    <a:pt x="3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2" name="Oval 11">
              <a:extLst>
                <a:ext uri="{FF2B5EF4-FFF2-40B4-BE49-F238E27FC236}">
                  <a16:creationId xmlns:a16="http://schemas.microsoft.com/office/drawing/2014/main" id="{C3DB6EF8-0165-4B96-8743-A77A7E885765}"/>
                </a:ext>
              </a:extLst>
            </p:cNvPr>
            <p:cNvSpPr>
              <a:spLocks noChangeArrowheads="1"/>
            </p:cNvSpPr>
            <p:nvPr/>
          </p:nvSpPr>
          <p:spPr bwMode="auto">
            <a:xfrm>
              <a:off x="9909175" y="3830638"/>
              <a:ext cx="115888" cy="1158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3" name="Oval 12">
              <a:extLst>
                <a:ext uri="{FF2B5EF4-FFF2-40B4-BE49-F238E27FC236}">
                  <a16:creationId xmlns:a16="http://schemas.microsoft.com/office/drawing/2014/main" id="{0F713CBD-B6C5-4DA6-86E5-6355580113AE}"/>
                </a:ext>
              </a:extLst>
            </p:cNvPr>
            <p:cNvSpPr>
              <a:spLocks noChangeArrowheads="1"/>
            </p:cNvSpPr>
            <p:nvPr/>
          </p:nvSpPr>
          <p:spPr bwMode="auto">
            <a:xfrm>
              <a:off x="10848975" y="2947988"/>
              <a:ext cx="117475" cy="1206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34" name="Group 25">
            <a:extLst>
              <a:ext uri="{FF2B5EF4-FFF2-40B4-BE49-F238E27FC236}">
                <a16:creationId xmlns:a16="http://schemas.microsoft.com/office/drawing/2014/main" id="{7CB88B9B-1835-4DEA-8D88-EB4F515A5FD4}"/>
              </a:ext>
            </a:extLst>
          </p:cNvPr>
          <p:cNvGrpSpPr/>
          <p:nvPr/>
        </p:nvGrpSpPr>
        <p:grpSpPr>
          <a:xfrm>
            <a:off x="7811513" y="3575724"/>
            <a:ext cx="370354" cy="370091"/>
            <a:chOff x="8224838" y="4567238"/>
            <a:chExt cx="2239963" cy="2238375"/>
          </a:xfrm>
          <a:solidFill>
            <a:schemeClr val="bg1"/>
          </a:solidFill>
        </p:grpSpPr>
        <p:sp>
          <p:nvSpPr>
            <p:cNvPr id="135" name="Freeform 13">
              <a:extLst>
                <a:ext uri="{FF2B5EF4-FFF2-40B4-BE49-F238E27FC236}">
                  <a16:creationId xmlns:a16="http://schemas.microsoft.com/office/drawing/2014/main" id="{33763CB5-B68D-49AA-9939-331E7792E354}"/>
                </a:ext>
              </a:extLst>
            </p:cNvPr>
            <p:cNvSpPr>
              <a:spLocks noEditPoints="1"/>
            </p:cNvSpPr>
            <p:nvPr/>
          </p:nvSpPr>
          <p:spPr bwMode="auto">
            <a:xfrm>
              <a:off x="8224838" y="4567238"/>
              <a:ext cx="2239963" cy="2238375"/>
            </a:xfrm>
            <a:custGeom>
              <a:avLst/>
              <a:gdLst>
                <a:gd name="T0" fmla="*/ 540 w 596"/>
                <a:gd name="T1" fmla="*/ 0 h 596"/>
                <a:gd name="T2" fmla="*/ 130 w 596"/>
                <a:gd name="T3" fmla="*/ 0 h 596"/>
                <a:gd name="T4" fmla="*/ 75 w 596"/>
                <a:gd name="T5" fmla="*/ 56 h 596"/>
                <a:gd name="T6" fmla="*/ 75 w 596"/>
                <a:gd name="T7" fmla="*/ 93 h 596"/>
                <a:gd name="T8" fmla="*/ 56 w 596"/>
                <a:gd name="T9" fmla="*/ 93 h 596"/>
                <a:gd name="T10" fmla="*/ 0 w 596"/>
                <a:gd name="T11" fmla="*/ 149 h 596"/>
                <a:gd name="T12" fmla="*/ 0 w 596"/>
                <a:gd name="T13" fmla="*/ 522 h 596"/>
                <a:gd name="T14" fmla="*/ 75 w 596"/>
                <a:gd name="T15" fmla="*/ 596 h 596"/>
                <a:gd name="T16" fmla="*/ 522 w 596"/>
                <a:gd name="T17" fmla="*/ 596 h 596"/>
                <a:gd name="T18" fmla="*/ 596 w 596"/>
                <a:gd name="T19" fmla="*/ 522 h 596"/>
                <a:gd name="T20" fmla="*/ 596 w 596"/>
                <a:gd name="T21" fmla="*/ 56 h 596"/>
                <a:gd name="T22" fmla="*/ 540 w 596"/>
                <a:gd name="T23" fmla="*/ 0 h 596"/>
                <a:gd name="T24" fmla="*/ 559 w 596"/>
                <a:gd name="T25" fmla="*/ 522 h 596"/>
                <a:gd name="T26" fmla="*/ 522 w 596"/>
                <a:gd name="T27" fmla="*/ 559 h 596"/>
                <a:gd name="T28" fmla="*/ 75 w 596"/>
                <a:gd name="T29" fmla="*/ 559 h 596"/>
                <a:gd name="T30" fmla="*/ 37 w 596"/>
                <a:gd name="T31" fmla="*/ 522 h 596"/>
                <a:gd name="T32" fmla="*/ 37 w 596"/>
                <a:gd name="T33" fmla="*/ 149 h 596"/>
                <a:gd name="T34" fmla="*/ 56 w 596"/>
                <a:gd name="T35" fmla="*/ 130 h 596"/>
                <a:gd name="T36" fmla="*/ 75 w 596"/>
                <a:gd name="T37" fmla="*/ 130 h 596"/>
                <a:gd name="T38" fmla="*/ 75 w 596"/>
                <a:gd name="T39" fmla="*/ 503 h 596"/>
                <a:gd name="T40" fmla="*/ 93 w 596"/>
                <a:gd name="T41" fmla="*/ 522 h 596"/>
                <a:gd name="T42" fmla="*/ 112 w 596"/>
                <a:gd name="T43" fmla="*/ 503 h 596"/>
                <a:gd name="T44" fmla="*/ 112 w 596"/>
                <a:gd name="T45" fmla="*/ 56 h 596"/>
                <a:gd name="T46" fmla="*/ 130 w 596"/>
                <a:gd name="T47" fmla="*/ 37 h 596"/>
                <a:gd name="T48" fmla="*/ 540 w 596"/>
                <a:gd name="T49" fmla="*/ 37 h 596"/>
                <a:gd name="T50" fmla="*/ 559 w 596"/>
                <a:gd name="T51" fmla="*/ 56 h 596"/>
                <a:gd name="T52" fmla="*/ 559 w 596"/>
                <a:gd name="T53" fmla="*/ 522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96" h="596">
                  <a:moveTo>
                    <a:pt x="540" y="0"/>
                  </a:moveTo>
                  <a:cubicBezTo>
                    <a:pt x="130" y="0"/>
                    <a:pt x="130" y="0"/>
                    <a:pt x="130" y="0"/>
                  </a:cubicBezTo>
                  <a:cubicBezTo>
                    <a:pt x="100" y="0"/>
                    <a:pt x="75" y="25"/>
                    <a:pt x="75" y="56"/>
                  </a:cubicBezTo>
                  <a:cubicBezTo>
                    <a:pt x="75" y="93"/>
                    <a:pt x="75" y="93"/>
                    <a:pt x="75" y="93"/>
                  </a:cubicBezTo>
                  <a:cubicBezTo>
                    <a:pt x="56" y="93"/>
                    <a:pt x="56" y="93"/>
                    <a:pt x="56" y="93"/>
                  </a:cubicBezTo>
                  <a:cubicBezTo>
                    <a:pt x="25" y="93"/>
                    <a:pt x="0" y="118"/>
                    <a:pt x="0" y="149"/>
                  </a:cubicBezTo>
                  <a:cubicBezTo>
                    <a:pt x="0" y="522"/>
                    <a:pt x="0" y="522"/>
                    <a:pt x="0" y="522"/>
                  </a:cubicBezTo>
                  <a:cubicBezTo>
                    <a:pt x="0" y="563"/>
                    <a:pt x="33" y="596"/>
                    <a:pt x="75" y="596"/>
                  </a:cubicBezTo>
                  <a:cubicBezTo>
                    <a:pt x="522" y="596"/>
                    <a:pt x="522" y="596"/>
                    <a:pt x="522" y="596"/>
                  </a:cubicBezTo>
                  <a:cubicBezTo>
                    <a:pt x="563" y="596"/>
                    <a:pt x="596" y="563"/>
                    <a:pt x="596" y="522"/>
                  </a:cubicBezTo>
                  <a:cubicBezTo>
                    <a:pt x="596" y="56"/>
                    <a:pt x="596" y="56"/>
                    <a:pt x="596" y="56"/>
                  </a:cubicBezTo>
                  <a:cubicBezTo>
                    <a:pt x="596" y="25"/>
                    <a:pt x="571" y="0"/>
                    <a:pt x="540" y="0"/>
                  </a:cubicBezTo>
                  <a:close/>
                  <a:moveTo>
                    <a:pt x="559" y="522"/>
                  </a:moveTo>
                  <a:cubicBezTo>
                    <a:pt x="559" y="542"/>
                    <a:pt x="542" y="559"/>
                    <a:pt x="522" y="559"/>
                  </a:cubicBezTo>
                  <a:cubicBezTo>
                    <a:pt x="75" y="559"/>
                    <a:pt x="75" y="559"/>
                    <a:pt x="75" y="559"/>
                  </a:cubicBezTo>
                  <a:cubicBezTo>
                    <a:pt x="54" y="559"/>
                    <a:pt x="37" y="542"/>
                    <a:pt x="37" y="522"/>
                  </a:cubicBezTo>
                  <a:cubicBezTo>
                    <a:pt x="37" y="149"/>
                    <a:pt x="37" y="149"/>
                    <a:pt x="37" y="149"/>
                  </a:cubicBezTo>
                  <a:cubicBezTo>
                    <a:pt x="37" y="139"/>
                    <a:pt x="46" y="130"/>
                    <a:pt x="56" y="130"/>
                  </a:cubicBezTo>
                  <a:cubicBezTo>
                    <a:pt x="75" y="130"/>
                    <a:pt x="75" y="130"/>
                    <a:pt x="75" y="130"/>
                  </a:cubicBezTo>
                  <a:cubicBezTo>
                    <a:pt x="75" y="503"/>
                    <a:pt x="75" y="503"/>
                    <a:pt x="75" y="503"/>
                  </a:cubicBezTo>
                  <a:cubicBezTo>
                    <a:pt x="75" y="513"/>
                    <a:pt x="83" y="522"/>
                    <a:pt x="93" y="522"/>
                  </a:cubicBezTo>
                  <a:cubicBezTo>
                    <a:pt x="103" y="522"/>
                    <a:pt x="112" y="513"/>
                    <a:pt x="112" y="503"/>
                  </a:cubicBezTo>
                  <a:cubicBezTo>
                    <a:pt x="112" y="56"/>
                    <a:pt x="112" y="56"/>
                    <a:pt x="112" y="56"/>
                  </a:cubicBezTo>
                  <a:cubicBezTo>
                    <a:pt x="112" y="46"/>
                    <a:pt x="120" y="37"/>
                    <a:pt x="130" y="37"/>
                  </a:cubicBezTo>
                  <a:cubicBezTo>
                    <a:pt x="540" y="37"/>
                    <a:pt x="540" y="37"/>
                    <a:pt x="540" y="37"/>
                  </a:cubicBezTo>
                  <a:cubicBezTo>
                    <a:pt x="550" y="37"/>
                    <a:pt x="559" y="46"/>
                    <a:pt x="559" y="56"/>
                  </a:cubicBezTo>
                  <a:lnTo>
                    <a:pt x="559" y="5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6" name="Freeform 14">
              <a:extLst>
                <a:ext uri="{FF2B5EF4-FFF2-40B4-BE49-F238E27FC236}">
                  <a16:creationId xmlns:a16="http://schemas.microsoft.com/office/drawing/2014/main" id="{67E2C0B3-5C9C-4438-88E3-8B9A4AB98E40}"/>
                </a:ext>
              </a:extLst>
            </p:cNvPr>
            <p:cNvSpPr>
              <a:spLocks/>
            </p:cNvSpPr>
            <p:nvPr/>
          </p:nvSpPr>
          <p:spPr bwMode="auto">
            <a:xfrm>
              <a:off x="9555163" y="5408613"/>
              <a:ext cx="628650" cy="66675"/>
            </a:xfrm>
            <a:custGeom>
              <a:avLst/>
              <a:gdLst>
                <a:gd name="T0" fmla="*/ 9 w 167"/>
                <a:gd name="T1" fmla="*/ 18 h 18"/>
                <a:gd name="T2" fmla="*/ 158 w 167"/>
                <a:gd name="T3" fmla="*/ 18 h 18"/>
                <a:gd name="T4" fmla="*/ 167 w 167"/>
                <a:gd name="T5" fmla="*/ 9 h 18"/>
                <a:gd name="T6" fmla="*/ 158 w 167"/>
                <a:gd name="T7" fmla="*/ 0 h 18"/>
                <a:gd name="T8" fmla="*/ 9 w 167"/>
                <a:gd name="T9" fmla="*/ 0 h 18"/>
                <a:gd name="T10" fmla="*/ 0 w 167"/>
                <a:gd name="T11" fmla="*/ 9 h 18"/>
                <a:gd name="T12" fmla="*/ 9 w 16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67" h="18">
                  <a:moveTo>
                    <a:pt x="9" y="18"/>
                  </a:moveTo>
                  <a:cubicBezTo>
                    <a:pt x="158" y="18"/>
                    <a:pt x="158" y="18"/>
                    <a:pt x="158" y="18"/>
                  </a:cubicBezTo>
                  <a:cubicBezTo>
                    <a:pt x="163" y="18"/>
                    <a:pt x="167" y="14"/>
                    <a:pt x="167" y="9"/>
                  </a:cubicBezTo>
                  <a:cubicBezTo>
                    <a:pt x="167" y="4"/>
                    <a:pt x="163" y="0"/>
                    <a:pt x="158" y="0"/>
                  </a:cubicBezTo>
                  <a:cubicBezTo>
                    <a:pt x="9" y="0"/>
                    <a:pt x="9" y="0"/>
                    <a:pt x="9" y="0"/>
                  </a:cubicBezTo>
                  <a:cubicBezTo>
                    <a:pt x="4" y="0"/>
                    <a:pt x="0" y="4"/>
                    <a:pt x="0" y="9"/>
                  </a:cubicBezTo>
                  <a:cubicBezTo>
                    <a:pt x="0" y="14"/>
                    <a:pt x="4" y="18"/>
                    <a:pt x="9"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7" name="Freeform 15">
              <a:extLst>
                <a:ext uri="{FF2B5EF4-FFF2-40B4-BE49-F238E27FC236}">
                  <a16:creationId xmlns:a16="http://schemas.microsoft.com/office/drawing/2014/main" id="{77E5CD14-2DEF-4993-82B6-7002646D0618}"/>
                </a:ext>
              </a:extLst>
            </p:cNvPr>
            <p:cNvSpPr>
              <a:spLocks/>
            </p:cNvSpPr>
            <p:nvPr/>
          </p:nvSpPr>
          <p:spPr bwMode="auto">
            <a:xfrm>
              <a:off x="9555163" y="5197476"/>
              <a:ext cx="628650" cy="68263"/>
            </a:xfrm>
            <a:custGeom>
              <a:avLst/>
              <a:gdLst>
                <a:gd name="T0" fmla="*/ 9 w 167"/>
                <a:gd name="T1" fmla="*/ 18 h 18"/>
                <a:gd name="T2" fmla="*/ 158 w 167"/>
                <a:gd name="T3" fmla="*/ 18 h 18"/>
                <a:gd name="T4" fmla="*/ 167 w 167"/>
                <a:gd name="T5" fmla="*/ 9 h 18"/>
                <a:gd name="T6" fmla="*/ 158 w 167"/>
                <a:gd name="T7" fmla="*/ 0 h 18"/>
                <a:gd name="T8" fmla="*/ 9 w 167"/>
                <a:gd name="T9" fmla="*/ 0 h 18"/>
                <a:gd name="T10" fmla="*/ 0 w 167"/>
                <a:gd name="T11" fmla="*/ 9 h 18"/>
                <a:gd name="T12" fmla="*/ 9 w 16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67" h="18">
                  <a:moveTo>
                    <a:pt x="9" y="18"/>
                  </a:moveTo>
                  <a:cubicBezTo>
                    <a:pt x="158" y="18"/>
                    <a:pt x="158" y="18"/>
                    <a:pt x="158" y="18"/>
                  </a:cubicBezTo>
                  <a:cubicBezTo>
                    <a:pt x="163" y="18"/>
                    <a:pt x="167" y="14"/>
                    <a:pt x="167" y="9"/>
                  </a:cubicBezTo>
                  <a:cubicBezTo>
                    <a:pt x="167" y="4"/>
                    <a:pt x="163" y="0"/>
                    <a:pt x="158" y="0"/>
                  </a:cubicBezTo>
                  <a:cubicBezTo>
                    <a:pt x="9" y="0"/>
                    <a:pt x="9" y="0"/>
                    <a:pt x="9" y="0"/>
                  </a:cubicBezTo>
                  <a:cubicBezTo>
                    <a:pt x="4" y="0"/>
                    <a:pt x="0" y="4"/>
                    <a:pt x="0" y="9"/>
                  </a:cubicBezTo>
                  <a:cubicBezTo>
                    <a:pt x="0" y="14"/>
                    <a:pt x="4" y="18"/>
                    <a:pt x="9"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8" name="Freeform 16">
              <a:extLst>
                <a:ext uri="{FF2B5EF4-FFF2-40B4-BE49-F238E27FC236}">
                  <a16:creationId xmlns:a16="http://schemas.microsoft.com/office/drawing/2014/main" id="{EB4A3D69-ECE8-4323-9BA6-5C9284803D31}"/>
                </a:ext>
              </a:extLst>
            </p:cNvPr>
            <p:cNvSpPr>
              <a:spLocks/>
            </p:cNvSpPr>
            <p:nvPr/>
          </p:nvSpPr>
          <p:spPr bwMode="auto">
            <a:xfrm>
              <a:off x="9555163" y="4987926"/>
              <a:ext cx="628650" cy="66675"/>
            </a:xfrm>
            <a:custGeom>
              <a:avLst/>
              <a:gdLst>
                <a:gd name="T0" fmla="*/ 9 w 167"/>
                <a:gd name="T1" fmla="*/ 18 h 18"/>
                <a:gd name="T2" fmla="*/ 158 w 167"/>
                <a:gd name="T3" fmla="*/ 18 h 18"/>
                <a:gd name="T4" fmla="*/ 167 w 167"/>
                <a:gd name="T5" fmla="*/ 9 h 18"/>
                <a:gd name="T6" fmla="*/ 158 w 167"/>
                <a:gd name="T7" fmla="*/ 0 h 18"/>
                <a:gd name="T8" fmla="*/ 9 w 167"/>
                <a:gd name="T9" fmla="*/ 0 h 18"/>
                <a:gd name="T10" fmla="*/ 0 w 167"/>
                <a:gd name="T11" fmla="*/ 9 h 18"/>
                <a:gd name="T12" fmla="*/ 9 w 16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67" h="18">
                  <a:moveTo>
                    <a:pt x="9" y="18"/>
                  </a:moveTo>
                  <a:cubicBezTo>
                    <a:pt x="158" y="18"/>
                    <a:pt x="158" y="18"/>
                    <a:pt x="158" y="18"/>
                  </a:cubicBezTo>
                  <a:cubicBezTo>
                    <a:pt x="163" y="18"/>
                    <a:pt x="167" y="14"/>
                    <a:pt x="167" y="9"/>
                  </a:cubicBezTo>
                  <a:cubicBezTo>
                    <a:pt x="167" y="4"/>
                    <a:pt x="163" y="0"/>
                    <a:pt x="158" y="0"/>
                  </a:cubicBezTo>
                  <a:cubicBezTo>
                    <a:pt x="9" y="0"/>
                    <a:pt x="9" y="0"/>
                    <a:pt x="9" y="0"/>
                  </a:cubicBezTo>
                  <a:cubicBezTo>
                    <a:pt x="4" y="0"/>
                    <a:pt x="0" y="4"/>
                    <a:pt x="0" y="9"/>
                  </a:cubicBezTo>
                  <a:cubicBezTo>
                    <a:pt x="0" y="14"/>
                    <a:pt x="4" y="18"/>
                    <a:pt x="9"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9" name="Freeform 17">
              <a:extLst>
                <a:ext uri="{FF2B5EF4-FFF2-40B4-BE49-F238E27FC236}">
                  <a16:creationId xmlns:a16="http://schemas.microsoft.com/office/drawing/2014/main" id="{739AC109-EABD-4BC7-8924-D6780CE834B2}"/>
                </a:ext>
              </a:extLst>
            </p:cNvPr>
            <p:cNvSpPr>
              <a:spLocks/>
            </p:cNvSpPr>
            <p:nvPr/>
          </p:nvSpPr>
          <p:spPr bwMode="auto">
            <a:xfrm>
              <a:off x="8785225" y="6456363"/>
              <a:ext cx="631825" cy="71438"/>
            </a:xfrm>
            <a:custGeom>
              <a:avLst/>
              <a:gdLst>
                <a:gd name="T0" fmla="*/ 158 w 168"/>
                <a:gd name="T1" fmla="*/ 0 h 19"/>
                <a:gd name="T2" fmla="*/ 9 w 168"/>
                <a:gd name="T3" fmla="*/ 0 h 19"/>
                <a:gd name="T4" fmla="*/ 0 w 168"/>
                <a:gd name="T5" fmla="*/ 9 h 19"/>
                <a:gd name="T6" fmla="*/ 9 w 168"/>
                <a:gd name="T7" fmla="*/ 19 h 19"/>
                <a:gd name="T8" fmla="*/ 158 w 168"/>
                <a:gd name="T9" fmla="*/ 19 h 19"/>
                <a:gd name="T10" fmla="*/ 168 w 168"/>
                <a:gd name="T11" fmla="*/ 9 h 19"/>
                <a:gd name="T12" fmla="*/ 158 w 168"/>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68" h="19">
                  <a:moveTo>
                    <a:pt x="158" y="0"/>
                  </a:moveTo>
                  <a:cubicBezTo>
                    <a:pt x="9" y="0"/>
                    <a:pt x="9" y="0"/>
                    <a:pt x="9" y="0"/>
                  </a:cubicBezTo>
                  <a:cubicBezTo>
                    <a:pt x="4" y="0"/>
                    <a:pt x="0" y="4"/>
                    <a:pt x="0" y="9"/>
                  </a:cubicBezTo>
                  <a:cubicBezTo>
                    <a:pt x="0" y="14"/>
                    <a:pt x="4" y="19"/>
                    <a:pt x="9" y="19"/>
                  </a:cubicBezTo>
                  <a:cubicBezTo>
                    <a:pt x="158" y="19"/>
                    <a:pt x="158" y="19"/>
                    <a:pt x="158" y="19"/>
                  </a:cubicBezTo>
                  <a:cubicBezTo>
                    <a:pt x="163" y="19"/>
                    <a:pt x="168" y="14"/>
                    <a:pt x="168" y="9"/>
                  </a:cubicBezTo>
                  <a:cubicBezTo>
                    <a:pt x="168" y="4"/>
                    <a:pt x="163"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0" name="Freeform 18">
              <a:extLst>
                <a:ext uri="{FF2B5EF4-FFF2-40B4-BE49-F238E27FC236}">
                  <a16:creationId xmlns:a16="http://schemas.microsoft.com/office/drawing/2014/main" id="{013E2AB0-6146-477D-B2E7-68588B3371D8}"/>
                </a:ext>
              </a:extLst>
            </p:cNvPr>
            <p:cNvSpPr>
              <a:spLocks/>
            </p:cNvSpPr>
            <p:nvPr/>
          </p:nvSpPr>
          <p:spPr bwMode="auto">
            <a:xfrm>
              <a:off x="8785225" y="6245226"/>
              <a:ext cx="631825" cy="71438"/>
            </a:xfrm>
            <a:custGeom>
              <a:avLst/>
              <a:gdLst>
                <a:gd name="T0" fmla="*/ 158 w 168"/>
                <a:gd name="T1" fmla="*/ 0 h 19"/>
                <a:gd name="T2" fmla="*/ 9 w 168"/>
                <a:gd name="T3" fmla="*/ 0 h 19"/>
                <a:gd name="T4" fmla="*/ 0 w 168"/>
                <a:gd name="T5" fmla="*/ 9 h 19"/>
                <a:gd name="T6" fmla="*/ 9 w 168"/>
                <a:gd name="T7" fmla="*/ 19 h 19"/>
                <a:gd name="T8" fmla="*/ 158 w 168"/>
                <a:gd name="T9" fmla="*/ 19 h 19"/>
                <a:gd name="T10" fmla="*/ 168 w 168"/>
                <a:gd name="T11" fmla="*/ 9 h 19"/>
                <a:gd name="T12" fmla="*/ 158 w 168"/>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68" h="19">
                  <a:moveTo>
                    <a:pt x="158" y="0"/>
                  </a:moveTo>
                  <a:cubicBezTo>
                    <a:pt x="9" y="0"/>
                    <a:pt x="9" y="0"/>
                    <a:pt x="9" y="0"/>
                  </a:cubicBezTo>
                  <a:cubicBezTo>
                    <a:pt x="4" y="0"/>
                    <a:pt x="0" y="4"/>
                    <a:pt x="0" y="9"/>
                  </a:cubicBezTo>
                  <a:cubicBezTo>
                    <a:pt x="0" y="15"/>
                    <a:pt x="4" y="19"/>
                    <a:pt x="9" y="19"/>
                  </a:cubicBezTo>
                  <a:cubicBezTo>
                    <a:pt x="158" y="19"/>
                    <a:pt x="158" y="19"/>
                    <a:pt x="158" y="19"/>
                  </a:cubicBezTo>
                  <a:cubicBezTo>
                    <a:pt x="163" y="19"/>
                    <a:pt x="168" y="15"/>
                    <a:pt x="168" y="9"/>
                  </a:cubicBezTo>
                  <a:cubicBezTo>
                    <a:pt x="168" y="4"/>
                    <a:pt x="163"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1" name="Freeform 19">
              <a:extLst>
                <a:ext uri="{FF2B5EF4-FFF2-40B4-BE49-F238E27FC236}">
                  <a16:creationId xmlns:a16="http://schemas.microsoft.com/office/drawing/2014/main" id="{C651B970-B094-45A6-90E9-6801D73B2B6B}"/>
                </a:ext>
              </a:extLst>
            </p:cNvPr>
            <p:cNvSpPr>
              <a:spLocks/>
            </p:cNvSpPr>
            <p:nvPr/>
          </p:nvSpPr>
          <p:spPr bwMode="auto">
            <a:xfrm>
              <a:off x="8785225" y="6035676"/>
              <a:ext cx="631825" cy="71438"/>
            </a:xfrm>
            <a:custGeom>
              <a:avLst/>
              <a:gdLst>
                <a:gd name="T0" fmla="*/ 158 w 168"/>
                <a:gd name="T1" fmla="*/ 0 h 19"/>
                <a:gd name="T2" fmla="*/ 9 w 168"/>
                <a:gd name="T3" fmla="*/ 0 h 19"/>
                <a:gd name="T4" fmla="*/ 0 w 168"/>
                <a:gd name="T5" fmla="*/ 10 h 19"/>
                <a:gd name="T6" fmla="*/ 9 w 168"/>
                <a:gd name="T7" fmla="*/ 19 h 19"/>
                <a:gd name="T8" fmla="*/ 158 w 168"/>
                <a:gd name="T9" fmla="*/ 19 h 19"/>
                <a:gd name="T10" fmla="*/ 168 w 168"/>
                <a:gd name="T11" fmla="*/ 10 h 19"/>
                <a:gd name="T12" fmla="*/ 158 w 168"/>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68" h="19">
                  <a:moveTo>
                    <a:pt x="158" y="0"/>
                  </a:moveTo>
                  <a:cubicBezTo>
                    <a:pt x="9" y="0"/>
                    <a:pt x="9" y="0"/>
                    <a:pt x="9" y="0"/>
                  </a:cubicBezTo>
                  <a:cubicBezTo>
                    <a:pt x="4" y="0"/>
                    <a:pt x="0" y="4"/>
                    <a:pt x="0" y="10"/>
                  </a:cubicBezTo>
                  <a:cubicBezTo>
                    <a:pt x="0" y="15"/>
                    <a:pt x="4" y="19"/>
                    <a:pt x="9" y="19"/>
                  </a:cubicBezTo>
                  <a:cubicBezTo>
                    <a:pt x="158" y="19"/>
                    <a:pt x="158" y="19"/>
                    <a:pt x="158" y="19"/>
                  </a:cubicBezTo>
                  <a:cubicBezTo>
                    <a:pt x="163" y="19"/>
                    <a:pt x="168" y="15"/>
                    <a:pt x="168" y="10"/>
                  </a:cubicBezTo>
                  <a:cubicBezTo>
                    <a:pt x="168" y="4"/>
                    <a:pt x="163"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2" name="Freeform 20">
              <a:extLst>
                <a:ext uri="{FF2B5EF4-FFF2-40B4-BE49-F238E27FC236}">
                  <a16:creationId xmlns:a16="http://schemas.microsoft.com/office/drawing/2014/main" id="{5FFD3FF9-98AB-4811-896C-B67BF5F77F33}"/>
                </a:ext>
              </a:extLst>
            </p:cNvPr>
            <p:cNvSpPr>
              <a:spLocks/>
            </p:cNvSpPr>
            <p:nvPr/>
          </p:nvSpPr>
          <p:spPr bwMode="auto">
            <a:xfrm>
              <a:off x="9555163" y="6456363"/>
              <a:ext cx="631825" cy="71438"/>
            </a:xfrm>
            <a:custGeom>
              <a:avLst/>
              <a:gdLst>
                <a:gd name="T0" fmla="*/ 158 w 168"/>
                <a:gd name="T1" fmla="*/ 0 h 19"/>
                <a:gd name="T2" fmla="*/ 9 w 168"/>
                <a:gd name="T3" fmla="*/ 0 h 19"/>
                <a:gd name="T4" fmla="*/ 0 w 168"/>
                <a:gd name="T5" fmla="*/ 9 h 19"/>
                <a:gd name="T6" fmla="*/ 9 w 168"/>
                <a:gd name="T7" fmla="*/ 19 h 19"/>
                <a:gd name="T8" fmla="*/ 158 w 168"/>
                <a:gd name="T9" fmla="*/ 19 h 19"/>
                <a:gd name="T10" fmla="*/ 168 w 168"/>
                <a:gd name="T11" fmla="*/ 9 h 19"/>
                <a:gd name="T12" fmla="*/ 158 w 168"/>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68" h="19">
                  <a:moveTo>
                    <a:pt x="158" y="0"/>
                  </a:moveTo>
                  <a:cubicBezTo>
                    <a:pt x="9" y="0"/>
                    <a:pt x="9" y="0"/>
                    <a:pt x="9" y="0"/>
                  </a:cubicBezTo>
                  <a:cubicBezTo>
                    <a:pt x="4" y="0"/>
                    <a:pt x="0" y="4"/>
                    <a:pt x="0" y="9"/>
                  </a:cubicBezTo>
                  <a:cubicBezTo>
                    <a:pt x="0" y="14"/>
                    <a:pt x="4" y="19"/>
                    <a:pt x="9" y="19"/>
                  </a:cubicBezTo>
                  <a:cubicBezTo>
                    <a:pt x="158" y="19"/>
                    <a:pt x="158" y="19"/>
                    <a:pt x="158" y="19"/>
                  </a:cubicBezTo>
                  <a:cubicBezTo>
                    <a:pt x="163" y="19"/>
                    <a:pt x="168" y="14"/>
                    <a:pt x="168" y="9"/>
                  </a:cubicBezTo>
                  <a:cubicBezTo>
                    <a:pt x="168" y="4"/>
                    <a:pt x="163"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3" name="Freeform 21">
              <a:extLst>
                <a:ext uri="{FF2B5EF4-FFF2-40B4-BE49-F238E27FC236}">
                  <a16:creationId xmlns:a16="http://schemas.microsoft.com/office/drawing/2014/main" id="{BF7C3634-94E7-493D-9181-28123ED1EA26}"/>
                </a:ext>
              </a:extLst>
            </p:cNvPr>
            <p:cNvSpPr>
              <a:spLocks/>
            </p:cNvSpPr>
            <p:nvPr/>
          </p:nvSpPr>
          <p:spPr bwMode="auto">
            <a:xfrm>
              <a:off x="9555163" y="6245226"/>
              <a:ext cx="631825" cy="71438"/>
            </a:xfrm>
            <a:custGeom>
              <a:avLst/>
              <a:gdLst>
                <a:gd name="T0" fmla="*/ 158 w 168"/>
                <a:gd name="T1" fmla="*/ 0 h 19"/>
                <a:gd name="T2" fmla="*/ 9 w 168"/>
                <a:gd name="T3" fmla="*/ 0 h 19"/>
                <a:gd name="T4" fmla="*/ 0 w 168"/>
                <a:gd name="T5" fmla="*/ 9 h 19"/>
                <a:gd name="T6" fmla="*/ 9 w 168"/>
                <a:gd name="T7" fmla="*/ 19 h 19"/>
                <a:gd name="T8" fmla="*/ 158 w 168"/>
                <a:gd name="T9" fmla="*/ 19 h 19"/>
                <a:gd name="T10" fmla="*/ 168 w 168"/>
                <a:gd name="T11" fmla="*/ 9 h 19"/>
                <a:gd name="T12" fmla="*/ 158 w 168"/>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68" h="19">
                  <a:moveTo>
                    <a:pt x="158" y="0"/>
                  </a:moveTo>
                  <a:cubicBezTo>
                    <a:pt x="9" y="0"/>
                    <a:pt x="9" y="0"/>
                    <a:pt x="9" y="0"/>
                  </a:cubicBezTo>
                  <a:cubicBezTo>
                    <a:pt x="4" y="0"/>
                    <a:pt x="0" y="4"/>
                    <a:pt x="0" y="9"/>
                  </a:cubicBezTo>
                  <a:cubicBezTo>
                    <a:pt x="0" y="15"/>
                    <a:pt x="4" y="19"/>
                    <a:pt x="9" y="19"/>
                  </a:cubicBezTo>
                  <a:cubicBezTo>
                    <a:pt x="158" y="19"/>
                    <a:pt x="158" y="19"/>
                    <a:pt x="158" y="19"/>
                  </a:cubicBezTo>
                  <a:cubicBezTo>
                    <a:pt x="163" y="19"/>
                    <a:pt x="168" y="15"/>
                    <a:pt x="168" y="9"/>
                  </a:cubicBezTo>
                  <a:cubicBezTo>
                    <a:pt x="168" y="4"/>
                    <a:pt x="163"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4" name="Freeform 22">
              <a:extLst>
                <a:ext uri="{FF2B5EF4-FFF2-40B4-BE49-F238E27FC236}">
                  <a16:creationId xmlns:a16="http://schemas.microsoft.com/office/drawing/2014/main" id="{F2EB2227-6172-40BD-89D8-FB9D43B860F3}"/>
                </a:ext>
              </a:extLst>
            </p:cNvPr>
            <p:cNvSpPr>
              <a:spLocks/>
            </p:cNvSpPr>
            <p:nvPr/>
          </p:nvSpPr>
          <p:spPr bwMode="auto">
            <a:xfrm>
              <a:off x="9555163" y="6035676"/>
              <a:ext cx="631825" cy="71438"/>
            </a:xfrm>
            <a:custGeom>
              <a:avLst/>
              <a:gdLst>
                <a:gd name="T0" fmla="*/ 158 w 168"/>
                <a:gd name="T1" fmla="*/ 0 h 19"/>
                <a:gd name="T2" fmla="*/ 9 w 168"/>
                <a:gd name="T3" fmla="*/ 0 h 19"/>
                <a:gd name="T4" fmla="*/ 0 w 168"/>
                <a:gd name="T5" fmla="*/ 10 h 19"/>
                <a:gd name="T6" fmla="*/ 9 w 168"/>
                <a:gd name="T7" fmla="*/ 19 h 19"/>
                <a:gd name="T8" fmla="*/ 158 w 168"/>
                <a:gd name="T9" fmla="*/ 19 h 19"/>
                <a:gd name="T10" fmla="*/ 168 w 168"/>
                <a:gd name="T11" fmla="*/ 10 h 19"/>
                <a:gd name="T12" fmla="*/ 158 w 168"/>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68" h="19">
                  <a:moveTo>
                    <a:pt x="158" y="0"/>
                  </a:moveTo>
                  <a:cubicBezTo>
                    <a:pt x="9" y="0"/>
                    <a:pt x="9" y="0"/>
                    <a:pt x="9" y="0"/>
                  </a:cubicBezTo>
                  <a:cubicBezTo>
                    <a:pt x="4" y="0"/>
                    <a:pt x="0" y="4"/>
                    <a:pt x="0" y="10"/>
                  </a:cubicBezTo>
                  <a:cubicBezTo>
                    <a:pt x="0" y="15"/>
                    <a:pt x="4" y="19"/>
                    <a:pt x="9" y="19"/>
                  </a:cubicBezTo>
                  <a:cubicBezTo>
                    <a:pt x="158" y="19"/>
                    <a:pt x="158" y="19"/>
                    <a:pt x="158" y="19"/>
                  </a:cubicBezTo>
                  <a:cubicBezTo>
                    <a:pt x="163" y="19"/>
                    <a:pt x="168" y="15"/>
                    <a:pt x="168" y="10"/>
                  </a:cubicBezTo>
                  <a:cubicBezTo>
                    <a:pt x="168" y="4"/>
                    <a:pt x="163"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5" name="Freeform 23">
              <a:extLst>
                <a:ext uri="{FF2B5EF4-FFF2-40B4-BE49-F238E27FC236}">
                  <a16:creationId xmlns:a16="http://schemas.microsoft.com/office/drawing/2014/main" id="{B6CC39BE-BC4E-413D-B09E-940571BA3E38}"/>
                </a:ext>
              </a:extLst>
            </p:cNvPr>
            <p:cNvSpPr>
              <a:spLocks/>
            </p:cNvSpPr>
            <p:nvPr/>
          </p:nvSpPr>
          <p:spPr bwMode="auto">
            <a:xfrm>
              <a:off x="8785225" y="5614988"/>
              <a:ext cx="1401763" cy="71438"/>
            </a:xfrm>
            <a:custGeom>
              <a:avLst/>
              <a:gdLst>
                <a:gd name="T0" fmla="*/ 363 w 373"/>
                <a:gd name="T1" fmla="*/ 0 h 19"/>
                <a:gd name="T2" fmla="*/ 9 w 373"/>
                <a:gd name="T3" fmla="*/ 0 h 19"/>
                <a:gd name="T4" fmla="*/ 0 w 373"/>
                <a:gd name="T5" fmla="*/ 10 h 19"/>
                <a:gd name="T6" fmla="*/ 9 w 373"/>
                <a:gd name="T7" fmla="*/ 19 h 19"/>
                <a:gd name="T8" fmla="*/ 363 w 373"/>
                <a:gd name="T9" fmla="*/ 19 h 19"/>
                <a:gd name="T10" fmla="*/ 373 w 373"/>
                <a:gd name="T11" fmla="*/ 10 h 19"/>
                <a:gd name="T12" fmla="*/ 363 w 373"/>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373" h="19">
                  <a:moveTo>
                    <a:pt x="363" y="0"/>
                  </a:moveTo>
                  <a:cubicBezTo>
                    <a:pt x="9" y="0"/>
                    <a:pt x="9" y="0"/>
                    <a:pt x="9" y="0"/>
                  </a:cubicBezTo>
                  <a:cubicBezTo>
                    <a:pt x="4" y="0"/>
                    <a:pt x="0" y="5"/>
                    <a:pt x="0" y="10"/>
                  </a:cubicBezTo>
                  <a:cubicBezTo>
                    <a:pt x="0" y="15"/>
                    <a:pt x="4" y="19"/>
                    <a:pt x="9" y="19"/>
                  </a:cubicBezTo>
                  <a:cubicBezTo>
                    <a:pt x="363" y="19"/>
                    <a:pt x="363" y="19"/>
                    <a:pt x="363" y="19"/>
                  </a:cubicBezTo>
                  <a:cubicBezTo>
                    <a:pt x="368" y="19"/>
                    <a:pt x="373" y="15"/>
                    <a:pt x="373" y="10"/>
                  </a:cubicBezTo>
                  <a:cubicBezTo>
                    <a:pt x="373" y="5"/>
                    <a:pt x="368" y="0"/>
                    <a:pt x="3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6" name="Freeform 24">
              <a:extLst>
                <a:ext uri="{FF2B5EF4-FFF2-40B4-BE49-F238E27FC236}">
                  <a16:creationId xmlns:a16="http://schemas.microsoft.com/office/drawing/2014/main" id="{0CA378DB-548A-45D8-ACF7-788A100ACDCC}"/>
                </a:ext>
              </a:extLst>
            </p:cNvPr>
            <p:cNvSpPr>
              <a:spLocks/>
            </p:cNvSpPr>
            <p:nvPr/>
          </p:nvSpPr>
          <p:spPr bwMode="auto">
            <a:xfrm>
              <a:off x="8785225" y="5824538"/>
              <a:ext cx="1401763" cy="71438"/>
            </a:xfrm>
            <a:custGeom>
              <a:avLst/>
              <a:gdLst>
                <a:gd name="T0" fmla="*/ 363 w 373"/>
                <a:gd name="T1" fmla="*/ 0 h 19"/>
                <a:gd name="T2" fmla="*/ 9 w 373"/>
                <a:gd name="T3" fmla="*/ 0 h 19"/>
                <a:gd name="T4" fmla="*/ 0 w 373"/>
                <a:gd name="T5" fmla="*/ 10 h 19"/>
                <a:gd name="T6" fmla="*/ 9 w 373"/>
                <a:gd name="T7" fmla="*/ 19 h 19"/>
                <a:gd name="T8" fmla="*/ 363 w 373"/>
                <a:gd name="T9" fmla="*/ 19 h 19"/>
                <a:gd name="T10" fmla="*/ 373 w 373"/>
                <a:gd name="T11" fmla="*/ 10 h 19"/>
                <a:gd name="T12" fmla="*/ 363 w 373"/>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373" h="19">
                  <a:moveTo>
                    <a:pt x="363" y="0"/>
                  </a:moveTo>
                  <a:cubicBezTo>
                    <a:pt x="9" y="0"/>
                    <a:pt x="9" y="0"/>
                    <a:pt x="9" y="0"/>
                  </a:cubicBezTo>
                  <a:cubicBezTo>
                    <a:pt x="4" y="0"/>
                    <a:pt x="0" y="5"/>
                    <a:pt x="0" y="10"/>
                  </a:cubicBezTo>
                  <a:cubicBezTo>
                    <a:pt x="0" y="15"/>
                    <a:pt x="4" y="19"/>
                    <a:pt x="9" y="19"/>
                  </a:cubicBezTo>
                  <a:cubicBezTo>
                    <a:pt x="363" y="19"/>
                    <a:pt x="363" y="19"/>
                    <a:pt x="363" y="19"/>
                  </a:cubicBezTo>
                  <a:cubicBezTo>
                    <a:pt x="368" y="19"/>
                    <a:pt x="373" y="15"/>
                    <a:pt x="373" y="10"/>
                  </a:cubicBezTo>
                  <a:cubicBezTo>
                    <a:pt x="373" y="5"/>
                    <a:pt x="368" y="0"/>
                    <a:pt x="3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7" name="Freeform 25">
              <a:extLst>
                <a:ext uri="{FF2B5EF4-FFF2-40B4-BE49-F238E27FC236}">
                  <a16:creationId xmlns:a16="http://schemas.microsoft.com/office/drawing/2014/main" id="{433679C9-B570-4D3F-B384-6252BFE6EFD2}"/>
                </a:ext>
              </a:extLst>
            </p:cNvPr>
            <p:cNvSpPr>
              <a:spLocks noEditPoints="1"/>
            </p:cNvSpPr>
            <p:nvPr/>
          </p:nvSpPr>
          <p:spPr bwMode="auto">
            <a:xfrm>
              <a:off x="8785225" y="4848226"/>
              <a:ext cx="631825" cy="627063"/>
            </a:xfrm>
            <a:custGeom>
              <a:avLst/>
              <a:gdLst>
                <a:gd name="T0" fmla="*/ 19 w 168"/>
                <a:gd name="T1" fmla="*/ 167 h 167"/>
                <a:gd name="T2" fmla="*/ 149 w 168"/>
                <a:gd name="T3" fmla="*/ 167 h 167"/>
                <a:gd name="T4" fmla="*/ 168 w 168"/>
                <a:gd name="T5" fmla="*/ 148 h 167"/>
                <a:gd name="T6" fmla="*/ 168 w 168"/>
                <a:gd name="T7" fmla="*/ 18 h 167"/>
                <a:gd name="T8" fmla="*/ 149 w 168"/>
                <a:gd name="T9" fmla="*/ 0 h 167"/>
                <a:gd name="T10" fmla="*/ 19 w 168"/>
                <a:gd name="T11" fmla="*/ 0 h 167"/>
                <a:gd name="T12" fmla="*/ 0 w 168"/>
                <a:gd name="T13" fmla="*/ 18 h 167"/>
                <a:gd name="T14" fmla="*/ 0 w 168"/>
                <a:gd name="T15" fmla="*/ 148 h 167"/>
                <a:gd name="T16" fmla="*/ 19 w 168"/>
                <a:gd name="T17" fmla="*/ 167 h 167"/>
                <a:gd name="T18" fmla="*/ 37 w 168"/>
                <a:gd name="T19" fmla="*/ 37 h 167"/>
                <a:gd name="T20" fmla="*/ 130 w 168"/>
                <a:gd name="T21" fmla="*/ 37 h 167"/>
                <a:gd name="T22" fmla="*/ 130 w 168"/>
                <a:gd name="T23" fmla="*/ 130 h 167"/>
                <a:gd name="T24" fmla="*/ 37 w 168"/>
                <a:gd name="T25" fmla="*/ 130 h 167"/>
                <a:gd name="T26" fmla="*/ 37 w 168"/>
                <a:gd name="T27" fmla="*/ 3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8" h="167">
                  <a:moveTo>
                    <a:pt x="19" y="167"/>
                  </a:moveTo>
                  <a:cubicBezTo>
                    <a:pt x="149" y="167"/>
                    <a:pt x="149" y="167"/>
                    <a:pt x="149" y="167"/>
                  </a:cubicBezTo>
                  <a:cubicBezTo>
                    <a:pt x="159" y="167"/>
                    <a:pt x="168" y="159"/>
                    <a:pt x="168" y="148"/>
                  </a:cubicBezTo>
                  <a:cubicBezTo>
                    <a:pt x="168" y="18"/>
                    <a:pt x="168" y="18"/>
                    <a:pt x="168" y="18"/>
                  </a:cubicBezTo>
                  <a:cubicBezTo>
                    <a:pt x="168" y="8"/>
                    <a:pt x="159" y="0"/>
                    <a:pt x="149" y="0"/>
                  </a:cubicBezTo>
                  <a:cubicBezTo>
                    <a:pt x="19" y="0"/>
                    <a:pt x="19" y="0"/>
                    <a:pt x="19" y="0"/>
                  </a:cubicBezTo>
                  <a:cubicBezTo>
                    <a:pt x="8" y="0"/>
                    <a:pt x="0" y="8"/>
                    <a:pt x="0" y="18"/>
                  </a:cubicBezTo>
                  <a:cubicBezTo>
                    <a:pt x="0" y="148"/>
                    <a:pt x="0" y="148"/>
                    <a:pt x="0" y="148"/>
                  </a:cubicBezTo>
                  <a:cubicBezTo>
                    <a:pt x="0" y="159"/>
                    <a:pt x="8" y="167"/>
                    <a:pt x="19" y="167"/>
                  </a:cubicBezTo>
                  <a:close/>
                  <a:moveTo>
                    <a:pt x="37" y="37"/>
                  </a:moveTo>
                  <a:cubicBezTo>
                    <a:pt x="130" y="37"/>
                    <a:pt x="130" y="37"/>
                    <a:pt x="130" y="37"/>
                  </a:cubicBezTo>
                  <a:cubicBezTo>
                    <a:pt x="130" y="130"/>
                    <a:pt x="130" y="130"/>
                    <a:pt x="130" y="130"/>
                  </a:cubicBezTo>
                  <a:cubicBezTo>
                    <a:pt x="37" y="130"/>
                    <a:pt x="37" y="130"/>
                    <a:pt x="37" y="130"/>
                  </a:cubicBezTo>
                  <a:lnTo>
                    <a:pt x="37"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48" name="Group 39">
            <a:extLst>
              <a:ext uri="{FF2B5EF4-FFF2-40B4-BE49-F238E27FC236}">
                <a16:creationId xmlns:a16="http://schemas.microsoft.com/office/drawing/2014/main" id="{FD3BC5BD-59D7-4C82-A30F-E632456A39CD}"/>
              </a:ext>
            </a:extLst>
          </p:cNvPr>
          <p:cNvGrpSpPr/>
          <p:nvPr/>
        </p:nvGrpSpPr>
        <p:grpSpPr>
          <a:xfrm>
            <a:off x="6635411" y="4208196"/>
            <a:ext cx="338650" cy="492228"/>
            <a:chOff x="8029575" y="1790701"/>
            <a:chExt cx="1382713" cy="2009775"/>
          </a:xfrm>
          <a:solidFill>
            <a:schemeClr val="bg1"/>
          </a:solidFill>
        </p:grpSpPr>
        <p:sp>
          <p:nvSpPr>
            <p:cNvPr id="149" name="Freeform 26">
              <a:extLst>
                <a:ext uri="{FF2B5EF4-FFF2-40B4-BE49-F238E27FC236}">
                  <a16:creationId xmlns:a16="http://schemas.microsoft.com/office/drawing/2014/main" id="{917C7319-C70E-4191-9C28-6880075B7748}"/>
                </a:ext>
              </a:extLst>
            </p:cNvPr>
            <p:cNvSpPr>
              <a:spLocks noEditPoints="1"/>
            </p:cNvSpPr>
            <p:nvPr/>
          </p:nvSpPr>
          <p:spPr bwMode="auto">
            <a:xfrm>
              <a:off x="8029575" y="1790701"/>
              <a:ext cx="1382713" cy="2009775"/>
            </a:xfrm>
            <a:custGeom>
              <a:avLst/>
              <a:gdLst>
                <a:gd name="T0" fmla="*/ 184 w 368"/>
                <a:gd name="T1" fmla="*/ 0 h 535"/>
                <a:gd name="T2" fmla="*/ 0 w 368"/>
                <a:gd name="T3" fmla="*/ 184 h 535"/>
                <a:gd name="T4" fmla="*/ 84 w 368"/>
                <a:gd name="T5" fmla="*/ 385 h 535"/>
                <a:gd name="T6" fmla="*/ 184 w 368"/>
                <a:gd name="T7" fmla="*/ 535 h 535"/>
                <a:gd name="T8" fmla="*/ 284 w 368"/>
                <a:gd name="T9" fmla="*/ 386 h 535"/>
                <a:gd name="T10" fmla="*/ 368 w 368"/>
                <a:gd name="T11" fmla="*/ 184 h 535"/>
                <a:gd name="T12" fmla="*/ 184 w 368"/>
                <a:gd name="T13" fmla="*/ 0 h 535"/>
                <a:gd name="T14" fmla="*/ 227 w 368"/>
                <a:gd name="T15" fmla="*/ 454 h 535"/>
                <a:gd name="T16" fmla="*/ 144 w 368"/>
                <a:gd name="T17" fmla="*/ 465 h 535"/>
                <a:gd name="T18" fmla="*/ 134 w 368"/>
                <a:gd name="T19" fmla="*/ 433 h 535"/>
                <a:gd name="T20" fmla="*/ 134 w 368"/>
                <a:gd name="T21" fmla="*/ 432 h 535"/>
                <a:gd name="T22" fmla="*/ 238 w 368"/>
                <a:gd name="T23" fmla="*/ 420 h 535"/>
                <a:gd name="T24" fmla="*/ 233 w 368"/>
                <a:gd name="T25" fmla="*/ 434 h 535"/>
                <a:gd name="T26" fmla="*/ 227 w 368"/>
                <a:gd name="T27" fmla="*/ 454 h 535"/>
                <a:gd name="T28" fmla="*/ 129 w 368"/>
                <a:gd name="T29" fmla="*/ 416 h 535"/>
                <a:gd name="T30" fmla="*/ 119 w 368"/>
                <a:gd name="T31" fmla="*/ 384 h 535"/>
                <a:gd name="T32" fmla="*/ 249 w 368"/>
                <a:gd name="T33" fmla="*/ 384 h 535"/>
                <a:gd name="T34" fmla="*/ 243 w 368"/>
                <a:gd name="T35" fmla="*/ 402 h 535"/>
                <a:gd name="T36" fmla="*/ 129 w 368"/>
                <a:gd name="T37" fmla="*/ 416 h 535"/>
                <a:gd name="T38" fmla="*/ 184 w 368"/>
                <a:gd name="T39" fmla="*/ 502 h 535"/>
                <a:gd name="T40" fmla="*/ 151 w 368"/>
                <a:gd name="T41" fmla="*/ 481 h 535"/>
                <a:gd name="T42" fmla="*/ 221 w 368"/>
                <a:gd name="T43" fmla="*/ 472 h 535"/>
                <a:gd name="T44" fmla="*/ 184 w 368"/>
                <a:gd name="T45" fmla="*/ 502 h 535"/>
                <a:gd name="T46" fmla="*/ 262 w 368"/>
                <a:gd name="T47" fmla="*/ 351 h 535"/>
                <a:gd name="T48" fmla="*/ 106 w 368"/>
                <a:gd name="T49" fmla="*/ 351 h 535"/>
                <a:gd name="T50" fmla="*/ 78 w 368"/>
                <a:gd name="T51" fmla="*/ 297 h 535"/>
                <a:gd name="T52" fmla="*/ 33 w 368"/>
                <a:gd name="T53" fmla="*/ 184 h 535"/>
                <a:gd name="T54" fmla="*/ 184 w 368"/>
                <a:gd name="T55" fmla="*/ 33 h 535"/>
                <a:gd name="T56" fmla="*/ 335 w 368"/>
                <a:gd name="T57" fmla="*/ 184 h 535"/>
                <a:gd name="T58" fmla="*/ 290 w 368"/>
                <a:gd name="T59" fmla="*/ 297 h 535"/>
                <a:gd name="T60" fmla="*/ 262 w 368"/>
                <a:gd name="T61" fmla="*/ 35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8" h="535">
                  <a:moveTo>
                    <a:pt x="184" y="0"/>
                  </a:moveTo>
                  <a:cubicBezTo>
                    <a:pt x="82" y="0"/>
                    <a:pt x="0" y="82"/>
                    <a:pt x="0" y="184"/>
                  </a:cubicBezTo>
                  <a:cubicBezTo>
                    <a:pt x="0" y="251"/>
                    <a:pt x="62" y="323"/>
                    <a:pt x="84" y="385"/>
                  </a:cubicBezTo>
                  <a:cubicBezTo>
                    <a:pt x="118" y="479"/>
                    <a:pt x="114" y="535"/>
                    <a:pt x="184" y="535"/>
                  </a:cubicBezTo>
                  <a:cubicBezTo>
                    <a:pt x="255" y="535"/>
                    <a:pt x="250" y="479"/>
                    <a:pt x="284" y="386"/>
                  </a:cubicBezTo>
                  <a:cubicBezTo>
                    <a:pt x="306" y="323"/>
                    <a:pt x="368" y="251"/>
                    <a:pt x="368" y="184"/>
                  </a:cubicBezTo>
                  <a:cubicBezTo>
                    <a:pt x="368" y="82"/>
                    <a:pt x="286" y="0"/>
                    <a:pt x="184" y="0"/>
                  </a:cubicBezTo>
                  <a:close/>
                  <a:moveTo>
                    <a:pt x="227" y="454"/>
                  </a:moveTo>
                  <a:cubicBezTo>
                    <a:pt x="144" y="465"/>
                    <a:pt x="144" y="465"/>
                    <a:pt x="144" y="465"/>
                  </a:cubicBezTo>
                  <a:cubicBezTo>
                    <a:pt x="141" y="456"/>
                    <a:pt x="138" y="446"/>
                    <a:pt x="134" y="433"/>
                  </a:cubicBezTo>
                  <a:cubicBezTo>
                    <a:pt x="134" y="433"/>
                    <a:pt x="134" y="433"/>
                    <a:pt x="134" y="432"/>
                  </a:cubicBezTo>
                  <a:cubicBezTo>
                    <a:pt x="238" y="420"/>
                    <a:pt x="238" y="420"/>
                    <a:pt x="238" y="420"/>
                  </a:cubicBezTo>
                  <a:cubicBezTo>
                    <a:pt x="236" y="424"/>
                    <a:pt x="235" y="430"/>
                    <a:pt x="233" y="434"/>
                  </a:cubicBezTo>
                  <a:cubicBezTo>
                    <a:pt x="231" y="442"/>
                    <a:pt x="229" y="448"/>
                    <a:pt x="227" y="454"/>
                  </a:cubicBezTo>
                  <a:close/>
                  <a:moveTo>
                    <a:pt x="129" y="416"/>
                  </a:moveTo>
                  <a:cubicBezTo>
                    <a:pt x="126" y="406"/>
                    <a:pt x="123" y="396"/>
                    <a:pt x="119" y="384"/>
                  </a:cubicBezTo>
                  <a:cubicBezTo>
                    <a:pt x="249" y="384"/>
                    <a:pt x="249" y="384"/>
                    <a:pt x="249" y="384"/>
                  </a:cubicBezTo>
                  <a:cubicBezTo>
                    <a:pt x="247" y="390"/>
                    <a:pt x="245" y="396"/>
                    <a:pt x="243" y="402"/>
                  </a:cubicBezTo>
                  <a:lnTo>
                    <a:pt x="129" y="416"/>
                  </a:lnTo>
                  <a:close/>
                  <a:moveTo>
                    <a:pt x="184" y="502"/>
                  </a:moveTo>
                  <a:cubicBezTo>
                    <a:pt x="167" y="502"/>
                    <a:pt x="159" y="500"/>
                    <a:pt x="151" y="481"/>
                  </a:cubicBezTo>
                  <a:cubicBezTo>
                    <a:pt x="221" y="472"/>
                    <a:pt x="221" y="472"/>
                    <a:pt x="221" y="472"/>
                  </a:cubicBezTo>
                  <a:cubicBezTo>
                    <a:pt x="211" y="499"/>
                    <a:pt x="204" y="502"/>
                    <a:pt x="184" y="502"/>
                  </a:cubicBezTo>
                  <a:close/>
                  <a:moveTo>
                    <a:pt x="262" y="351"/>
                  </a:moveTo>
                  <a:cubicBezTo>
                    <a:pt x="106" y="351"/>
                    <a:pt x="106" y="351"/>
                    <a:pt x="106" y="351"/>
                  </a:cubicBezTo>
                  <a:cubicBezTo>
                    <a:pt x="98" y="333"/>
                    <a:pt x="88" y="315"/>
                    <a:pt x="78" y="297"/>
                  </a:cubicBezTo>
                  <a:cubicBezTo>
                    <a:pt x="56" y="258"/>
                    <a:pt x="33" y="218"/>
                    <a:pt x="33" y="184"/>
                  </a:cubicBezTo>
                  <a:cubicBezTo>
                    <a:pt x="33" y="101"/>
                    <a:pt x="101" y="33"/>
                    <a:pt x="184" y="33"/>
                  </a:cubicBezTo>
                  <a:cubicBezTo>
                    <a:pt x="267" y="33"/>
                    <a:pt x="335" y="101"/>
                    <a:pt x="335" y="184"/>
                  </a:cubicBezTo>
                  <a:cubicBezTo>
                    <a:pt x="335" y="217"/>
                    <a:pt x="312" y="258"/>
                    <a:pt x="290" y="297"/>
                  </a:cubicBezTo>
                  <a:cubicBezTo>
                    <a:pt x="280" y="315"/>
                    <a:pt x="270" y="333"/>
                    <a:pt x="262"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0" name="Freeform 27">
              <a:extLst>
                <a:ext uri="{FF2B5EF4-FFF2-40B4-BE49-F238E27FC236}">
                  <a16:creationId xmlns:a16="http://schemas.microsoft.com/office/drawing/2014/main" id="{ADBB1572-B081-40B7-95B9-14BE525BA4BA}"/>
                </a:ext>
              </a:extLst>
            </p:cNvPr>
            <p:cNvSpPr>
              <a:spLocks/>
            </p:cNvSpPr>
            <p:nvPr/>
          </p:nvSpPr>
          <p:spPr bwMode="auto">
            <a:xfrm>
              <a:off x="8345488" y="2103438"/>
              <a:ext cx="404813" cy="409575"/>
            </a:xfrm>
            <a:custGeom>
              <a:avLst/>
              <a:gdLst>
                <a:gd name="T0" fmla="*/ 100 w 108"/>
                <a:gd name="T1" fmla="*/ 0 h 109"/>
                <a:gd name="T2" fmla="*/ 0 w 108"/>
                <a:gd name="T3" fmla="*/ 101 h 109"/>
                <a:gd name="T4" fmla="*/ 8 w 108"/>
                <a:gd name="T5" fmla="*/ 109 h 109"/>
                <a:gd name="T6" fmla="*/ 16 w 108"/>
                <a:gd name="T7" fmla="*/ 101 h 109"/>
                <a:gd name="T8" fmla="*/ 100 w 108"/>
                <a:gd name="T9" fmla="*/ 17 h 109"/>
                <a:gd name="T10" fmla="*/ 108 w 108"/>
                <a:gd name="T11" fmla="*/ 9 h 109"/>
                <a:gd name="T12" fmla="*/ 100 w 108"/>
                <a:gd name="T13" fmla="*/ 0 h 109"/>
              </a:gdLst>
              <a:ahLst/>
              <a:cxnLst>
                <a:cxn ang="0">
                  <a:pos x="T0" y="T1"/>
                </a:cxn>
                <a:cxn ang="0">
                  <a:pos x="T2" y="T3"/>
                </a:cxn>
                <a:cxn ang="0">
                  <a:pos x="T4" y="T5"/>
                </a:cxn>
                <a:cxn ang="0">
                  <a:pos x="T6" y="T7"/>
                </a:cxn>
                <a:cxn ang="0">
                  <a:pos x="T8" y="T9"/>
                </a:cxn>
                <a:cxn ang="0">
                  <a:pos x="T10" y="T11"/>
                </a:cxn>
                <a:cxn ang="0">
                  <a:pos x="T12" y="T13"/>
                </a:cxn>
              </a:cxnLst>
              <a:rect l="0" t="0" r="r" b="b"/>
              <a:pathLst>
                <a:path w="108" h="109">
                  <a:moveTo>
                    <a:pt x="100" y="0"/>
                  </a:moveTo>
                  <a:cubicBezTo>
                    <a:pt x="45" y="0"/>
                    <a:pt x="0" y="45"/>
                    <a:pt x="0" y="101"/>
                  </a:cubicBezTo>
                  <a:cubicBezTo>
                    <a:pt x="0" y="105"/>
                    <a:pt x="3" y="109"/>
                    <a:pt x="8" y="109"/>
                  </a:cubicBezTo>
                  <a:cubicBezTo>
                    <a:pt x="13" y="109"/>
                    <a:pt x="16" y="105"/>
                    <a:pt x="16" y="101"/>
                  </a:cubicBezTo>
                  <a:cubicBezTo>
                    <a:pt x="16" y="55"/>
                    <a:pt x="54" y="17"/>
                    <a:pt x="100" y="17"/>
                  </a:cubicBezTo>
                  <a:cubicBezTo>
                    <a:pt x="105" y="17"/>
                    <a:pt x="108" y="13"/>
                    <a:pt x="108" y="9"/>
                  </a:cubicBezTo>
                  <a:cubicBezTo>
                    <a:pt x="108" y="4"/>
                    <a:pt x="105" y="0"/>
                    <a:pt x="1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214257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500"/>
                                        <p:tgtEl>
                                          <p:spTgt spid="12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 calcmode="lin" valueType="num">
                                      <p:cBhvr>
                                        <p:cTn id="11" dur="500" fill="hold"/>
                                        <p:tgtEl>
                                          <p:spTgt spid="148"/>
                                        </p:tgtEl>
                                        <p:attrNameLst>
                                          <p:attrName>ppt_w</p:attrName>
                                        </p:attrNameLst>
                                      </p:cBhvr>
                                      <p:tavLst>
                                        <p:tav tm="0">
                                          <p:val>
                                            <p:fltVal val="0"/>
                                          </p:val>
                                        </p:tav>
                                        <p:tav tm="100000">
                                          <p:val>
                                            <p:strVal val="#ppt_w"/>
                                          </p:val>
                                        </p:tav>
                                      </p:tavLst>
                                    </p:anim>
                                    <p:anim calcmode="lin" valueType="num">
                                      <p:cBhvr>
                                        <p:cTn id="12" dur="500" fill="hold"/>
                                        <p:tgtEl>
                                          <p:spTgt spid="148"/>
                                        </p:tgtEl>
                                        <p:attrNameLst>
                                          <p:attrName>ppt_h</p:attrName>
                                        </p:attrNameLst>
                                      </p:cBhvr>
                                      <p:tavLst>
                                        <p:tav tm="0">
                                          <p:val>
                                            <p:fltVal val="0"/>
                                          </p:val>
                                        </p:tav>
                                        <p:tav tm="100000">
                                          <p:val>
                                            <p:strVal val="#ppt_h"/>
                                          </p:val>
                                        </p:tav>
                                      </p:tavLst>
                                    </p:anim>
                                    <p:animEffect transition="in" filter="fade">
                                      <p:cBhvr>
                                        <p:cTn id="13" dur="500"/>
                                        <p:tgtEl>
                                          <p:spTgt spid="148"/>
                                        </p:tgtEl>
                                      </p:cBhvr>
                                    </p:animEffect>
                                  </p:childTnLst>
                                </p:cTn>
                              </p:par>
                            </p:childTnLst>
                          </p:cTn>
                        </p:par>
                        <p:par>
                          <p:cTn id="14" fill="hold">
                            <p:stCondLst>
                              <p:cond delay="1000"/>
                            </p:stCondLst>
                            <p:childTnLst>
                              <p:par>
                                <p:cTn id="15" presetID="16" presetClass="entr" presetSubtype="37" fill="hold" grpId="0" nodeType="after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barn(outVertical)">
                                      <p:cBhvr>
                                        <p:cTn id="17" dur="500"/>
                                        <p:tgtEl>
                                          <p:spTgt spid="116"/>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118"/>
                                        </p:tgtEl>
                                        <p:attrNameLst>
                                          <p:attrName>style.visibility</p:attrName>
                                        </p:attrNameLst>
                                      </p:cBhvr>
                                      <p:to>
                                        <p:strVal val="visible"/>
                                      </p:to>
                                    </p:set>
                                    <p:animEffect transition="in" filter="wipe(left)">
                                      <p:cBhvr>
                                        <p:cTn id="21" dur="500"/>
                                        <p:tgtEl>
                                          <p:spTgt spid="118"/>
                                        </p:tgtEl>
                                      </p:cBhvr>
                                    </p:animEffect>
                                  </p:childTnLst>
                                </p:cTn>
                              </p:par>
                              <p:par>
                                <p:cTn id="22" presetID="22" presetClass="entr" presetSubtype="2" fill="hold" nodeType="withEffect">
                                  <p:stCondLst>
                                    <p:cond delay="0"/>
                                  </p:stCondLst>
                                  <p:childTnLst>
                                    <p:set>
                                      <p:cBhvr>
                                        <p:cTn id="23" dur="1" fill="hold">
                                          <p:stCondLst>
                                            <p:cond delay="0"/>
                                          </p:stCondLst>
                                        </p:cTn>
                                        <p:tgtEl>
                                          <p:spTgt spid="119"/>
                                        </p:tgtEl>
                                        <p:attrNameLst>
                                          <p:attrName>style.visibility</p:attrName>
                                        </p:attrNameLst>
                                      </p:cBhvr>
                                      <p:to>
                                        <p:strVal val="visible"/>
                                      </p:to>
                                    </p:set>
                                    <p:animEffect transition="in" filter="wipe(right)">
                                      <p:cBhvr>
                                        <p:cTn id="24" dur="500"/>
                                        <p:tgtEl>
                                          <p:spTgt spid="119"/>
                                        </p:tgtEl>
                                      </p:cBhvr>
                                    </p:animEffect>
                                  </p:childTnLst>
                                </p:cTn>
                              </p:par>
                              <p:par>
                                <p:cTn id="25" presetID="22" presetClass="entr" presetSubtype="1" fill="hold" nodeType="with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wipe(up)">
                                      <p:cBhvr>
                                        <p:cTn id="27" dur="500"/>
                                        <p:tgtEl>
                                          <p:spTgt spid="117"/>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21"/>
                                        </p:tgtEl>
                                        <p:attrNameLst>
                                          <p:attrName>style.visibility</p:attrName>
                                        </p:attrNameLst>
                                      </p:cBhvr>
                                      <p:to>
                                        <p:strVal val="visible"/>
                                      </p:to>
                                    </p:set>
                                    <p:animEffect transition="in" filter="fade">
                                      <p:cBhvr>
                                        <p:cTn id="31" dur="500"/>
                                        <p:tgtEl>
                                          <p:spTgt spid="1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2"/>
                                        </p:tgtEl>
                                        <p:attrNameLst>
                                          <p:attrName>style.visibility</p:attrName>
                                        </p:attrNameLst>
                                      </p:cBhvr>
                                      <p:to>
                                        <p:strVal val="visible"/>
                                      </p:to>
                                    </p:set>
                                    <p:animEffect transition="in" filter="fade">
                                      <p:cBhvr>
                                        <p:cTn id="34" dur="500"/>
                                        <p:tgtEl>
                                          <p:spTgt spid="1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
                                        </p:tgtEl>
                                        <p:attrNameLst>
                                          <p:attrName>style.visibility</p:attrName>
                                        </p:attrNameLst>
                                      </p:cBhvr>
                                      <p:to>
                                        <p:strVal val="visible"/>
                                      </p:to>
                                    </p:set>
                                    <p:animEffect transition="in" filter="fade">
                                      <p:cBhvr>
                                        <p:cTn id="37" dur="500"/>
                                        <p:tgtEl>
                                          <p:spTgt spid="123"/>
                                        </p:tgtEl>
                                      </p:cBhvr>
                                    </p:animEffect>
                                  </p:childTnLst>
                                </p:cTn>
                              </p:par>
                            </p:childTnLst>
                          </p:cTn>
                        </p:par>
                        <p:par>
                          <p:cTn id="38" fill="hold">
                            <p:stCondLst>
                              <p:cond delay="2500"/>
                            </p:stCondLst>
                            <p:childTnLst>
                              <p:par>
                                <p:cTn id="39" presetID="53" presetClass="entr" presetSubtype="16" fill="hold" nodeType="afterEffect">
                                  <p:stCondLst>
                                    <p:cond delay="0"/>
                                  </p:stCondLst>
                                  <p:childTnLst>
                                    <p:set>
                                      <p:cBhvr>
                                        <p:cTn id="40" dur="1" fill="hold">
                                          <p:stCondLst>
                                            <p:cond delay="0"/>
                                          </p:stCondLst>
                                        </p:cTn>
                                        <p:tgtEl>
                                          <p:spTgt spid="124"/>
                                        </p:tgtEl>
                                        <p:attrNameLst>
                                          <p:attrName>style.visibility</p:attrName>
                                        </p:attrNameLst>
                                      </p:cBhvr>
                                      <p:to>
                                        <p:strVal val="visible"/>
                                      </p:to>
                                    </p:set>
                                    <p:anim calcmode="lin" valueType="num">
                                      <p:cBhvr>
                                        <p:cTn id="41" dur="500" fill="hold"/>
                                        <p:tgtEl>
                                          <p:spTgt spid="124"/>
                                        </p:tgtEl>
                                        <p:attrNameLst>
                                          <p:attrName>ppt_w</p:attrName>
                                        </p:attrNameLst>
                                      </p:cBhvr>
                                      <p:tavLst>
                                        <p:tav tm="0">
                                          <p:val>
                                            <p:fltVal val="0"/>
                                          </p:val>
                                        </p:tav>
                                        <p:tav tm="100000">
                                          <p:val>
                                            <p:strVal val="#ppt_w"/>
                                          </p:val>
                                        </p:tav>
                                      </p:tavLst>
                                    </p:anim>
                                    <p:anim calcmode="lin" valueType="num">
                                      <p:cBhvr>
                                        <p:cTn id="42" dur="500" fill="hold"/>
                                        <p:tgtEl>
                                          <p:spTgt spid="124"/>
                                        </p:tgtEl>
                                        <p:attrNameLst>
                                          <p:attrName>ppt_h</p:attrName>
                                        </p:attrNameLst>
                                      </p:cBhvr>
                                      <p:tavLst>
                                        <p:tav tm="0">
                                          <p:val>
                                            <p:fltVal val="0"/>
                                          </p:val>
                                        </p:tav>
                                        <p:tav tm="100000">
                                          <p:val>
                                            <p:strVal val="#ppt_h"/>
                                          </p:val>
                                        </p:tav>
                                      </p:tavLst>
                                    </p:anim>
                                    <p:animEffect transition="in" filter="fade">
                                      <p:cBhvr>
                                        <p:cTn id="43" dur="500"/>
                                        <p:tgtEl>
                                          <p:spTgt spid="124"/>
                                        </p:tgtEl>
                                      </p:cBhvr>
                                    </p:animEffect>
                                  </p:childTnLst>
                                </p:cTn>
                              </p:par>
                              <p:par>
                                <p:cTn id="44" presetID="53" presetClass="entr" presetSubtype="16" fill="hold" nodeType="withEffect">
                                  <p:stCondLst>
                                    <p:cond delay="0"/>
                                  </p:stCondLst>
                                  <p:childTnLst>
                                    <p:set>
                                      <p:cBhvr>
                                        <p:cTn id="45" dur="1" fill="hold">
                                          <p:stCondLst>
                                            <p:cond delay="0"/>
                                          </p:stCondLst>
                                        </p:cTn>
                                        <p:tgtEl>
                                          <p:spTgt spid="134"/>
                                        </p:tgtEl>
                                        <p:attrNameLst>
                                          <p:attrName>style.visibility</p:attrName>
                                        </p:attrNameLst>
                                      </p:cBhvr>
                                      <p:to>
                                        <p:strVal val="visible"/>
                                      </p:to>
                                    </p:set>
                                    <p:anim calcmode="lin" valueType="num">
                                      <p:cBhvr>
                                        <p:cTn id="46" dur="500" fill="hold"/>
                                        <p:tgtEl>
                                          <p:spTgt spid="134"/>
                                        </p:tgtEl>
                                        <p:attrNameLst>
                                          <p:attrName>ppt_w</p:attrName>
                                        </p:attrNameLst>
                                      </p:cBhvr>
                                      <p:tavLst>
                                        <p:tav tm="0">
                                          <p:val>
                                            <p:fltVal val="0"/>
                                          </p:val>
                                        </p:tav>
                                        <p:tav tm="100000">
                                          <p:val>
                                            <p:strVal val="#ppt_w"/>
                                          </p:val>
                                        </p:tav>
                                      </p:tavLst>
                                    </p:anim>
                                    <p:anim calcmode="lin" valueType="num">
                                      <p:cBhvr>
                                        <p:cTn id="47" dur="500" fill="hold"/>
                                        <p:tgtEl>
                                          <p:spTgt spid="134"/>
                                        </p:tgtEl>
                                        <p:attrNameLst>
                                          <p:attrName>ppt_h</p:attrName>
                                        </p:attrNameLst>
                                      </p:cBhvr>
                                      <p:tavLst>
                                        <p:tav tm="0">
                                          <p:val>
                                            <p:fltVal val="0"/>
                                          </p:val>
                                        </p:tav>
                                        <p:tav tm="100000">
                                          <p:val>
                                            <p:strVal val="#ppt_h"/>
                                          </p:val>
                                        </p:tav>
                                      </p:tavLst>
                                    </p:anim>
                                    <p:animEffect transition="in" filter="fade">
                                      <p:cBhvr>
                                        <p:cTn id="48" dur="500"/>
                                        <p:tgtEl>
                                          <p:spTgt spid="134"/>
                                        </p:tgtEl>
                                      </p:cBhvr>
                                    </p:animEffect>
                                  </p:childTnLst>
                                </p:cTn>
                              </p:par>
                              <p:par>
                                <p:cTn id="49" presetID="53" presetClass="entr" presetSubtype="16" fill="hold" nodeType="withEffect">
                                  <p:stCondLst>
                                    <p:cond delay="0"/>
                                  </p:stCondLst>
                                  <p:childTnLst>
                                    <p:set>
                                      <p:cBhvr>
                                        <p:cTn id="50" dur="1" fill="hold">
                                          <p:stCondLst>
                                            <p:cond delay="0"/>
                                          </p:stCondLst>
                                        </p:cTn>
                                        <p:tgtEl>
                                          <p:spTgt spid="127"/>
                                        </p:tgtEl>
                                        <p:attrNameLst>
                                          <p:attrName>style.visibility</p:attrName>
                                        </p:attrNameLst>
                                      </p:cBhvr>
                                      <p:to>
                                        <p:strVal val="visible"/>
                                      </p:to>
                                    </p:set>
                                    <p:anim calcmode="lin" valueType="num">
                                      <p:cBhvr>
                                        <p:cTn id="51" dur="500" fill="hold"/>
                                        <p:tgtEl>
                                          <p:spTgt spid="127"/>
                                        </p:tgtEl>
                                        <p:attrNameLst>
                                          <p:attrName>ppt_w</p:attrName>
                                        </p:attrNameLst>
                                      </p:cBhvr>
                                      <p:tavLst>
                                        <p:tav tm="0">
                                          <p:val>
                                            <p:fltVal val="0"/>
                                          </p:val>
                                        </p:tav>
                                        <p:tav tm="100000">
                                          <p:val>
                                            <p:strVal val="#ppt_w"/>
                                          </p:val>
                                        </p:tav>
                                      </p:tavLst>
                                    </p:anim>
                                    <p:anim calcmode="lin" valueType="num">
                                      <p:cBhvr>
                                        <p:cTn id="52" dur="500" fill="hold"/>
                                        <p:tgtEl>
                                          <p:spTgt spid="127"/>
                                        </p:tgtEl>
                                        <p:attrNameLst>
                                          <p:attrName>ppt_h</p:attrName>
                                        </p:attrNameLst>
                                      </p:cBhvr>
                                      <p:tavLst>
                                        <p:tav tm="0">
                                          <p:val>
                                            <p:fltVal val="0"/>
                                          </p:val>
                                        </p:tav>
                                        <p:tav tm="100000">
                                          <p:val>
                                            <p:strVal val="#ppt_h"/>
                                          </p:val>
                                        </p:tav>
                                      </p:tavLst>
                                    </p:anim>
                                    <p:animEffect transition="in" filter="fade">
                                      <p:cBhvr>
                                        <p:cTn id="53"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20" grpId="0" animBg="1"/>
      <p:bldP spid="121" grpId="0" animBg="1"/>
      <p:bldP spid="122" grpId="0" animBg="1"/>
      <p:bldP spid="1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Nhóm 7">
            <a:extLst>
              <a:ext uri="{FF2B5EF4-FFF2-40B4-BE49-F238E27FC236}">
                <a16:creationId xmlns:a16="http://schemas.microsoft.com/office/drawing/2014/main" id="{A0136813-8140-405E-9B09-7D5E5E3B8D4F}"/>
              </a:ext>
            </a:extLst>
          </p:cNvPr>
          <p:cNvGrpSpPr/>
          <p:nvPr/>
        </p:nvGrpSpPr>
        <p:grpSpPr>
          <a:xfrm>
            <a:off x="0" y="182880"/>
            <a:ext cx="7861379" cy="609600"/>
            <a:chOff x="762000" y="1524000"/>
            <a:chExt cx="7861379" cy="609600"/>
          </a:xfrm>
        </p:grpSpPr>
        <p:sp>
          <p:nvSpPr>
            <p:cNvPr id="9" name="AutoShape 49">
              <a:extLst>
                <a:ext uri="{FF2B5EF4-FFF2-40B4-BE49-F238E27FC236}">
                  <a16:creationId xmlns:a16="http://schemas.microsoft.com/office/drawing/2014/main" id="{F9F7971B-6141-43A3-A0CD-D6EF6B11B185}"/>
                </a:ext>
              </a:extLst>
            </p:cNvPr>
            <p:cNvSpPr>
              <a:spLocks noChangeArrowheads="1"/>
            </p:cNvSpPr>
            <p:nvPr/>
          </p:nvSpPr>
          <p:spPr bwMode="auto">
            <a:xfrm>
              <a:off x="762000" y="1524000"/>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a:solidFill>
                    <a:srgbClr val="000000"/>
                  </a:solidFill>
                </a:rPr>
                <a:t>Vai trò của đại đoàn kết dân tộc</a:t>
              </a:r>
              <a:endParaRPr lang="en-US" altLang="en-US" dirty="0"/>
            </a:p>
          </p:txBody>
        </p:sp>
        <p:sp>
          <p:nvSpPr>
            <p:cNvPr id="10" name="Hình Bầu dục 9">
              <a:extLst>
                <a:ext uri="{FF2B5EF4-FFF2-40B4-BE49-F238E27FC236}">
                  <a16:creationId xmlns:a16="http://schemas.microsoft.com/office/drawing/2014/main" id="{8C5FE6B7-3D00-4680-904C-80C417A7BD5A}"/>
                </a:ext>
              </a:extLst>
            </p:cNvPr>
            <p:cNvSpPr/>
            <p:nvPr/>
          </p:nvSpPr>
          <p:spPr>
            <a:xfrm>
              <a:off x="914400" y="1673456"/>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lumMod val="60000"/>
                      <a:lumOff val="40000"/>
                    </a:schemeClr>
                  </a:solidFill>
                </a:rPr>
                <a:t>1</a:t>
              </a:r>
            </a:p>
          </p:txBody>
        </p:sp>
      </p:grpSp>
      <p:sp>
        <p:nvSpPr>
          <p:cNvPr id="12" name="Hộp Văn bản 11">
            <a:extLst>
              <a:ext uri="{FF2B5EF4-FFF2-40B4-BE49-F238E27FC236}">
                <a16:creationId xmlns:a16="http://schemas.microsoft.com/office/drawing/2014/main" id="{4FD1843A-F6AF-4A72-86DF-DEFD81A993AA}"/>
              </a:ext>
            </a:extLst>
          </p:cNvPr>
          <p:cNvSpPr txBox="1"/>
          <p:nvPr/>
        </p:nvSpPr>
        <p:spPr>
          <a:xfrm>
            <a:off x="0" y="1219200"/>
            <a:ext cx="8915400" cy="369332"/>
          </a:xfrm>
          <a:prstGeom prst="rect">
            <a:avLst/>
          </a:prstGeom>
          <a:noFill/>
        </p:spPr>
        <p:txBody>
          <a:bodyPr wrap="square">
            <a:spAutoFit/>
          </a:bodyPr>
          <a:lstStyle/>
          <a:p>
            <a:r>
              <a:rPr lang="en-US" b="1" dirty="0">
                <a:latin typeface="Times New Roman" panose="02020603050405020304" pitchFamily="18" charset="0"/>
              </a:rPr>
              <a:t> 1b: Đại đoàn kết dân tộc là một mục tiêu, nhiệm vụ hàng đầu của cách mạng Việt Nam  </a:t>
            </a:r>
          </a:p>
        </p:txBody>
      </p:sp>
      <p:sp>
        <p:nvSpPr>
          <p:cNvPr id="6" name="Hộp Văn bản 5">
            <a:extLst>
              <a:ext uri="{FF2B5EF4-FFF2-40B4-BE49-F238E27FC236}">
                <a16:creationId xmlns:a16="http://schemas.microsoft.com/office/drawing/2014/main" id="{7C0612D2-F81B-4117-8325-F73E009B5682}"/>
              </a:ext>
            </a:extLst>
          </p:cNvPr>
          <p:cNvSpPr txBox="1"/>
          <p:nvPr/>
        </p:nvSpPr>
        <p:spPr>
          <a:xfrm>
            <a:off x="0" y="1615142"/>
            <a:ext cx="8839200" cy="400110"/>
          </a:xfrm>
          <a:prstGeom prst="rect">
            <a:avLst/>
          </a:prstGeom>
          <a:noFill/>
        </p:spPr>
        <p:txBody>
          <a:bodyPr wrap="square" rtlCol="0">
            <a:spAutoFit/>
          </a:bodyPr>
          <a:lstStyle/>
          <a:p>
            <a:pPr algn="ctr"/>
            <a:r>
              <a:rPr lang="en-US" sz="2000" b="1" dirty="0">
                <a:effectLst/>
                <a:latin typeface="Calibri" panose="020F0502020204030204" pitchFamily="34" charset="0"/>
                <a:ea typeface="Calibri" panose="020F0502020204030204" pitchFamily="34" charset="0"/>
                <a:cs typeface="Times New Roman" panose="02020603050405020304" pitchFamily="18" charset="0"/>
              </a:rPr>
              <a:t>ĐOÀN KẾT TOÀN DÂN, PHỤNG SỰ TỔ QUỐC</a:t>
            </a:r>
            <a:endParaRPr lang="en-US" sz="2000" b="1" dirty="0"/>
          </a:p>
        </p:txBody>
      </p:sp>
      <p:sp>
        <p:nvSpPr>
          <p:cNvPr id="14" name="Hộp Văn bản 13">
            <a:extLst>
              <a:ext uri="{FF2B5EF4-FFF2-40B4-BE49-F238E27FC236}">
                <a16:creationId xmlns:a16="http://schemas.microsoft.com/office/drawing/2014/main" id="{ED3D9153-BEC4-4EB5-BE61-DEB4189D5B36}"/>
              </a:ext>
            </a:extLst>
          </p:cNvPr>
          <p:cNvSpPr txBox="1"/>
          <p:nvPr/>
        </p:nvSpPr>
        <p:spPr>
          <a:xfrm>
            <a:off x="-38100" y="1980244"/>
            <a:ext cx="8915400" cy="1200329"/>
          </a:xfrm>
          <a:prstGeom prst="rect">
            <a:avLst/>
          </a:prstGeom>
          <a:noFill/>
        </p:spPr>
        <p:txBody>
          <a:bodyPr wrap="square">
            <a:spAutoFit/>
          </a:bodyPr>
          <a:lstStyle/>
          <a:p>
            <a:pPr marL="285750" indent="-285750">
              <a:buFont typeface="Times New Roman" panose="02020603050405020304" pitchFamily="18" charset="0"/>
              <a:buChar char="−"/>
            </a:pPr>
            <a:r>
              <a:rPr lang="en-US" dirty="0">
                <a:latin typeface="Times New Roman" panose="02020603050405020304" pitchFamily="18" charset="0"/>
                <a:ea typeface="Calibri" panose="020F0502020204030204" pitchFamily="34" charset="0"/>
              </a:rPr>
              <a:t>C</a:t>
            </a:r>
            <a:r>
              <a:rPr lang="en-US" sz="1800" dirty="0">
                <a:effectLst/>
                <a:latin typeface="Times New Roman" panose="02020603050405020304" pitchFamily="18" charset="0"/>
                <a:ea typeface="Calibri" panose="020F0502020204030204" pitchFamily="34" charset="0"/>
              </a:rPr>
              <a:t>ách mạng là sự nghiệp của quần chúng, phải do quần chúng, vì quần chúng. Đại đoàn kết dân tộc là yêu cầu khách quan của sự nghiệp cách mạng, đòi hỏi khách quan của quần chúng nhân dân trong cuộc đấu tranh tự giải phóng  vì nếu không có đoàn kết dân tộc họ sẽ thất bại trong cuộc đấu tranh vì lợi ích của chính mình.</a:t>
            </a:r>
            <a:endParaRPr lang="en-US" dirty="0"/>
          </a:p>
        </p:txBody>
      </p:sp>
    </p:spTree>
    <p:extLst>
      <p:ext uri="{BB962C8B-B14F-4D97-AF65-F5344CB8AC3E}">
        <p14:creationId xmlns:p14="http://schemas.microsoft.com/office/powerpoint/2010/main" val="342962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Nhóm 8">
            <a:extLst>
              <a:ext uri="{FF2B5EF4-FFF2-40B4-BE49-F238E27FC236}">
                <a16:creationId xmlns:a16="http://schemas.microsoft.com/office/drawing/2014/main" id="{D58E58B0-A486-46AD-88EC-E343C76F3AF1}"/>
              </a:ext>
            </a:extLst>
          </p:cNvPr>
          <p:cNvGrpSpPr/>
          <p:nvPr/>
        </p:nvGrpSpPr>
        <p:grpSpPr>
          <a:xfrm>
            <a:off x="0" y="182880"/>
            <a:ext cx="7861379" cy="609600"/>
            <a:chOff x="762000" y="2209800"/>
            <a:chExt cx="7861379" cy="609600"/>
          </a:xfrm>
        </p:grpSpPr>
        <p:sp>
          <p:nvSpPr>
            <p:cNvPr id="7" name="AutoShape 57">
              <a:extLst>
                <a:ext uri="{FF2B5EF4-FFF2-40B4-BE49-F238E27FC236}">
                  <a16:creationId xmlns:a16="http://schemas.microsoft.com/office/drawing/2014/main" id="{A8BB3949-CEE3-4386-818F-52A36EA2D799}"/>
                </a:ext>
              </a:extLst>
            </p:cNvPr>
            <p:cNvSpPr>
              <a:spLocks noChangeArrowheads="1"/>
            </p:cNvSpPr>
            <p:nvPr/>
          </p:nvSpPr>
          <p:spPr bwMode="auto">
            <a:xfrm>
              <a:off x="762000" y="2209800"/>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a:solidFill>
                    <a:srgbClr val="000000"/>
                  </a:solidFill>
                </a:rPr>
                <a:t>Lực lượng của khối đại đoàn kết toàn dân tộc</a:t>
              </a:r>
            </a:p>
          </p:txBody>
        </p:sp>
        <p:sp>
          <p:nvSpPr>
            <p:cNvPr id="11" name="Hình Bầu dục 2">
              <a:extLst>
                <a:ext uri="{FF2B5EF4-FFF2-40B4-BE49-F238E27FC236}">
                  <a16:creationId xmlns:a16="http://schemas.microsoft.com/office/drawing/2014/main" id="{1E4B2144-0165-4B0E-8F92-0B458927E7AB}"/>
                </a:ext>
              </a:extLst>
            </p:cNvPr>
            <p:cNvSpPr/>
            <p:nvPr/>
          </p:nvSpPr>
          <p:spPr>
            <a:xfrm>
              <a:off x="927100" y="2362200"/>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lumMod val="60000"/>
                      <a:lumOff val="40000"/>
                    </a:schemeClr>
                  </a:solidFill>
                </a:rPr>
                <a:t>2</a:t>
              </a:r>
            </a:p>
          </p:txBody>
        </p:sp>
      </p:grpSp>
      <p:sp>
        <p:nvSpPr>
          <p:cNvPr id="8" name="Hộp Văn bản 7">
            <a:extLst>
              <a:ext uri="{FF2B5EF4-FFF2-40B4-BE49-F238E27FC236}">
                <a16:creationId xmlns:a16="http://schemas.microsoft.com/office/drawing/2014/main" id="{DC680F97-15EB-476F-897C-7C7E202D75EB}"/>
              </a:ext>
            </a:extLst>
          </p:cNvPr>
          <p:cNvSpPr txBox="1"/>
          <p:nvPr/>
        </p:nvSpPr>
        <p:spPr>
          <a:xfrm>
            <a:off x="38100" y="1295400"/>
            <a:ext cx="7048500" cy="383759"/>
          </a:xfrm>
          <a:prstGeom prst="rect">
            <a:avLst/>
          </a:prstGeom>
          <a:noFill/>
        </p:spPr>
        <p:txBody>
          <a:bodyPr wrap="square">
            <a:spAutoFit/>
          </a:bodyPr>
          <a:lstStyle/>
          <a:p>
            <a:pPr marL="0" marR="0">
              <a:lnSpc>
                <a:spcPct val="115000"/>
              </a:lnSpc>
              <a:spcBef>
                <a:spcPts val="100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b="1" dirty="0">
                <a:latin typeface="Times New Roman" panose="02020603050405020304" pitchFamily="18" charset="0"/>
                <a:ea typeface="Times New Roman" panose="02020603050405020304" pitchFamily="18" charset="0"/>
                <a:cs typeface="Times New Roman" panose="02020603050405020304" pitchFamily="18" charset="0"/>
              </a:rPr>
              <a:t>a: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Chủ thể của khối đại đoàn kết dân tộc</a:t>
            </a:r>
          </a:p>
        </p:txBody>
      </p:sp>
      <p:sp>
        <p:nvSpPr>
          <p:cNvPr id="9" name="Hộp Văn bản 8">
            <a:extLst>
              <a:ext uri="{FF2B5EF4-FFF2-40B4-BE49-F238E27FC236}">
                <a16:creationId xmlns:a16="http://schemas.microsoft.com/office/drawing/2014/main" id="{AFCFC177-ED62-4955-8E31-5C4B3609A606}"/>
              </a:ext>
            </a:extLst>
          </p:cNvPr>
          <p:cNvSpPr txBox="1"/>
          <p:nvPr/>
        </p:nvSpPr>
        <p:spPr>
          <a:xfrm>
            <a:off x="190500" y="1625331"/>
            <a:ext cx="8610600" cy="1029256"/>
          </a:xfrm>
          <a:prstGeom prst="rect">
            <a:avLst/>
          </a:prstGeom>
          <a:noFill/>
        </p:spPr>
        <p:txBody>
          <a:bodyPr wrap="square">
            <a:spAutoFit/>
          </a:bodyPr>
          <a:lstStyle/>
          <a:p>
            <a:pPr marL="285750" marR="0" indent="-285750">
              <a:lnSpc>
                <a:spcPct val="115000"/>
              </a:lnSpc>
              <a:spcBef>
                <a:spcPts val="0"/>
              </a:spcBef>
              <a:spcAft>
                <a:spcPts val="1000"/>
              </a:spcAft>
              <a:buFont typeface="Times New Roman" panose="02020603050405020304" pitchFamily="18" charset="0"/>
              <a:buChar char="−"/>
            </a:pPr>
            <a:r>
              <a:rPr lang="en-US" dirty="0">
                <a:latin typeface="Times New Roman" panose="02020603050405020304" pitchFamily="18" charset="0"/>
              </a:rPr>
              <a:t>Chủ thể của khối đại đoàn kết dân tộc bao gồm toàn thể  nhân dân, tất cả những người Việt Nam yêu nước ở các giai cấp , các tầng lớp trong xã hội, các ngành, các giới, các lứa tuổi, các dân tộc, các đồng bào, tôn giáo, các đảng phái,…</a:t>
            </a:r>
          </a:p>
        </p:txBody>
      </p:sp>
      <p:sp>
        <p:nvSpPr>
          <p:cNvPr id="12" name="Hộp Văn bản 11">
            <a:extLst>
              <a:ext uri="{FF2B5EF4-FFF2-40B4-BE49-F238E27FC236}">
                <a16:creationId xmlns:a16="http://schemas.microsoft.com/office/drawing/2014/main" id="{161B5FB4-2A07-4CDD-91D6-75194E16D807}"/>
              </a:ext>
            </a:extLst>
          </p:cNvPr>
          <p:cNvSpPr txBox="1"/>
          <p:nvPr/>
        </p:nvSpPr>
        <p:spPr>
          <a:xfrm>
            <a:off x="190500" y="2648329"/>
            <a:ext cx="8458200" cy="923330"/>
          </a:xfrm>
          <a:prstGeom prst="rect">
            <a:avLst/>
          </a:prstGeom>
          <a:noFill/>
        </p:spPr>
        <p:txBody>
          <a:bodyPr wrap="square">
            <a:spAutoFit/>
          </a:bodyPr>
          <a:lstStyle/>
          <a:p>
            <a:pPr marL="285750" indent="-285750">
              <a:buFont typeface="Times New Roman" panose="02020603050405020304" pitchFamily="18" charset="0"/>
              <a:buChar char="−"/>
            </a:pPr>
            <a:r>
              <a:rPr lang="en-US" dirty="0">
                <a:latin typeface="Times New Roman" panose="02020603050405020304" pitchFamily="18" charset="0"/>
              </a:rPr>
              <a:t>Hồ Chí Minh chỉ ra lực lượng của khối đại đoàn kết dân tộc là toàn dân trong đó lấy liên minh giữa giai cấp công nhân với giai cấp nông dân và đội ngũ trí thức làm nền tảng.</a:t>
            </a:r>
          </a:p>
        </p:txBody>
      </p:sp>
      <p:sp>
        <p:nvSpPr>
          <p:cNvPr id="15" name="Hộp Văn bản 14">
            <a:extLst>
              <a:ext uri="{FF2B5EF4-FFF2-40B4-BE49-F238E27FC236}">
                <a16:creationId xmlns:a16="http://schemas.microsoft.com/office/drawing/2014/main" id="{D795A0D6-77E6-4C1B-B82C-8A2C3A4459FD}"/>
              </a:ext>
            </a:extLst>
          </p:cNvPr>
          <p:cNvSpPr txBox="1"/>
          <p:nvPr/>
        </p:nvSpPr>
        <p:spPr>
          <a:xfrm>
            <a:off x="190500" y="3625177"/>
            <a:ext cx="8458200" cy="1754326"/>
          </a:xfrm>
          <a:prstGeom prst="rect">
            <a:avLst/>
          </a:prstGeom>
          <a:noFill/>
        </p:spPr>
        <p:txBody>
          <a:bodyPr wrap="square">
            <a:spAutoFit/>
          </a:bodyPr>
          <a:lstStyle/>
          <a:p>
            <a:pPr marL="285750" indent="-285750">
              <a:buFont typeface="Times New Roman" panose="02020603050405020304" pitchFamily="18" charset="0"/>
              <a:buChar char="−"/>
            </a:pPr>
            <a:r>
              <a:rPr lang="en-US" dirty="0">
                <a:latin typeface="Times New Roman" panose="02020603050405020304" pitchFamily="18" charset="0"/>
              </a:rPr>
              <a:t>Đoàn kết trong tư tưởng của Người là đoàn kết rộng rãi, mở rộng và tranh thủ tất cả những lực lượng và bộ phận có thể tranh thủ. Nguyên tắc đoàn kết rộng rãi được dựa trên điểm tương đồng là: “Bất kỳ ai mà thật thà tán thành hòa bình, thống nhất, độc lập, dân chủ, thì dù những người đó trước đây chống chúng ta, bây giờ chúng ta cũng thật thà đoàn kết với họ”. “Ai có tài, có sức, có đức, có lòng phụng sự Tổ quốc và phục vụ nhân dân thì ta đoàn kết với họ” ...</a:t>
            </a:r>
          </a:p>
        </p:txBody>
      </p:sp>
    </p:spTree>
    <p:extLst>
      <p:ext uri="{BB962C8B-B14F-4D97-AF65-F5344CB8AC3E}">
        <p14:creationId xmlns:p14="http://schemas.microsoft.com/office/powerpoint/2010/main" val="120145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Nhóm 8">
            <a:extLst>
              <a:ext uri="{FF2B5EF4-FFF2-40B4-BE49-F238E27FC236}">
                <a16:creationId xmlns:a16="http://schemas.microsoft.com/office/drawing/2014/main" id="{D58E58B0-A486-46AD-88EC-E343C76F3AF1}"/>
              </a:ext>
            </a:extLst>
          </p:cNvPr>
          <p:cNvGrpSpPr/>
          <p:nvPr/>
        </p:nvGrpSpPr>
        <p:grpSpPr>
          <a:xfrm>
            <a:off x="0" y="182880"/>
            <a:ext cx="7861379" cy="609600"/>
            <a:chOff x="762000" y="2209800"/>
            <a:chExt cx="7861379" cy="609600"/>
          </a:xfrm>
        </p:grpSpPr>
        <p:sp>
          <p:nvSpPr>
            <p:cNvPr id="7" name="AutoShape 57">
              <a:extLst>
                <a:ext uri="{FF2B5EF4-FFF2-40B4-BE49-F238E27FC236}">
                  <a16:creationId xmlns:a16="http://schemas.microsoft.com/office/drawing/2014/main" id="{A8BB3949-CEE3-4386-818F-52A36EA2D799}"/>
                </a:ext>
              </a:extLst>
            </p:cNvPr>
            <p:cNvSpPr>
              <a:spLocks noChangeArrowheads="1"/>
            </p:cNvSpPr>
            <p:nvPr/>
          </p:nvSpPr>
          <p:spPr bwMode="auto">
            <a:xfrm>
              <a:off x="762000" y="2209800"/>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a:solidFill>
                    <a:srgbClr val="000000"/>
                  </a:solidFill>
                </a:rPr>
                <a:t>Lực lượng của khối đại đoàn kết toàn dân tộc</a:t>
              </a:r>
            </a:p>
          </p:txBody>
        </p:sp>
        <p:sp>
          <p:nvSpPr>
            <p:cNvPr id="11" name="Hình Bầu dục 2">
              <a:extLst>
                <a:ext uri="{FF2B5EF4-FFF2-40B4-BE49-F238E27FC236}">
                  <a16:creationId xmlns:a16="http://schemas.microsoft.com/office/drawing/2014/main" id="{1E4B2144-0165-4B0E-8F92-0B458927E7AB}"/>
                </a:ext>
              </a:extLst>
            </p:cNvPr>
            <p:cNvSpPr/>
            <p:nvPr/>
          </p:nvSpPr>
          <p:spPr>
            <a:xfrm>
              <a:off x="914400" y="2368088"/>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lumMod val="60000"/>
                      <a:lumOff val="40000"/>
                    </a:schemeClr>
                  </a:solidFill>
                </a:rPr>
                <a:t>2</a:t>
              </a:r>
            </a:p>
          </p:txBody>
        </p:sp>
      </p:grpSp>
      <p:sp>
        <p:nvSpPr>
          <p:cNvPr id="2" name="Hộp Văn bản 1">
            <a:extLst>
              <a:ext uri="{FF2B5EF4-FFF2-40B4-BE49-F238E27FC236}">
                <a16:creationId xmlns:a16="http://schemas.microsoft.com/office/drawing/2014/main" id="{5810A197-1D18-469A-8709-A2E7CD403150}"/>
              </a:ext>
            </a:extLst>
          </p:cNvPr>
          <p:cNvSpPr txBox="1"/>
          <p:nvPr/>
        </p:nvSpPr>
        <p:spPr>
          <a:xfrm>
            <a:off x="152399" y="1295400"/>
            <a:ext cx="53340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2b: Nền tảng của khối đại đoàn kết dân tộc</a:t>
            </a:r>
          </a:p>
        </p:txBody>
      </p:sp>
      <p:sp>
        <p:nvSpPr>
          <p:cNvPr id="3" name="Hộp Văn bản 2">
            <a:extLst>
              <a:ext uri="{FF2B5EF4-FFF2-40B4-BE49-F238E27FC236}">
                <a16:creationId xmlns:a16="http://schemas.microsoft.com/office/drawing/2014/main" id="{F609C170-C22B-4D5F-A476-52E100611827}"/>
              </a:ext>
            </a:extLst>
          </p:cNvPr>
          <p:cNvSpPr txBox="1"/>
          <p:nvPr/>
        </p:nvSpPr>
        <p:spPr>
          <a:xfrm>
            <a:off x="228598" y="1742317"/>
            <a:ext cx="8915401" cy="1263166"/>
          </a:xfrm>
          <a:prstGeom prst="rect">
            <a:avLst/>
          </a:prstGeom>
          <a:noFill/>
        </p:spPr>
        <p:txBody>
          <a:bodyPr wrap="square">
            <a:spAutoFit/>
          </a:bodyPr>
          <a:lstStyle/>
          <a:p>
            <a:pPr marL="285750" marR="0" indent="-285750">
              <a:lnSpc>
                <a:spcPct val="107000"/>
              </a:lnSpc>
              <a:spcBef>
                <a:spcPts val="0"/>
              </a:spcBef>
              <a:spcAft>
                <a:spcPts val="80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HCM chỉ rõ: ‘‘Đại đoàn kết tức là trước hết phải đoàn kết đại đa số nhân dân, mà đại đa số nhân dân là công nhân, nông dân và các tầng lớp nhân dân lao động khác .Đó là nền gốc của đại đoàn kết .Nó cũng như cái nền của nhà gốc của cây .Nhưng đã có nền vững gốc tốt ,còn phải đoàn kết các tầng lớp nhân dân khác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4" descr="Thổi bùng sức mạnh tinh thần đại đoàn kết toàn dân tộc | Thời sự | PLO">
            <a:extLst>
              <a:ext uri="{FF2B5EF4-FFF2-40B4-BE49-F238E27FC236}">
                <a16:creationId xmlns:a16="http://schemas.microsoft.com/office/drawing/2014/main" id="{33E8AA35-E925-4B99-838F-6DC0907E33E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5960" y="3083068"/>
            <a:ext cx="3139440" cy="2354580"/>
          </a:xfrm>
          <a:prstGeom prst="rect">
            <a:avLst/>
          </a:prstGeom>
          <a:noFill/>
          <a:ln>
            <a:noFill/>
          </a:ln>
        </p:spPr>
      </p:pic>
      <p:sp>
        <p:nvSpPr>
          <p:cNvPr id="17" name="Hộp Văn bản 16">
            <a:extLst>
              <a:ext uri="{FF2B5EF4-FFF2-40B4-BE49-F238E27FC236}">
                <a16:creationId xmlns:a16="http://schemas.microsoft.com/office/drawing/2014/main" id="{112AED99-94B8-4340-AEB4-C14DEF488638}"/>
              </a:ext>
            </a:extLst>
          </p:cNvPr>
          <p:cNvSpPr txBox="1"/>
          <p:nvPr/>
        </p:nvSpPr>
        <p:spPr>
          <a:xfrm>
            <a:off x="228598" y="3167519"/>
            <a:ext cx="5511801" cy="646331"/>
          </a:xfrm>
          <a:prstGeom prst="rect">
            <a:avLst/>
          </a:prstGeom>
          <a:noFill/>
        </p:spPr>
        <p:txBody>
          <a:bodyPr wrap="square">
            <a:spAutoFit/>
          </a:bodyPr>
          <a:lstStyle/>
          <a:p>
            <a:pPr marL="285750" indent="-285750">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rPr>
              <a:t>Như vậy lực lượng làm nền tảng cho khối đại đoàn kết dân tộc là công nhân, nông dân, trí thức </a:t>
            </a:r>
            <a:endParaRPr lang="en-US" dirty="0"/>
          </a:p>
        </p:txBody>
      </p:sp>
      <p:sp>
        <p:nvSpPr>
          <p:cNvPr id="19" name="Hộp Văn bản 18">
            <a:extLst>
              <a:ext uri="{FF2B5EF4-FFF2-40B4-BE49-F238E27FC236}">
                <a16:creationId xmlns:a16="http://schemas.microsoft.com/office/drawing/2014/main" id="{25395509-A28C-4341-B662-A0D0969CEC03}"/>
              </a:ext>
            </a:extLst>
          </p:cNvPr>
          <p:cNvSpPr txBox="1"/>
          <p:nvPr/>
        </p:nvSpPr>
        <p:spPr>
          <a:xfrm>
            <a:off x="241298" y="3832170"/>
            <a:ext cx="4591050" cy="1200329"/>
          </a:xfrm>
          <a:prstGeom prst="rect">
            <a:avLst/>
          </a:prstGeom>
          <a:noFill/>
        </p:spPr>
        <p:txBody>
          <a:bodyPr wrap="square">
            <a:spAutoFit/>
          </a:bodyPr>
          <a:lstStyle/>
          <a:p>
            <a:pPr marL="285750" indent="-285750">
              <a:buFont typeface="Times New Roman" panose="02020603050405020304" pitchFamily="18" charset="0"/>
              <a:buChar char="−"/>
            </a:pPr>
            <a:r>
              <a:rPr lang="en-US" sz="1800" dirty="0">
                <a:solidFill>
                  <a:srgbClr val="000000"/>
                </a:solidFill>
                <a:effectLst/>
                <a:latin typeface="Times New Roman" panose="02020603050405020304" pitchFamily="18" charset="0"/>
                <a:ea typeface="Calibri" panose="020F0502020204030204" pitchFamily="34" charset="0"/>
              </a:rPr>
              <a:t>trong khối đại đoàn kết ,phải chú trọng yếu tố ‘hạt nhân’ là sự đoàn kết và thống nhất của Đảng vì đó là điều kiện cho sự đoàn kết ngoài </a:t>
            </a:r>
            <a:r>
              <a:rPr lang="en-US" dirty="0">
                <a:solidFill>
                  <a:srgbClr val="000000"/>
                </a:solidFill>
                <a:latin typeface="Times New Roman" panose="02020603050405020304" pitchFamily="18" charset="0"/>
                <a:ea typeface="Calibri" panose="020F0502020204030204" pitchFamily="34" charset="0"/>
              </a:rPr>
              <a:t>xã hội</a:t>
            </a:r>
            <a:endParaRPr lang="en-US" dirty="0"/>
          </a:p>
        </p:txBody>
      </p:sp>
    </p:spTree>
    <p:extLst>
      <p:ext uri="{BB962C8B-B14F-4D97-AF65-F5344CB8AC3E}">
        <p14:creationId xmlns:p14="http://schemas.microsoft.com/office/powerpoint/2010/main" val="4039241998"/>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842</TotalTime>
  <Words>1548</Words>
  <Application>Microsoft Office PowerPoint</Application>
  <PresentationFormat>Trình chiếu Trên màn hình (4:3)</PresentationFormat>
  <Paragraphs>116</Paragraphs>
  <Slides>15</Slides>
  <Notes>0</Notes>
  <HiddenSlides>1</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15</vt:i4>
      </vt:variant>
    </vt:vector>
  </HeadingPairs>
  <TitlesOfParts>
    <vt:vector size="21" baseType="lpstr">
      <vt:lpstr>Arial</vt:lpstr>
      <vt:lpstr>Calibri</vt:lpstr>
      <vt:lpstr>Calibri Light</vt:lpstr>
      <vt:lpstr>Times New Roman</vt:lpstr>
      <vt:lpstr>Wingdings</vt:lpstr>
      <vt:lpstr>Chủ đề Office</vt:lpstr>
      <vt:lpstr>Tư tưởng Hồ Chí Minh về đại đoàn kết toàn dân tộc</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Guilddesign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nguyen pham</dc:creator>
  <cp:lastModifiedBy>nguyen pham</cp:lastModifiedBy>
  <cp:revision>6</cp:revision>
  <dcterms:created xsi:type="dcterms:W3CDTF">2020-10-28T15:22:26Z</dcterms:created>
  <dcterms:modified xsi:type="dcterms:W3CDTF">2020-11-03T22:13:20Z</dcterms:modified>
</cp:coreProperties>
</file>