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63" r:id="rId3"/>
    <p:sldId id="259" r:id="rId4"/>
    <p:sldId id="264" r:id="rId5"/>
    <p:sldId id="267" r:id="rId6"/>
    <p:sldId id="269" r:id="rId7"/>
    <p:sldId id="268"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7" autoAdjust="0"/>
  </p:normalViewPr>
  <p:slideViewPr>
    <p:cSldViewPr snapToGrid="0">
      <p:cViewPr varScale="1">
        <p:scale>
          <a:sx n="75" d="100"/>
          <a:sy n="75" d="100"/>
        </p:scale>
        <p:origin x="324" y="48"/>
      </p:cViewPr>
      <p:guideLst/>
    </p:cSldViewPr>
  </p:slideViewPr>
  <p:outlineViewPr>
    <p:cViewPr>
      <p:scale>
        <a:sx n="33" d="100"/>
        <a:sy n="33" d="100"/>
      </p:scale>
      <p:origin x="0" y="-209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50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F7164-C443-4CFE-A226-96EF736488E9}" type="datetimeFigureOut">
              <a:rPr lang="en-IN" smtClean="0"/>
              <a:t>18-04-2018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4A6D9-9A53-4468-96ED-6D7770A9D0DE}" type="slidenum">
              <a:rPr lang="en-IN" smtClean="0"/>
              <a:t>‹#›</a:t>
            </a:fld>
            <a:endParaRPr lang="en-IN"/>
          </a:p>
        </p:txBody>
      </p:sp>
    </p:spTree>
    <p:extLst>
      <p:ext uri="{BB962C8B-B14F-4D97-AF65-F5344CB8AC3E}">
        <p14:creationId xmlns:p14="http://schemas.microsoft.com/office/powerpoint/2010/main" val="1627304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1</a:t>
            </a:fld>
            <a:endParaRPr lang="en-IN"/>
          </a:p>
        </p:txBody>
      </p:sp>
    </p:spTree>
    <p:extLst>
      <p:ext uri="{BB962C8B-B14F-4D97-AF65-F5344CB8AC3E}">
        <p14:creationId xmlns:p14="http://schemas.microsoft.com/office/powerpoint/2010/main" val="170352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2</a:t>
            </a:fld>
            <a:endParaRPr lang="en-IN"/>
          </a:p>
        </p:txBody>
      </p:sp>
    </p:spTree>
    <p:extLst>
      <p:ext uri="{BB962C8B-B14F-4D97-AF65-F5344CB8AC3E}">
        <p14:creationId xmlns:p14="http://schemas.microsoft.com/office/powerpoint/2010/main" val="143034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3</a:t>
            </a:fld>
            <a:endParaRPr lang="en-IN"/>
          </a:p>
        </p:txBody>
      </p:sp>
    </p:spTree>
    <p:extLst>
      <p:ext uri="{BB962C8B-B14F-4D97-AF65-F5344CB8AC3E}">
        <p14:creationId xmlns:p14="http://schemas.microsoft.com/office/powerpoint/2010/main" val="428271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4</a:t>
            </a:fld>
            <a:endParaRPr lang="en-IN"/>
          </a:p>
        </p:txBody>
      </p:sp>
    </p:spTree>
    <p:extLst>
      <p:ext uri="{BB962C8B-B14F-4D97-AF65-F5344CB8AC3E}">
        <p14:creationId xmlns:p14="http://schemas.microsoft.com/office/powerpoint/2010/main" val="185747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5</a:t>
            </a:fld>
            <a:endParaRPr lang="en-IN"/>
          </a:p>
        </p:txBody>
      </p:sp>
    </p:spTree>
    <p:extLst>
      <p:ext uri="{BB962C8B-B14F-4D97-AF65-F5344CB8AC3E}">
        <p14:creationId xmlns:p14="http://schemas.microsoft.com/office/powerpoint/2010/main" val="11966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04A6D9-9A53-4468-96ED-6D7770A9D0DE}" type="slidenum">
              <a:rPr lang="en-IN" smtClean="0"/>
              <a:t>6</a:t>
            </a:fld>
            <a:endParaRPr lang="en-IN"/>
          </a:p>
        </p:txBody>
      </p:sp>
    </p:spTree>
    <p:extLst>
      <p:ext uri="{BB962C8B-B14F-4D97-AF65-F5344CB8AC3E}">
        <p14:creationId xmlns:p14="http://schemas.microsoft.com/office/powerpoint/2010/main" val="338766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EAD-8BA0-44C7-A175-785C61288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8DA04-29EE-4992-A79C-B0D81E1AD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41FE20-3D0C-42D0-AF4A-ED7BBA606201}"/>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4F099DF1-CF13-4187-A51F-F54E0AFD9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7E7AC-CD31-4584-98EE-D002A3854F16}"/>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87526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276-6402-4F76-86DA-356F53BEC1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0C650-8FC1-4198-8EB1-729C14CFC0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FD40C-32E6-4602-9836-3E6E2CC3BF43}"/>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217D8554-D16B-41D6-8EE9-3F565C40B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E66D3-5036-4E6F-B701-19F95FA2A517}"/>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322340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768EA-70CA-4DBD-8208-5F73F4260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2543E-42E9-482F-B90F-E5D4C570E1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96FD7-E060-49D7-80EC-41A37B069ED9}"/>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9006881B-22F0-49B7-ADFF-1D5081181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D22F1-C31A-432F-A996-CFA62C8DE528}"/>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94047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B9D-D844-490A-8706-68B07EAC7A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876C0-0CAA-4A6D-8069-7CC3D8C23B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E90FC-0173-4655-8852-0047B3CD5888}"/>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FD566AA9-701A-4715-AC96-DE1CF75CA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53A99-80A8-4E80-B7E9-6F870C9D1F59}"/>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66199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3492-5F6C-46B7-B1A5-905623978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97296A-EDB9-4280-A2F4-91257BF9D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AD42CE-EDA8-45C6-961A-8624233E8C46}"/>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9672608D-6423-4872-847B-9EB1D402D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32E44-C28D-4211-B332-1183263E9360}"/>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353672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0169-0ED5-475C-B789-EEBD509912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8F94B8-CC59-4AE3-A396-11B097C702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01A951-4BE5-48DE-980D-55D36D0785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14B9C3-7A23-4375-998A-CAF34D5591F6}"/>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6" name="Footer Placeholder 5">
            <a:extLst>
              <a:ext uri="{FF2B5EF4-FFF2-40B4-BE49-F238E27FC236}">
                <a16:creationId xmlns:a16="http://schemas.microsoft.com/office/drawing/2014/main" id="{02D5A2F9-CA88-4A43-9802-AC3DADDC8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614364-33CD-415F-9877-C6873BA8E146}"/>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249694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C668-FF31-4D55-98D6-83DA3544DF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72877-98FF-4EDE-BCD9-EDD66C943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7B7374-05A9-476A-84CA-36ABA00E3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44D800-DAD4-4153-9EC7-ED87332AA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0750D6-15A2-4439-8583-3292D489D5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D69DAA-B52B-43F9-A14C-ADD23FEC0F23}"/>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8" name="Footer Placeholder 7">
            <a:extLst>
              <a:ext uri="{FF2B5EF4-FFF2-40B4-BE49-F238E27FC236}">
                <a16:creationId xmlns:a16="http://schemas.microsoft.com/office/drawing/2014/main" id="{C1D24E47-2FD1-496C-B953-AFD1CC46D9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E1594-7B53-4FFE-B735-ABB194478AB0}"/>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402136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0B60-AD5D-4E34-BE1C-20AE0B28F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FB69B-DFD0-4328-AE91-743690E57DA6}"/>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4" name="Footer Placeholder 3">
            <a:extLst>
              <a:ext uri="{FF2B5EF4-FFF2-40B4-BE49-F238E27FC236}">
                <a16:creationId xmlns:a16="http://schemas.microsoft.com/office/drawing/2014/main" id="{F4D54BC3-0656-48A4-91BE-420B961414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0CE5AB-ACC2-4586-A8D5-F6369532FEEF}"/>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369256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7C892-0CF5-454C-9F28-A082216D5E63}"/>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3" name="Footer Placeholder 2">
            <a:extLst>
              <a:ext uri="{FF2B5EF4-FFF2-40B4-BE49-F238E27FC236}">
                <a16:creationId xmlns:a16="http://schemas.microsoft.com/office/drawing/2014/main" id="{6390A25C-7BFC-405B-A9DF-82E027DC73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889F87-37A8-4065-9375-528A1C361976}"/>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15921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367A-C3D1-43E9-8737-76C26271E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BAD7DF-791E-4235-B553-0DF1AD42C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935D1A-291F-496C-9171-55A0709E6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535E60-3DED-4651-8B5C-F3381F487184}"/>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6" name="Footer Placeholder 5">
            <a:extLst>
              <a:ext uri="{FF2B5EF4-FFF2-40B4-BE49-F238E27FC236}">
                <a16:creationId xmlns:a16="http://schemas.microsoft.com/office/drawing/2014/main" id="{FDB09965-7565-4C98-A22D-9AD391557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7DF58-AA07-4558-AB04-A243904C9810}"/>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375485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B731-2381-4DD3-B334-3F47761D0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76C8AA-3713-472E-9F08-D0537D70D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A7504F-1E94-49B5-92C7-28655EAEF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5EAF93-E13B-45A0-97E3-B217908032B4}"/>
              </a:ext>
            </a:extLst>
          </p:cNvPr>
          <p:cNvSpPr>
            <a:spLocks noGrp="1"/>
          </p:cNvSpPr>
          <p:nvPr>
            <p:ph type="dt" sz="half" idx="10"/>
          </p:nvPr>
        </p:nvSpPr>
        <p:spPr/>
        <p:txBody>
          <a:bodyPr/>
          <a:lstStyle/>
          <a:p>
            <a:fld id="{82822FF8-0196-447F-9B4E-240D2FA027CB}" type="datetimeFigureOut">
              <a:rPr lang="en-IN" smtClean="0"/>
              <a:t>18-04-2018</a:t>
            </a:fld>
            <a:endParaRPr lang="en-IN"/>
          </a:p>
        </p:txBody>
      </p:sp>
      <p:sp>
        <p:nvSpPr>
          <p:cNvPr id="6" name="Footer Placeholder 5">
            <a:extLst>
              <a:ext uri="{FF2B5EF4-FFF2-40B4-BE49-F238E27FC236}">
                <a16:creationId xmlns:a16="http://schemas.microsoft.com/office/drawing/2014/main" id="{607C7097-36F0-4AB0-8CFF-F53163D3F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8A2AA-E2A8-4407-AC80-712E91B00822}"/>
              </a:ext>
            </a:extLst>
          </p:cNvPr>
          <p:cNvSpPr>
            <a:spLocks noGrp="1"/>
          </p:cNvSpPr>
          <p:nvPr>
            <p:ph type="sldNum" sz="quarter" idx="12"/>
          </p:nvPr>
        </p:nvSpPr>
        <p:spPr/>
        <p:txBody>
          <a:bodyPr/>
          <a:lstStyle/>
          <a:p>
            <a:fld id="{5E2B57AF-6E87-494F-BD12-0099C77A04F5}" type="slidenum">
              <a:rPr lang="en-IN" smtClean="0"/>
              <a:t>‹#›</a:t>
            </a:fld>
            <a:endParaRPr lang="en-IN"/>
          </a:p>
        </p:txBody>
      </p:sp>
    </p:spTree>
    <p:extLst>
      <p:ext uri="{BB962C8B-B14F-4D97-AF65-F5344CB8AC3E}">
        <p14:creationId xmlns:p14="http://schemas.microsoft.com/office/powerpoint/2010/main" val="81253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0F80D-5AEB-42A6-8276-BD07EEE68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BE2ABD-F731-43DF-81F5-D21DC75A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912F3-AFED-4B1A-A63B-3D4D54E10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22FF8-0196-447F-9B4E-240D2FA027CB}" type="datetimeFigureOut">
              <a:rPr lang="en-IN" smtClean="0"/>
              <a:t>18-04-2018</a:t>
            </a:fld>
            <a:endParaRPr lang="en-IN"/>
          </a:p>
        </p:txBody>
      </p:sp>
      <p:sp>
        <p:nvSpPr>
          <p:cNvPr id="5" name="Footer Placeholder 4">
            <a:extLst>
              <a:ext uri="{FF2B5EF4-FFF2-40B4-BE49-F238E27FC236}">
                <a16:creationId xmlns:a16="http://schemas.microsoft.com/office/drawing/2014/main" id="{6F82BB1E-6501-4802-BBAF-F70057747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C1C61F-DA40-444D-A748-0D58F4715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B57AF-6E87-494F-BD12-0099C77A04F5}" type="slidenum">
              <a:rPr lang="en-IN" smtClean="0"/>
              <a:t>‹#›</a:t>
            </a:fld>
            <a:endParaRPr lang="en-IN"/>
          </a:p>
        </p:txBody>
      </p:sp>
    </p:spTree>
    <p:extLst>
      <p:ext uri="{BB962C8B-B14F-4D97-AF65-F5344CB8AC3E}">
        <p14:creationId xmlns:p14="http://schemas.microsoft.com/office/powerpoint/2010/main" val="168605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ED97-41D4-44A6-8D70-5983F61C6591}"/>
              </a:ext>
            </a:extLst>
          </p:cNvPr>
          <p:cNvSpPr>
            <a:spLocks noGrp="1"/>
          </p:cNvSpPr>
          <p:nvPr>
            <p:ph type="title"/>
          </p:nvPr>
        </p:nvSpPr>
        <p:spPr>
          <a:xfrm>
            <a:off x="838200" y="365126"/>
            <a:ext cx="10515600" cy="417300"/>
          </a:xfrm>
        </p:spPr>
        <p:txBody>
          <a:bodyPr>
            <a:normAutofit fontScale="90000"/>
          </a:bodyPr>
          <a:lstStyle/>
          <a:p>
            <a:pPr algn="ctr"/>
            <a:r>
              <a:rPr lang="en-IN" sz="3200" b="1" dirty="0"/>
              <a:t>128 Codebook to Tokenize</a:t>
            </a:r>
          </a:p>
        </p:txBody>
      </p:sp>
      <p:graphicFrame>
        <p:nvGraphicFramePr>
          <p:cNvPr id="5" name="Content Placeholder 4">
            <a:extLst>
              <a:ext uri="{FF2B5EF4-FFF2-40B4-BE49-F238E27FC236}">
                <a16:creationId xmlns:a16="http://schemas.microsoft.com/office/drawing/2014/main" id="{04A6B83E-4AF1-4ADC-AC14-27FC2DB19995}"/>
              </a:ext>
            </a:extLst>
          </p:cNvPr>
          <p:cNvGraphicFramePr>
            <a:graphicFrameLocks noGrp="1"/>
          </p:cNvGraphicFramePr>
          <p:nvPr>
            <p:ph idx="1"/>
          </p:nvPr>
        </p:nvGraphicFramePr>
        <p:xfrm>
          <a:off x="838200" y="1825625"/>
          <a:ext cx="10515600" cy="40792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205813732"/>
                    </a:ext>
                  </a:extLst>
                </a:gridCol>
                <a:gridCol w="1051560">
                  <a:extLst>
                    <a:ext uri="{9D8B030D-6E8A-4147-A177-3AD203B41FA5}">
                      <a16:colId xmlns:a16="http://schemas.microsoft.com/office/drawing/2014/main" val="3903504205"/>
                    </a:ext>
                  </a:extLst>
                </a:gridCol>
                <a:gridCol w="1051560">
                  <a:extLst>
                    <a:ext uri="{9D8B030D-6E8A-4147-A177-3AD203B41FA5}">
                      <a16:colId xmlns:a16="http://schemas.microsoft.com/office/drawing/2014/main" val="55928308"/>
                    </a:ext>
                  </a:extLst>
                </a:gridCol>
                <a:gridCol w="1051560">
                  <a:extLst>
                    <a:ext uri="{9D8B030D-6E8A-4147-A177-3AD203B41FA5}">
                      <a16:colId xmlns:a16="http://schemas.microsoft.com/office/drawing/2014/main" val="2072467710"/>
                    </a:ext>
                  </a:extLst>
                </a:gridCol>
                <a:gridCol w="1051560">
                  <a:extLst>
                    <a:ext uri="{9D8B030D-6E8A-4147-A177-3AD203B41FA5}">
                      <a16:colId xmlns:a16="http://schemas.microsoft.com/office/drawing/2014/main" val="1853667558"/>
                    </a:ext>
                  </a:extLst>
                </a:gridCol>
                <a:gridCol w="1051560">
                  <a:extLst>
                    <a:ext uri="{9D8B030D-6E8A-4147-A177-3AD203B41FA5}">
                      <a16:colId xmlns:a16="http://schemas.microsoft.com/office/drawing/2014/main" val="3120781391"/>
                    </a:ext>
                  </a:extLst>
                </a:gridCol>
                <a:gridCol w="1051560">
                  <a:extLst>
                    <a:ext uri="{9D8B030D-6E8A-4147-A177-3AD203B41FA5}">
                      <a16:colId xmlns:a16="http://schemas.microsoft.com/office/drawing/2014/main" val="2658977919"/>
                    </a:ext>
                  </a:extLst>
                </a:gridCol>
                <a:gridCol w="1051560">
                  <a:extLst>
                    <a:ext uri="{9D8B030D-6E8A-4147-A177-3AD203B41FA5}">
                      <a16:colId xmlns:a16="http://schemas.microsoft.com/office/drawing/2014/main" val="2763910124"/>
                    </a:ext>
                  </a:extLst>
                </a:gridCol>
                <a:gridCol w="1051560">
                  <a:extLst>
                    <a:ext uri="{9D8B030D-6E8A-4147-A177-3AD203B41FA5}">
                      <a16:colId xmlns:a16="http://schemas.microsoft.com/office/drawing/2014/main" val="3850130062"/>
                    </a:ext>
                  </a:extLst>
                </a:gridCol>
                <a:gridCol w="1051560">
                  <a:extLst>
                    <a:ext uri="{9D8B030D-6E8A-4147-A177-3AD203B41FA5}">
                      <a16:colId xmlns:a16="http://schemas.microsoft.com/office/drawing/2014/main" val="381373420"/>
                    </a:ext>
                  </a:extLst>
                </a:gridCol>
              </a:tblGrid>
              <a:tr h="370840">
                <a:tc>
                  <a:txBody>
                    <a:bodyPr/>
                    <a:lstStyle/>
                    <a:p>
                      <a:r>
                        <a:rPr lang="en-IN" dirty="0"/>
                        <a:t>CB1</a:t>
                      </a:r>
                    </a:p>
                  </a:txBody>
                  <a:tcPr/>
                </a:tc>
                <a:tc>
                  <a:txBody>
                    <a:bodyPr/>
                    <a:lstStyle/>
                    <a:p>
                      <a:r>
                        <a:rPr lang="en-IN" dirty="0"/>
                        <a:t>CB2</a:t>
                      </a:r>
                    </a:p>
                  </a:txBody>
                  <a:tcPr/>
                </a:tc>
                <a:tc>
                  <a:txBody>
                    <a:bodyPr/>
                    <a:lstStyle/>
                    <a:p>
                      <a:r>
                        <a:rPr lang="en-IN" dirty="0"/>
                        <a:t>CB3</a:t>
                      </a:r>
                    </a:p>
                  </a:txBody>
                  <a:tcPr/>
                </a:tc>
                <a:tc>
                  <a:txBody>
                    <a:bodyPr/>
                    <a:lstStyle/>
                    <a:p>
                      <a:r>
                        <a:rPr lang="en-IN" dirty="0"/>
                        <a:t>CB4</a:t>
                      </a:r>
                    </a:p>
                  </a:txBody>
                  <a:tcPr/>
                </a:tc>
                <a:tc>
                  <a:txBody>
                    <a:bodyPr/>
                    <a:lstStyle/>
                    <a:p>
                      <a:r>
                        <a:rPr lang="en-IN" dirty="0"/>
                        <a:t>CB5</a:t>
                      </a:r>
                    </a:p>
                  </a:txBody>
                  <a:tcPr/>
                </a:tc>
                <a:tc>
                  <a:txBody>
                    <a:bodyPr/>
                    <a:lstStyle/>
                    <a:p>
                      <a:r>
                        <a:rPr lang="en-IN" dirty="0"/>
                        <a:t>CB6</a:t>
                      </a:r>
                    </a:p>
                  </a:txBody>
                  <a:tcPr/>
                </a:tc>
                <a:tc>
                  <a:txBody>
                    <a:bodyPr/>
                    <a:lstStyle/>
                    <a:p>
                      <a:r>
                        <a:rPr lang="en-IN" dirty="0"/>
                        <a:t>…………</a:t>
                      </a:r>
                    </a:p>
                  </a:txBody>
                  <a:tcPr/>
                </a:tc>
                <a:tc>
                  <a:txBody>
                    <a:bodyPr/>
                    <a:lstStyle/>
                    <a:p>
                      <a:r>
                        <a:rPr lang="en-IN" dirty="0"/>
                        <a:t>……………</a:t>
                      </a:r>
                    </a:p>
                  </a:txBody>
                  <a:tcPr/>
                </a:tc>
                <a:tc>
                  <a:txBody>
                    <a:bodyPr/>
                    <a:lstStyle/>
                    <a:p>
                      <a:r>
                        <a:rPr lang="en-IN" dirty="0"/>
                        <a:t>CB127</a:t>
                      </a:r>
                    </a:p>
                  </a:txBody>
                  <a:tcPr/>
                </a:tc>
                <a:tc>
                  <a:txBody>
                    <a:bodyPr/>
                    <a:lstStyle/>
                    <a:p>
                      <a:r>
                        <a:rPr lang="en-IN" dirty="0"/>
                        <a:t>CB128</a:t>
                      </a:r>
                    </a:p>
                  </a:txBody>
                  <a:tcPr/>
                </a:tc>
                <a:extLst>
                  <a:ext uri="{0D108BD9-81ED-4DB2-BD59-A6C34878D82A}">
                    <a16:rowId xmlns:a16="http://schemas.microsoft.com/office/drawing/2014/main" val="4116654752"/>
                  </a:ext>
                </a:extLst>
              </a:tr>
              <a:tr h="370840">
                <a:tc>
                  <a:txBody>
                    <a:bodyPr/>
                    <a:lstStyle/>
                    <a:p>
                      <a:r>
                        <a:rPr lang="en-IN" dirty="0"/>
                        <a:t>1</a:t>
                      </a:r>
                    </a:p>
                  </a:txBody>
                  <a:tcPr/>
                </a:tc>
                <a:tc>
                  <a:txBody>
                    <a:bodyPr/>
                    <a:lstStyle/>
                    <a:p>
                      <a:r>
                        <a:rPr lang="en-IN" dirty="0"/>
                        <a:t>7</a:t>
                      </a:r>
                    </a:p>
                  </a:txBody>
                  <a:tcPr/>
                </a:tc>
                <a:tc>
                  <a:txBody>
                    <a:bodyPr/>
                    <a:lstStyle/>
                    <a:p>
                      <a:r>
                        <a:rPr lang="en-IN" dirty="0"/>
                        <a:t>7</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4</a:t>
                      </a:r>
                    </a:p>
                  </a:txBody>
                  <a:tcPr/>
                </a:tc>
                <a:tc>
                  <a:txBody>
                    <a:bodyPr/>
                    <a:lstStyle/>
                    <a:p>
                      <a:r>
                        <a:rPr lang="en-IN" dirty="0"/>
                        <a:t>6</a:t>
                      </a:r>
                    </a:p>
                  </a:txBody>
                  <a:tcPr/>
                </a:tc>
                <a:extLst>
                  <a:ext uri="{0D108BD9-81ED-4DB2-BD59-A6C34878D82A}">
                    <a16:rowId xmlns:a16="http://schemas.microsoft.com/office/drawing/2014/main" val="3769101166"/>
                  </a:ext>
                </a:extLst>
              </a:tr>
              <a:tr h="370840">
                <a:tc>
                  <a:txBody>
                    <a:bodyPr/>
                    <a:lstStyle/>
                    <a:p>
                      <a:r>
                        <a:rPr lang="en-IN" dirty="0"/>
                        <a:t>5</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2</a:t>
                      </a:r>
                    </a:p>
                  </a:txBody>
                  <a:tcPr/>
                </a:tc>
                <a:tc>
                  <a:txBody>
                    <a:bodyPr/>
                    <a:lstStyle/>
                    <a:p>
                      <a:r>
                        <a:rPr lang="en-IN" dirty="0"/>
                        <a:t>8</a:t>
                      </a:r>
                    </a:p>
                  </a:txBody>
                  <a:tcPr/>
                </a:tc>
                <a:extLst>
                  <a:ext uri="{0D108BD9-81ED-4DB2-BD59-A6C34878D82A}">
                    <a16:rowId xmlns:a16="http://schemas.microsoft.com/office/drawing/2014/main" val="985585145"/>
                  </a:ext>
                </a:extLst>
              </a:tr>
              <a:tr h="370840">
                <a:tc>
                  <a:txBody>
                    <a:bodyPr/>
                    <a:lstStyle/>
                    <a:p>
                      <a:r>
                        <a:rPr lang="en-IN" dirty="0"/>
                        <a:t>6</a:t>
                      </a:r>
                    </a:p>
                  </a:txBody>
                  <a:tcPr/>
                </a:tc>
                <a:tc>
                  <a:txBody>
                    <a:bodyPr/>
                    <a:lstStyle/>
                    <a:p>
                      <a:r>
                        <a:rPr lang="en-IN" dirty="0"/>
                        <a:t>5</a:t>
                      </a:r>
                    </a:p>
                  </a:txBody>
                  <a:tcPr/>
                </a:tc>
                <a:tc>
                  <a:txBody>
                    <a:bodyPr/>
                    <a:lstStyle/>
                    <a:p>
                      <a:r>
                        <a:rPr lang="en-IN" dirty="0"/>
                        <a:t>6</a:t>
                      </a:r>
                    </a:p>
                  </a:txBody>
                  <a:tcPr/>
                </a:tc>
                <a:tc>
                  <a:txBody>
                    <a:bodyPr/>
                    <a:lstStyle/>
                    <a:p>
                      <a:r>
                        <a:rPr lang="en-IN" dirty="0"/>
                        <a:t>8</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1</a:t>
                      </a:r>
                    </a:p>
                  </a:txBody>
                  <a:tcPr/>
                </a:tc>
                <a:tc>
                  <a:txBody>
                    <a:bodyPr/>
                    <a:lstStyle/>
                    <a:p>
                      <a:r>
                        <a:rPr lang="en-IN" dirty="0"/>
                        <a:t>7</a:t>
                      </a:r>
                    </a:p>
                  </a:txBody>
                  <a:tcPr/>
                </a:tc>
                <a:extLst>
                  <a:ext uri="{0D108BD9-81ED-4DB2-BD59-A6C34878D82A}">
                    <a16:rowId xmlns:a16="http://schemas.microsoft.com/office/drawing/2014/main" val="221780981"/>
                  </a:ext>
                </a:extLst>
              </a:tr>
              <a:tr h="370840">
                <a:tc>
                  <a:txBody>
                    <a:bodyPr/>
                    <a:lstStyle/>
                    <a:p>
                      <a:r>
                        <a:rPr lang="en-IN" dirty="0"/>
                        <a:t>4</a:t>
                      </a:r>
                    </a:p>
                  </a:txBody>
                  <a:tcPr/>
                </a:tc>
                <a:tc>
                  <a:txBody>
                    <a:bodyPr/>
                    <a:lstStyle/>
                    <a:p>
                      <a:r>
                        <a:rPr lang="en-IN" dirty="0"/>
                        <a:t>4</a:t>
                      </a:r>
                    </a:p>
                  </a:txBody>
                  <a:tcPr/>
                </a:tc>
                <a:tc>
                  <a:txBody>
                    <a:bodyPr/>
                    <a:lstStyle/>
                    <a:p>
                      <a:r>
                        <a:rPr lang="en-IN" dirty="0"/>
                        <a:t>3</a:t>
                      </a:r>
                    </a:p>
                  </a:txBody>
                  <a:tcPr/>
                </a:tc>
                <a:tc>
                  <a:txBody>
                    <a:bodyPr/>
                    <a:lstStyle/>
                    <a:p>
                      <a:r>
                        <a:rPr lang="en-IN" dirty="0"/>
                        <a:t>3</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5</a:t>
                      </a:r>
                    </a:p>
                  </a:txBody>
                  <a:tcPr/>
                </a:tc>
                <a:tc>
                  <a:txBody>
                    <a:bodyPr/>
                    <a:lstStyle/>
                    <a:p>
                      <a:r>
                        <a:rPr lang="en-IN" dirty="0"/>
                        <a:t>3</a:t>
                      </a:r>
                    </a:p>
                  </a:txBody>
                  <a:tcPr/>
                </a:tc>
                <a:extLst>
                  <a:ext uri="{0D108BD9-81ED-4DB2-BD59-A6C34878D82A}">
                    <a16:rowId xmlns:a16="http://schemas.microsoft.com/office/drawing/2014/main" val="426731250"/>
                  </a:ext>
                </a:extLst>
              </a:tr>
              <a:tr h="370840">
                <a:tc>
                  <a:txBody>
                    <a:bodyPr/>
                    <a:lstStyle/>
                    <a:p>
                      <a:r>
                        <a:rPr lang="en-IN" dirty="0"/>
                        <a:t>0</a:t>
                      </a:r>
                    </a:p>
                  </a:txBody>
                  <a:tcPr/>
                </a:tc>
                <a:tc>
                  <a:txBody>
                    <a:bodyPr/>
                    <a:lstStyle/>
                    <a:p>
                      <a:r>
                        <a:rPr lang="en-IN" dirty="0"/>
                        <a:t>1</a:t>
                      </a:r>
                    </a:p>
                  </a:txBody>
                  <a:tcPr/>
                </a:tc>
                <a:tc>
                  <a:txBody>
                    <a:bodyPr/>
                    <a:lstStyle/>
                    <a:p>
                      <a:r>
                        <a:rPr lang="en-IN" dirty="0"/>
                        <a:t>5</a:t>
                      </a:r>
                    </a:p>
                  </a:txBody>
                  <a:tcPr/>
                </a:tc>
                <a:tc>
                  <a:txBody>
                    <a:bodyPr/>
                    <a:lstStyle/>
                    <a:p>
                      <a:r>
                        <a:rPr lang="en-IN" dirty="0"/>
                        <a:t>6</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0</a:t>
                      </a:r>
                    </a:p>
                  </a:txBody>
                  <a:tcPr/>
                </a:tc>
                <a:tc>
                  <a:txBody>
                    <a:bodyPr/>
                    <a:lstStyle/>
                    <a:p>
                      <a:r>
                        <a:rPr lang="en-IN" dirty="0"/>
                        <a:t>5</a:t>
                      </a:r>
                    </a:p>
                  </a:txBody>
                  <a:tcPr/>
                </a:tc>
                <a:extLst>
                  <a:ext uri="{0D108BD9-81ED-4DB2-BD59-A6C34878D82A}">
                    <a16:rowId xmlns:a16="http://schemas.microsoft.com/office/drawing/2014/main" val="2522047421"/>
                  </a:ext>
                </a:extLst>
              </a:tr>
              <a:tr h="370840">
                <a:tc>
                  <a:txBody>
                    <a:bodyPr/>
                    <a:lstStyle/>
                    <a:p>
                      <a:r>
                        <a:rPr lang="en-IN" dirty="0"/>
                        <a:t>9</a:t>
                      </a:r>
                    </a:p>
                  </a:txBody>
                  <a:tcPr/>
                </a:tc>
                <a:tc>
                  <a:txBody>
                    <a:bodyPr/>
                    <a:lstStyle/>
                    <a:p>
                      <a:r>
                        <a:rPr lang="en-IN" dirty="0"/>
                        <a:t>8</a:t>
                      </a:r>
                    </a:p>
                  </a:txBody>
                  <a:tcPr/>
                </a:tc>
                <a:tc>
                  <a:txBody>
                    <a:bodyPr/>
                    <a:lstStyle/>
                    <a:p>
                      <a:r>
                        <a:rPr lang="en-IN" dirty="0"/>
                        <a:t>8</a:t>
                      </a:r>
                    </a:p>
                  </a:txBody>
                  <a:tcPr/>
                </a:tc>
                <a:tc>
                  <a:txBody>
                    <a:bodyPr/>
                    <a:lstStyle/>
                    <a:p>
                      <a:r>
                        <a:rPr lang="en-IN" dirty="0"/>
                        <a:t>9</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6</a:t>
                      </a:r>
                    </a:p>
                  </a:txBody>
                  <a:tcPr/>
                </a:tc>
                <a:tc>
                  <a:txBody>
                    <a:bodyPr/>
                    <a:lstStyle/>
                    <a:p>
                      <a:r>
                        <a:rPr lang="en-IN" dirty="0"/>
                        <a:t>0</a:t>
                      </a:r>
                    </a:p>
                  </a:txBody>
                  <a:tcPr/>
                </a:tc>
                <a:extLst>
                  <a:ext uri="{0D108BD9-81ED-4DB2-BD59-A6C34878D82A}">
                    <a16:rowId xmlns:a16="http://schemas.microsoft.com/office/drawing/2014/main" val="4245883465"/>
                  </a:ext>
                </a:extLst>
              </a:tr>
              <a:tr h="370840">
                <a:tc>
                  <a:txBody>
                    <a:bodyPr/>
                    <a:lstStyle/>
                    <a:p>
                      <a:r>
                        <a:rPr lang="en-IN" dirty="0"/>
                        <a:t>8</a:t>
                      </a:r>
                    </a:p>
                  </a:txBody>
                  <a:tcPr/>
                </a:tc>
                <a:tc>
                  <a:txBody>
                    <a:bodyPr/>
                    <a:lstStyle/>
                    <a:p>
                      <a:r>
                        <a:rPr lang="en-IN" dirty="0"/>
                        <a:t>9</a:t>
                      </a:r>
                    </a:p>
                  </a:txBody>
                  <a:tcPr/>
                </a:tc>
                <a:tc>
                  <a:txBody>
                    <a:bodyPr/>
                    <a:lstStyle/>
                    <a:p>
                      <a:r>
                        <a:rPr lang="en-IN" dirty="0"/>
                        <a:t>0</a:t>
                      </a:r>
                    </a:p>
                  </a:txBody>
                  <a:tcPr/>
                </a:tc>
                <a:tc>
                  <a:txBody>
                    <a:bodyPr/>
                    <a:lstStyle/>
                    <a:p>
                      <a:r>
                        <a:rPr lang="en-IN" dirty="0"/>
                        <a:t>1</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8</a:t>
                      </a:r>
                    </a:p>
                  </a:txBody>
                  <a:tcPr/>
                </a:tc>
                <a:tc>
                  <a:txBody>
                    <a:bodyPr/>
                    <a:lstStyle/>
                    <a:p>
                      <a:r>
                        <a:rPr lang="en-IN" dirty="0"/>
                        <a:t>4</a:t>
                      </a:r>
                    </a:p>
                  </a:txBody>
                  <a:tcPr/>
                </a:tc>
                <a:extLst>
                  <a:ext uri="{0D108BD9-81ED-4DB2-BD59-A6C34878D82A}">
                    <a16:rowId xmlns:a16="http://schemas.microsoft.com/office/drawing/2014/main" val="3702393119"/>
                  </a:ext>
                </a:extLst>
              </a:tr>
              <a:tr h="370840">
                <a:tc>
                  <a:txBody>
                    <a:bodyPr/>
                    <a:lstStyle/>
                    <a:p>
                      <a:r>
                        <a:rPr lang="en-IN" dirty="0"/>
                        <a:t>2</a:t>
                      </a:r>
                    </a:p>
                  </a:txBody>
                  <a:tcPr/>
                </a:tc>
                <a:tc>
                  <a:txBody>
                    <a:bodyPr/>
                    <a:lstStyle/>
                    <a:p>
                      <a:r>
                        <a:rPr lang="en-IN" dirty="0"/>
                        <a:t>6</a:t>
                      </a:r>
                    </a:p>
                  </a:txBody>
                  <a:tcPr/>
                </a:tc>
                <a:tc>
                  <a:txBody>
                    <a:bodyPr/>
                    <a:lstStyle/>
                    <a:p>
                      <a:r>
                        <a:rPr lang="en-IN" dirty="0"/>
                        <a:t>4</a:t>
                      </a:r>
                    </a:p>
                  </a:txBody>
                  <a:tcPr/>
                </a:tc>
                <a:tc>
                  <a:txBody>
                    <a:bodyPr/>
                    <a:lstStyle/>
                    <a:p>
                      <a:r>
                        <a:rPr lang="en-IN" dirty="0"/>
                        <a:t>0</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9</a:t>
                      </a:r>
                    </a:p>
                  </a:txBody>
                  <a:tcPr/>
                </a:tc>
                <a:tc>
                  <a:txBody>
                    <a:bodyPr/>
                    <a:lstStyle/>
                    <a:p>
                      <a:r>
                        <a:rPr lang="en-IN" dirty="0"/>
                        <a:t>1</a:t>
                      </a:r>
                    </a:p>
                  </a:txBody>
                  <a:tcPr/>
                </a:tc>
                <a:extLst>
                  <a:ext uri="{0D108BD9-81ED-4DB2-BD59-A6C34878D82A}">
                    <a16:rowId xmlns:a16="http://schemas.microsoft.com/office/drawing/2014/main" val="3080001464"/>
                  </a:ext>
                </a:extLst>
              </a:tr>
              <a:tr h="370840">
                <a:tc>
                  <a:txBody>
                    <a:bodyPr/>
                    <a:lstStyle/>
                    <a:p>
                      <a:r>
                        <a:rPr lang="en-IN" dirty="0"/>
                        <a:t>3</a:t>
                      </a:r>
                    </a:p>
                  </a:txBody>
                  <a:tcPr/>
                </a:tc>
                <a:tc>
                  <a:txBody>
                    <a:bodyPr/>
                    <a:lstStyle/>
                    <a:p>
                      <a:r>
                        <a:rPr lang="en-IN" dirty="0"/>
                        <a:t>3</a:t>
                      </a:r>
                    </a:p>
                  </a:txBody>
                  <a:tcPr/>
                </a:tc>
                <a:tc>
                  <a:txBody>
                    <a:bodyPr/>
                    <a:lstStyle/>
                    <a:p>
                      <a:r>
                        <a:rPr lang="en-IN" dirty="0"/>
                        <a:t>2</a:t>
                      </a:r>
                    </a:p>
                  </a:txBody>
                  <a:tcPr/>
                </a:tc>
                <a:tc>
                  <a:txBody>
                    <a:bodyPr/>
                    <a:lstStyle/>
                    <a:p>
                      <a:r>
                        <a:rPr lang="en-IN" dirty="0"/>
                        <a:t>5</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3</a:t>
                      </a:r>
                    </a:p>
                  </a:txBody>
                  <a:tcPr/>
                </a:tc>
                <a:tc>
                  <a:txBody>
                    <a:bodyPr/>
                    <a:lstStyle/>
                    <a:p>
                      <a:r>
                        <a:rPr lang="en-IN" dirty="0"/>
                        <a:t>2</a:t>
                      </a:r>
                    </a:p>
                  </a:txBody>
                  <a:tcPr/>
                </a:tc>
                <a:extLst>
                  <a:ext uri="{0D108BD9-81ED-4DB2-BD59-A6C34878D82A}">
                    <a16:rowId xmlns:a16="http://schemas.microsoft.com/office/drawing/2014/main" val="2612379313"/>
                  </a:ext>
                </a:extLst>
              </a:tr>
              <a:tr h="370840">
                <a:tc>
                  <a:txBody>
                    <a:bodyPr/>
                    <a:lstStyle/>
                    <a:p>
                      <a:r>
                        <a:rPr lang="en-IN" dirty="0"/>
                        <a:t>7</a:t>
                      </a:r>
                    </a:p>
                  </a:txBody>
                  <a:tcPr/>
                </a:tc>
                <a:tc>
                  <a:txBody>
                    <a:bodyPr/>
                    <a:lstStyle/>
                    <a:p>
                      <a:r>
                        <a:rPr lang="en-IN" dirty="0"/>
                        <a:t>2</a:t>
                      </a:r>
                    </a:p>
                  </a:txBody>
                  <a:tcPr/>
                </a:tc>
                <a:tc>
                  <a:txBody>
                    <a:bodyPr/>
                    <a:lstStyle/>
                    <a:p>
                      <a:r>
                        <a:rPr lang="en-IN" dirty="0"/>
                        <a:t>0</a:t>
                      </a:r>
                    </a:p>
                  </a:txBody>
                  <a:tcPr/>
                </a:tc>
                <a:tc>
                  <a:txBody>
                    <a:bodyPr/>
                    <a:lstStyle/>
                    <a:p>
                      <a:r>
                        <a:rPr lang="en-IN" dirty="0"/>
                        <a:t>4</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7</a:t>
                      </a:r>
                    </a:p>
                  </a:txBody>
                  <a:tcPr/>
                </a:tc>
                <a:tc>
                  <a:txBody>
                    <a:bodyPr/>
                    <a:lstStyle/>
                    <a:p>
                      <a:r>
                        <a:rPr lang="en-IN" dirty="0"/>
                        <a:t>9</a:t>
                      </a:r>
                    </a:p>
                  </a:txBody>
                  <a:tcPr/>
                </a:tc>
                <a:extLst>
                  <a:ext uri="{0D108BD9-81ED-4DB2-BD59-A6C34878D82A}">
                    <a16:rowId xmlns:a16="http://schemas.microsoft.com/office/drawing/2014/main" val="911312036"/>
                  </a:ext>
                </a:extLst>
              </a:tr>
            </a:tbl>
          </a:graphicData>
        </a:graphic>
      </p:graphicFrame>
      <p:sp>
        <p:nvSpPr>
          <p:cNvPr id="6" name="Rectangle 5">
            <a:extLst>
              <a:ext uri="{FF2B5EF4-FFF2-40B4-BE49-F238E27FC236}">
                <a16:creationId xmlns:a16="http://schemas.microsoft.com/office/drawing/2014/main" id="{A2F6C96D-85A8-4143-92BA-ECF2E1892D57}"/>
              </a:ext>
            </a:extLst>
          </p:cNvPr>
          <p:cNvSpPr/>
          <p:nvPr/>
        </p:nvSpPr>
        <p:spPr>
          <a:xfrm>
            <a:off x="5974813" y="3244334"/>
            <a:ext cx="242374" cy="369332"/>
          </a:xfrm>
          <a:prstGeom prst="rect">
            <a:avLst/>
          </a:prstGeom>
        </p:spPr>
        <p:txBody>
          <a:bodyPr wrap="none">
            <a:spAutoFit/>
          </a:bodyPr>
          <a:lstStyle/>
          <a:p>
            <a:r>
              <a:rPr lang="en-IN" dirty="0"/>
              <a:t>.</a:t>
            </a:r>
          </a:p>
        </p:txBody>
      </p:sp>
    </p:spTree>
    <p:extLst>
      <p:ext uri="{BB962C8B-B14F-4D97-AF65-F5344CB8AC3E}">
        <p14:creationId xmlns:p14="http://schemas.microsoft.com/office/powerpoint/2010/main" val="175077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ED97-41D4-44A6-8D70-5983F61C6591}"/>
              </a:ext>
            </a:extLst>
          </p:cNvPr>
          <p:cNvSpPr>
            <a:spLocks noGrp="1"/>
          </p:cNvSpPr>
          <p:nvPr>
            <p:ph type="title"/>
          </p:nvPr>
        </p:nvSpPr>
        <p:spPr>
          <a:xfrm>
            <a:off x="838200" y="365126"/>
            <a:ext cx="10515600" cy="445580"/>
          </a:xfrm>
        </p:spPr>
        <p:txBody>
          <a:bodyPr>
            <a:normAutofit fontScale="90000"/>
          </a:bodyPr>
          <a:lstStyle/>
          <a:p>
            <a:pPr algn="ctr"/>
            <a:r>
              <a:rPr lang="en-IN" sz="3200" b="1" dirty="0"/>
              <a:t>128 </a:t>
            </a:r>
            <a:r>
              <a:rPr lang="en-IN" sz="3200" b="1" dirty="0" err="1"/>
              <a:t>Rcodebook</a:t>
            </a:r>
            <a:r>
              <a:rPr lang="en-IN" sz="3200" b="1" dirty="0"/>
              <a:t> to De-tokenize</a:t>
            </a:r>
          </a:p>
        </p:txBody>
      </p:sp>
      <p:graphicFrame>
        <p:nvGraphicFramePr>
          <p:cNvPr id="5" name="Content Placeholder 4">
            <a:extLst>
              <a:ext uri="{FF2B5EF4-FFF2-40B4-BE49-F238E27FC236}">
                <a16:creationId xmlns:a16="http://schemas.microsoft.com/office/drawing/2014/main" id="{04A6B83E-4AF1-4ADC-AC14-27FC2DB19995}"/>
              </a:ext>
            </a:extLst>
          </p:cNvPr>
          <p:cNvGraphicFramePr>
            <a:graphicFrameLocks noGrp="1"/>
          </p:cNvGraphicFramePr>
          <p:nvPr>
            <p:ph idx="1"/>
          </p:nvPr>
        </p:nvGraphicFramePr>
        <p:xfrm>
          <a:off x="980388" y="1825625"/>
          <a:ext cx="10373412" cy="4079240"/>
        </p:xfrm>
        <a:graphic>
          <a:graphicData uri="http://schemas.openxmlformats.org/drawingml/2006/table">
            <a:tbl>
              <a:tblPr firstRow="1" bandRow="1">
                <a:tableStyleId>{5C22544A-7EE6-4342-B048-85BDC9FD1C3A}</a:tableStyleId>
              </a:tblPr>
              <a:tblGrid>
                <a:gridCol w="909372">
                  <a:extLst>
                    <a:ext uri="{9D8B030D-6E8A-4147-A177-3AD203B41FA5}">
                      <a16:colId xmlns:a16="http://schemas.microsoft.com/office/drawing/2014/main" val="2205813732"/>
                    </a:ext>
                  </a:extLst>
                </a:gridCol>
                <a:gridCol w="1051560">
                  <a:extLst>
                    <a:ext uri="{9D8B030D-6E8A-4147-A177-3AD203B41FA5}">
                      <a16:colId xmlns:a16="http://schemas.microsoft.com/office/drawing/2014/main" val="3903504205"/>
                    </a:ext>
                  </a:extLst>
                </a:gridCol>
                <a:gridCol w="1051560">
                  <a:extLst>
                    <a:ext uri="{9D8B030D-6E8A-4147-A177-3AD203B41FA5}">
                      <a16:colId xmlns:a16="http://schemas.microsoft.com/office/drawing/2014/main" val="55928308"/>
                    </a:ext>
                  </a:extLst>
                </a:gridCol>
                <a:gridCol w="1051560">
                  <a:extLst>
                    <a:ext uri="{9D8B030D-6E8A-4147-A177-3AD203B41FA5}">
                      <a16:colId xmlns:a16="http://schemas.microsoft.com/office/drawing/2014/main" val="2072467710"/>
                    </a:ext>
                  </a:extLst>
                </a:gridCol>
                <a:gridCol w="1051560">
                  <a:extLst>
                    <a:ext uri="{9D8B030D-6E8A-4147-A177-3AD203B41FA5}">
                      <a16:colId xmlns:a16="http://schemas.microsoft.com/office/drawing/2014/main" val="1853667558"/>
                    </a:ext>
                  </a:extLst>
                </a:gridCol>
                <a:gridCol w="1051560">
                  <a:extLst>
                    <a:ext uri="{9D8B030D-6E8A-4147-A177-3AD203B41FA5}">
                      <a16:colId xmlns:a16="http://schemas.microsoft.com/office/drawing/2014/main" val="3120781391"/>
                    </a:ext>
                  </a:extLst>
                </a:gridCol>
                <a:gridCol w="1051560">
                  <a:extLst>
                    <a:ext uri="{9D8B030D-6E8A-4147-A177-3AD203B41FA5}">
                      <a16:colId xmlns:a16="http://schemas.microsoft.com/office/drawing/2014/main" val="2658977919"/>
                    </a:ext>
                  </a:extLst>
                </a:gridCol>
                <a:gridCol w="1051560">
                  <a:extLst>
                    <a:ext uri="{9D8B030D-6E8A-4147-A177-3AD203B41FA5}">
                      <a16:colId xmlns:a16="http://schemas.microsoft.com/office/drawing/2014/main" val="2763910124"/>
                    </a:ext>
                  </a:extLst>
                </a:gridCol>
                <a:gridCol w="1051560">
                  <a:extLst>
                    <a:ext uri="{9D8B030D-6E8A-4147-A177-3AD203B41FA5}">
                      <a16:colId xmlns:a16="http://schemas.microsoft.com/office/drawing/2014/main" val="3850130062"/>
                    </a:ext>
                  </a:extLst>
                </a:gridCol>
                <a:gridCol w="1051560">
                  <a:extLst>
                    <a:ext uri="{9D8B030D-6E8A-4147-A177-3AD203B41FA5}">
                      <a16:colId xmlns:a16="http://schemas.microsoft.com/office/drawing/2014/main" val="381373420"/>
                    </a:ext>
                  </a:extLst>
                </a:gridCol>
              </a:tblGrid>
              <a:tr h="370840">
                <a:tc>
                  <a:txBody>
                    <a:bodyPr/>
                    <a:lstStyle/>
                    <a:p>
                      <a:r>
                        <a:rPr lang="en-IN" dirty="0"/>
                        <a:t>RCB1</a:t>
                      </a:r>
                    </a:p>
                  </a:txBody>
                  <a:tcPr/>
                </a:tc>
                <a:tc>
                  <a:txBody>
                    <a:bodyPr/>
                    <a:lstStyle/>
                    <a:p>
                      <a:r>
                        <a:rPr lang="en-IN" dirty="0"/>
                        <a:t>RCB2</a:t>
                      </a:r>
                    </a:p>
                  </a:txBody>
                  <a:tcPr/>
                </a:tc>
                <a:tc>
                  <a:txBody>
                    <a:bodyPr/>
                    <a:lstStyle/>
                    <a:p>
                      <a:r>
                        <a:rPr lang="en-IN" dirty="0"/>
                        <a:t>RCB3</a:t>
                      </a:r>
                    </a:p>
                  </a:txBody>
                  <a:tcPr/>
                </a:tc>
                <a:tc>
                  <a:txBody>
                    <a:bodyPr/>
                    <a:lstStyle/>
                    <a:p>
                      <a:r>
                        <a:rPr lang="en-IN" dirty="0"/>
                        <a:t>RCB4</a:t>
                      </a:r>
                    </a:p>
                  </a:txBody>
                  <a:tcPr/>
                </a:tc>
                <a:tc>
                  <a:txBody>
                    <a:bodyPr/>
                    <a:lstStyle/>
                    <a:p>
                      <a:r>
                        <a:rPr lang="en-IN" dirty="0"/>
                        <a:t>RCB5</a:t>
                      </a:r>
                    </a:p>
                  </a:txBody>
                  <a:tcPr/>
                </a:tc>
                <a:tc>
                  <a:txBody>
                    <a:bodyPr/>
                    <a:lstStyle/>
                    <a:p>
                      <a:r>
                        <a:rPr lang="en-IN" dirty="0"/>
                        <a:t>RCB6</a:t>
                      </a:r>
                    </a:p>
                  </a:txBody>
                  <a:tcPr/>
                </a:tc>
                <a:tc>
                  <a:txBody>
                    <a:bodyPr/>
                    <a:lstStyle/>
                    <a:p>
                      <a:r>
                        <a:rPr lang="en-IN" dirty="0"/>
                        <a:t>…………</a:t>
                      </a:r>
                    </a:p>
                  </a:txBody>
                  <a:tcPr/>
                </a:tc>
                <a:tc>
                  <a:txBody>
                    <a:bodyPr/>
                    <a:lstStyle/>
                    <a:p>
                      <a:r>
                        <a:rPr lang="en-IN" dirty="0"/>
                        <a:t>……………</a:t>
                      </a:r>
                    </a:p>
                  </a:txBody>
                  <a:tcPr/>
                </a:tc>
                <a:tc>
                  <a:txBody>
                    <a:bodyPr/>
                    <a:lstStyle/>
                    <a:p>
                      <a:r>
                        <a:rPr lang="en-IN" dirty="0"/>
                        <a:t>RCB127</a:t>
                      </a:r>
                    </a:p>
                  </a:txBody>
                  <a:tcPr/>
                </a:tc>
                <a:tc>
                  <a:txBody>
                    <a:bodyPr/>
                    <a:lstStyle/>
                    <a:p>
                      <a:r>
                        <a:rPr lang="en-IN" dirty="0"/>
                        <a:t>RCB128</a:t>
                      </a:r>
                    </a:p>
                  </a:txBody>
                  <a:tcPr/>
                </a:tc>
                <a:extLst>
                  <a:ext uri="{0D108BD9-81ED-4DB2-BD59-A6C34878D82A}">
                    <a16:rowId xmlns:a16="http://schemas.microsoft.com/office/drawing/2014/main" val="4116654752"/>
                  </a:ext>
                </a:extLst>
              </a:tr>
              <a:tr h="370840">
                <a:tc>
                  <a:txBody>
                    <a:bodyPr/>
                    <a:lstStyle/>
                    <a:p>
                      <a:r>
                        <a:rPr lang="en-IN" dirty="0"/>
                        <a:t>4</a:t>
                      </a:r>
                    </a:p>
                  </a:txBody>
                  <a:tcPr/>
                </a:tc>
                <a:tc>
                  <a:txBody>
                    <a:bodyPr/>
                    <a:lstStyle/>
                    <a:p>
                      <a:r>
                        <a:rPr lang="en-IN" dirty="0"/>
                        <a:t>1</a:t>
                      </a:r>
                    </a:p>
                  </a:txBody>
                  <a:tcPr/>
                </a:tc>
                <a:tc>
                  <a:txBody>
                    <a:bodyPr/>
                    <a:lstStyle/>
                    <a:p>
                      <a:r>
                        <a:rPr lang="en-IN" dirty="0"/>
                        <a:t>6</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3769101166"/>
                  </a:ext>
                </a:extLst>
              </a:tr>
              <a:tr h="370840">
                <a:tc>
                  <a:txBody>
                    <a:bodyPr/>
                    <a:lstStyle/>
                    <a:p>
                      <a:r>
                        <a:rPr lang="en-IN" dirty="0"/>
                        <a:t>0</a:t>
                      </a:r>
                    </a:p>
                  </a:txBody>
                  <a:tcPr/>
                </a:tc>
                <a:tc>
                  <a:txBody>
                    <a:bodyPr/>
                    <a:lstStyle/>
                    <a:p>
                      <a:r>
                        <a:rPr lang="en-IN" dirty="0"/>
                        <a:t>4</a:t>
                      </a:r>
                    </a:p>
                  </a:txBody>
                  <a:tcPr/>
                </a:tc>
                <a:tc>
                  <a:txBody>
                    <a:bodyPr/>
                    <a:lstStyle/>
                    <a:p>
                      <a:r>
                        <a:rPr lang="en-IN" dirty="0"/>
                        <a:t>1</a:t>
                      </a:r>
                    </a:p>
                  </a:txBody>
                  <a:tcPr/>
                </a:tc>
                <a:tc>
                  <a:txBody>
                    <a:bodyPr/>
                    <a:lstStyle/>
                    <a:p>
                      <a:r>
                        <a:rPr lang="en-IN" dirty="0"/>
                        <a:t>6</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2</a:t>
                      </a:r>
                    </a:p>
                  </a:txBody>
                  <a:tcPr/>
                </a:tc>
                <a:tc>
                  <a:txBody>
                    <a:bodyPr/>
                    <a:lstStyle/>
                    <a:p>
                      <a:r>
                        <a:rPr lang="en-IN" dirty="0"/>
                        <a:t>7</a:t>
                      </a:r>
                    </a:p>
                  </a:txBody>
                  <a:tcPr/>
                </a:tc>
                <a:extLst>
                  <a:ext uri="{0D108BD9-81ED-4DB2-BD59-A6C34878D82A}">
                    <a16:rowId xmlns:a16="http://schemas.microsoft.com/office/drawing/2014/main" val="985585145"/>
                  </a:ext>
                </a:extLst>
              </a:tr>
              <a:tr h="370840">
                <a:tc>
                  <a:txBody>
                    <a:bodyPr/>
                    <a:lstStyle/>
                    <a:p>
                      <a:r>
                        <a:rPr lang="en-IN" dirty="0"/>
                        <a:t>7</a:t>
                      </a:r>
                    </a:p>
                  </a:txBody>
                  <a:tcPr/>
                </a:tc>
                <a:tc>
                  <a:txBody>
                    <a:bodyPr/>
                    <a:lstStyle/>
                    <a:p>
                      <a:r>
                        <a:rPr lang="en-IN" dirty="0"/>
                        <a:t>9</a:t>
                      </a:r>
                    </a:p>
                  </a:txBody>
                  <a:tcPr/>
                </a:tc>
                <a:tc>
                  <a:txBody>
                    <a:bodyPr/>
                    <a:lstStyle/>
                    <a:p>
                      <a:r>
                        <a:rPr lang="en-IN" dirty="0"/>
                        <a:t>8</a:t>
                      </a:r>
                    </a:p>
                  </a:txBody>
                  <a:tcPr/>
                </a:tc>
                <a:tc>
                  <a:txBody>
                    <a:bodyPr/>
                    <a:lstStyle/>
                    <a:p>
                      <a:r>
                        <a:rPr lang="en-IN" dirty="0"/>
                        <a:t>1</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1</a:t>
                      </a:r>
                    </a:p>
                  </a:txBody>
                  <a:tcPr/>
                </a:tc>
                <a:tc>
                  <a:txBody>
                    <a:bodyPr/>
                    <a:lstStyle/>
                    <a:p>
                      <a:r>
                        <a:rPr lang="en-IN" dirty="0"/>
                        <a:t>8</a:t>
                      </a:r>
                    </a:p>
                  </a:txBody>
                  <a:tcPr/>
                </a:tc>
                <a:extLst>
                  <a:ext uri="{0D108BD9-81ED-4DB2-BD59-A6C34878D82A}">
                    <a16:rowId xmlns:a16="http://schemas.microsoft.com/office/drawing/2014/main" val="221780981"/>
                  </a:ext>
                </a:extLst>
              </a:tr>
              <a:tr h="370840">
                <a:tc>
                  <a:txBody>
                    <a:bodyPr/>
                    <a:lstStyle/>
                    <a:p>
                      <a:r>
                        <a:rPr lang="en-IN" dirty="0"/>
                        <a:t>8</a:t>
                      </a:r>
                    </a:p>
                  </a:txBody>
                  <a:tcPr/>
                </a:tc>
                <a:tc>
                  <a:txBody>
                    <a:bodyPr/>
                    <a:lstStyle/>
                    <a:p>
                      <a:r>
                        <a:rPr lang="en-IN" dirty="0"/>
                        <a:t>8</a:t>
                      </a:r>
                    </a:p>
                  </a:txBody>
                  <a:tcPr/>
                </a:tc>
                <a:tc>
                  <a:txBody>
                    <a:bodyPr/>
                    <a:lstStyle/>
                    <a:p>
                      <a:r>
                        <a:rPr lang="en-IN" dirty="0"/>
                        <a:t>3</a:t>
                      </a:r>
                    </a:p>
                  </a:txBody>
                  <a:tcPr/>
                </a:tc>
                <a:tc>
                  <a:txBody>
                    <a:bodyPr/>
                    <a:lstStyle/>
                    <a:p>
                      <a:r>
                        <a:rPr lang="en-IN" dirty="0"/>
                        <a:t>3</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8</a:t>
                      </a:r>
                    </a:p>
                  </a:txBody>
                  <a:tcPr/>
                </a:tc>
                <a:tc>
                  <a:txBody>
                    <a:bodyPr/>
                    <a:lstStyle/>
                    <a:p>
                      <a:r>
                        <a:rPr lang="en-IN" dirty="0"/>
                        <a:t>3</a:t>
                      </a:r>
                    </a:p>
                  </a:txBody>
                  <a:tcPr/>
                </a:tc>
                <a:extLst>
                  <a:ext uri="{0D108BD9-81ED-4DB2-BD59-A6C34878D82A}">
                    <a16:rowId xmlns:a16="http://schemas.microsoft.com/office/drawing/2014/main" val="426731250"/>
                  </a:ext>
                </a:extLst>
              </a:tr>
              <a:tr h="370840">
                <a:tc>
                  <a:txBody>
                    <a:bodyPr/>
                    <a:lstStyle/>
                    <a:p>
                      <a:r>
                        <a:rPr lang="en-IN" dirty="0"/>
                        <a:t>3</a:t>
                      </a:r>
                    </a:p>
                  </a:txBody>
                  <a:tcPr/>
                </a:tc>
                <a:tc>
                  <a:txBody>
                    <a:bodyPr/>
                    <a:lstStyle/>
                    <a:p>
                      <a:r>
                        <a:rPr lang="en-IN" dirty="0"/>
                        <a:t>3</a:t>
                      </a:r>
                    </a:p>
                  </a:txBody>
                  <a:tcPr/>
                </a:tc>
                <a:tc>
                  <a:txBody>
                    <a:bodyPr/>
                    <a:lstStyle/>
                    <a:p>
                      <a:r>
                        <a:rPr lang="en-IN" dirty="0"/>
                        <a:t>7</a:t>
                      </a:r>
                    </a:p>
                  </a:txBody>
                  <a:tcPr/>
                </a:tc>
                <a:tc>
                  <a:txBody>
                    <a:bodyPr/>
                    <a:lstStyle/>
                    <a:p>
                      <a:r>
                        <a:rPr lang="en-IN" dirty="0"/>
                        <a:t>9</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0</a:t>
                      </a:r>
                    </a:p>
                  </a:txBody>
                  <a:tcPr/>
                </a:tc>
                <a:tc>
                  <a:txBody>
                    <a:bodyPr/>
                    <a:lstStyle/>
                    <a:p>
                      <a:r>
                        <a:rPr lang="en-IN" dirty="0"/>
                        <a:t>6</a:t>
                      </a:r>
                    </a:p>
                  </a:txBody>
                  <a:tcPr/>
                </a:tc>
                <a:extLst>
                  <a:ext uri="{0D108BD9-81ED-4DB2-BD59-A6C34878D82A}">
                    <a16:rowId xmlns:a16="http://schemas.microsoft.com/office/drawing/2014/main" val="2522047421"/>
                  </a:ext>
                </a:extLst>
              </a:tr>
              <a:tr h="370840">
                <a:tc>
                  <a:txBody>
                    <a:bodyPr/>
                    <a:lstStyle/>
                    <a:p>
                      <a:r>
                        <a:rPr lang="en-IN" dirty="0"/>
                        <a:t>1</a:t>
                      </a:r>
                    </a:p>
                  </a:txBody>
                  <a:tcPr/>
                </a:tc>
                <a:tc>
                  <a:txBody>
                    <a:bodyPr/>
                    <a:lstStyle/>
                    <a:p>
                      <a:r>
                        <a:rPr lang="en-IN" dirty="0"/>
                        <a:t>2</a:t>
                      </a:r>
                    </a:p>
                  </a:txBody>
                  <a:tcPr/>
                </a:tc>
                <a:tc>
                  <a:txBody>
                    <a:bodyPr/>
                    <a:lstStyle/>
                    <a:p>
                      <a:r>
                        <a:rPr lang="en-IN" dirty="0"/>
                        <a:t>4</a:t>
                      </a:r>
                    </a:p>
                  </a:txBody>
                  <a:tcPr/>
                </a:tc>
                <a:tc>
                  <a:txBody>
                    <a:bodyPr/>
                    <a:lstStyle/>
                    <a:p>
                      <a:r>
                        <a:rPr lang="en-IN" dirty="0"/>
                        <a:t>8</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4245883465"/>
                  </a:ext>
                </a:extLst>
              </a:tr>
              <a:tr h="370840">
                <a:tc>
                  <a:txBody>
                    <a:bodyPr/>
                    <a:lstStyle/>
                    <a:p>
                      <a:r>
                        <a:rPr lang="en-IN" dirty="0"/>
                        <a:t>2</a:t>
                      </a:r>
                    </a:p>
                  </a:txBody>
                  <a:tcPr/>
                </a:tc>
                <a:tc>
                  <a:txBody>
                    <a:bodyPr/>
                    <a:lstStyle/>
                    <a:p>
                      <a:r>
                        <a:rPr lang="en-IN" dirty="0"/>
                        <a:t>7</a:t>
                      </a:r>
                    </a:p>
                  </a:txBody>
                  <a:tcPr/>
                </a:tc>
                <a:tc>
                  <a:txBody>
                    <a:bodyPr/>
                    <a:lstStyle/>
                    <a:p>
                      <a:r>
                        <a:rPr lang="en-IN" dirty="0"/>
                        <a:t>2</a:t>
                      </a:r>
                    </a:p>
                  </a:txBody>
                  <a:tcPr/>
                </a:tc>
                <a:tc>
                  <a:txBody>
                    <a:bodyPr/>
                    <a:lstStyle/>
                    <a:p>
                      <a:r>
                        <a:rPr lang="en-IN" dirty="0"/>
                        <a:t>4</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5</a:t>
                      </a:r>
                    </a:p>
                  </a:txBody>
                  <a:tcPr/>
                </a:tc>
                <a:tc>
                  <a:txBody>
                    <a:bodyPr/>
                    <a:lstStyle/>
                    <a:p>
                      <a:r>
                        <a:rPr lang="en-IN" dirty="0"/>
                        <a:t>0</a:t>
                      </a:r>
                    </a:p>
                  </a:txBody>
                  <a:tcPr/>
                </a:tc>
                <a:extLst>
                  <a:ext uri="{0D108BD9-81ED-4DB2-BD59-A6C34878D82A}">
                    <a16:rowId xmlns:a16="http://schemas.microsoft.com/office/drawing/2014/main" val="3702393119"/>
                  </a:ext>
                </a:extLst>
              </a:tr>
              <a:tr h="370840">
                <a:tc>
                  <a:txBody>
                    <a:bodyPr/>
                    <a:lstStyle/>
                    <a:p>
                      <a:r>
                        <a:rPr lang="en-IN" dirty="0"/>
                        <a:t>9</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9</a:t>
                      </a:r>
                    </a:p>
                  </a:txBody>
                  <a:tcPr/>
                </a:tc>
                <a:tc>
                  <a:txBody>
                    <a:bodyPr/>
                    <a:lstStyle/>
                    <a:p>
                      <a:r>
                        <a:rPr lang="en-IN" dirty="0"/>
                        <a:t>2</a:t>
                      </a:r>
                    </a:p>
                  </a:txBody>
                  <a:tcPr/>
                </a:tc>
                <a:extLst>
                  <a:ext uri="{0D108BD9-81ED-4DB2-BD59-A6C34878D82A}">
                    <a16:rowId xmlns:a16="http://schemas.microsoft.com/office/drawing/2014/main" val="3080001464"/>
                  </a:ext>
                </a:extLst>
              </a:tr>
              <a:tr h="370840">
                <a:tc>
                  <a:txBody>
                    <a:bodyPr/>
                    <a:lstStyle/>
                    <a:p>
                      <a:r>
                        <a:rPr lang="en-IN" dirty="0"/>
                        <a:t>6</a:t>
                      </a:r>
                    </a:p>
                  </a:txBody>
                  <a:tcPr/>
                </a:tc>
                <a:tc>
                  <a:txBody>
                    <a:bodyPr/>
                    <a:lstStyle/>
                    <a:p>
                      <a:r>
                        <a:rPr lang="en-IN" dirty="0"/>
                        <a:t>5</a:t>
                      </a:r>
                    </a:p>
                  </a:txBody>
                  <a:tcPr/>
                </a:tc>
                <a:tc>
                  <a:txBody>
                    <a:bodyPr/>
                    <a:lstStyle/>
                    <a:p>
                      <a:r>
                        <a:rPr lang="en-IN" dirty="0"/>
                        <a:t>5</a:t>
                      </a:r>
                    </a:p>
                  </a:txBody>
                  <a:tcPr/>
                </a:tc>
                <a:tc>
                  <a:txBody>
                    <a:bodyPr/>
                    <a:lstStyle/>
                    <a:p>
                      <a:r>
                        <a:rPr lang="en-IN" dirty="0"/>
                        <a:t>2</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6</a:t>
                      </a:r>
                    </a:p>
                  </a:txBody>
                  <a:tcPr/>
                </a:tc>
                <a:tc>
                  <a:txBody>
                    <a:bodyPr/>
                    <a:lstStyle/>
                    <a:p>
                      <a:r>
                        <a:rPr lang="en-IN" dirty="0"/>
                        <a:t>1</a:t>
                      </a:r>
                    </a:p>
                  </a:txBody>
                  <a:tcPr/>
                </a:tc>
                <a:extLst>
                  <a:ext uri="{0D108BD9-81ED-4DB2-BD59-A6C34878D82A}">
                    <a16:rowId xmlns:a16="http://schemas.microsoft.com/office/drawing/2014/main" val="2612379313"/>
                  </a:ext>
                </a:extLst>
              </a:tr>
              <a:tr h="370840">
                <a:tc>
                  <a:txBody>
                    <a:bodyPr/>
                    <a:lstStyle/>
                    <a:p>
                      <a:r>
                        <a:rPr lang="en-IN" dirty="0"/>
                        <a:t>5</a:t>
                      </a:r>
                    </a:p>
                  </a:txBody>
                  <a:tcPr/>
                </a:tc>
                <a:tc>
                  <a:txBody>
                    <a:bodyPr/>
                    <a:lstStyle/>
                    <a:p>
                      <a:r>
                        <a:rPr lang="en-IN" dirty="0"/>
                        <a:t>6</a:t>
                      </a:r>
                    </a:p>
                  </a:txBody>
                  <a:tcPr/>
                </a:tc>
                <a:tc>
                  <a:txBody>
                    <a:bodyPr/>
                    <a:lstStyle/>
                    <a:p>
                      <a:r>
                        <a:rPr lang="en-IN" dirty="0"/>
                        <a:t>9</a:t>
                      </a:r>
                    </a:p>
                  </a:txBody>
                  <a:tcPr/>
                </a:tc>
                <a:tc>
                  <a:txBody>
                    <a:bodyPr/>
                    <a:lstStyle/>
                    <a:p>
                      <a:r>
                        <a:rPr lang="en-IN" dirty="0"/>
                        <a:t>5</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7</a:t>
                      </a:r>
                    </a:p>
                  </a:txBody>
                  <a:tcPr/>
                </a:tc>
                <a:tc>
                  <a:txBody>
                    <a:bodyPr/>
                    <a:lstStyle/>
                    <a:p>
                      <a:r>
                        <a:rPr lang="en-IN" dirty="0"/>
                        <a:t>9</a:t>
                      </a:r>
                    </a:p>
                  </a:txBody>
                  <a:tcPr/>
                </a:tc>
                <a:extLst>
                  <a:ext uri="{0D108BD9-81ED-4DB2-BD59-A6C34878D82A}">
                    <a16:rowId xmlns:a16="http://schemas.microsoft.com/office/drawing/2014/main" val="911312036"/>
                  </a:ext>
                </a:extLst>
              </a:tr>
            </a:tbl>
          </a:graphicData>
        </a:graphic>
      </p:graphicFrame>
      <p:sp>
        <p:nvSpPr>
          <p:cNvPr id="6" name="Rectangle 5">
            <a:extLst>
              <a:ext uri="{FF2B5EF4-FFF2-40B4-BE49-F238E27FC236}">
                <a16:creationId xmlns:a16="http://schemas.microsoft.com/office/drawing/2014/main" id="{A2F6C96D-85A8-4143-92BA-ECF2E1892D57}"/>
              </a:ext>
            </a:extLst>
          </p:cNvPr>
          <p:cNvSpPr/>
          <p:nvPr/>
        </p:nvSpPr>
        <p:spPr>
          <a:xfrm>
            <a:off x="5974813" y="3244334"/>
            <a:ext cx="242374" cy="369332"/>
          </a:xfrm>
          <a:prstGeom prst="rect">
            <a:avLst/>
          </a:prstGeom>
        </p:spPr>
        <p:txBody>
          <a:bodyPr wrap="none">
            <a:spAutoFit/>
          </a:bodyPr>
          <a:lstStyle/>
          <a:p>
            <a:r>
              <a:rPr lang="en-IN" dirty="0"/>
              <a:t>.</a:t>
            </a:r>
          </a:p>
        </p:txBody>
      </p:sp>
    </p:spTree>
    <p:extLst>
      <p:ext uri="{BB962C8B-B14F-4D97-AF65-F5344CB8AC3E}">
        <p14:creationId xmlns:p14="http://schemas.microsoft.com/office/powerpoint/2010/main" val="126261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8AE2-3A8B-4034-8E24-335EC8BFD9D8}"/>
              </a:ext>
            </a:extLst>
          </p:cNvPr>
          <p:cNvSpPr>
            <a:spLocks noGrp="1"/>
          </p:cNvSpPr>
          <p:nvPr>
            <p:ph type="ctrTitle"/>
          </p:nvPr>
        </p:nvSpPr>
        <p:spPr>
          <a:xfrm>
            <a:off x="1524000" y="141403"/>
            <a:ext cx="9144000" cy="578263"/>
          </a:xfrm>
        </p:spPr>
        <p:txBody>
          <a:bodyPr>
            <a:normAutofit fontScale="90000"/>
          </a:bodyPr>
          <a:lstStyle/>
          <a:p>
            <a:r>
              <a:rPr lang="en-IN" sz="3600" b="1" dirty="0"/>
              <a:t>Codebook Selection process</a:t>
            </a:r>
          </a:p>
        </p:txBody>
      </p:sp>
      <p:sp>
        <p:nvSpPr>
          <p:cNvPr id="3" name="Subtitle 2">
            <a:extLst>
              <a:ext uri="{FF2B5EF4-FFF2-40B4-BE49-F238E27FC236}">
                <a16:creationId xmlns:a16="http://schemas.microsoft.com/office/drawing/2014/main" id="{F6316A51-ADB3-4C87-9BF8-2EA210AD5683}"/>
              </a:ext>
            </a:extLst>
          </p:cNvPr>
          <p:cNvSpPr>
            <a:spLocks noGrp="1"/>
          </p:cNvSpPr>
          <p:nvPr>
            <p:ph type="subTitle" idx="1"/>
          </p:nvPr>
        </p:nvSpPr>
        <p:spPr>
          <a:xfrm>
            <a:off x="0" y="3676454"/>
            <a:ext cx="10668000" cy="2696066"/>
          </a:xfrm>
        </p:spPr>
        <p:txBody>
          <a:bodyPr>
            <a:normAutofit/>
          </a:bodyPr>
          <a:lstStyle/>
          <a:p>
            <a:pPr marL="342900" indent="-342900" algn="l">
              <a:buFont typeface="Wingdings" panose="05000000000000000000" pitchFamily="2" charset="2"/>
              <a:buChar char="Ø"/>
            </a:pPr>
            <a:r>
              <a:rPr lang="en-IN" dirty="0"/>
              <a:t>128 bit key.</a:t>
            </a:r>
          </a:p>
          <a:p>
            <a:pPr marL="342900" indent="-342900" algn="l">
              <a:buFont typeface="Wingdings" panose="05000000000000000000" pitchFamily="2" charset="2"/>
              <a:buChar char="Ø"/>
            </a:pPr>
            <a:r>
              <a:rPr lang="en-IN" dirty="0"/>
              <a:t> 128 codebook.</a:t>
            </a:r>
          </a:p>
          <a:p>
            <a:pPr marL="342900" indent="-342900" algn="l">
              <a:buFont typeface="Wingdings" panose="05000000000000000000" pitchFamily="2" charset="2"/>
              <a:buChar char="Ø"/>
            </a:pPr>
            <a:r>
              <a:rPr lang="en-IN" dirty="0"/>
              <a:t> Set bit or zero bit positions will decide the participant codebooks.</a:t>
            </a:r>
          </a:p>
          <a:p>
            <a:pPr marL="342900" indent="-342900" algn="l">
              <a:buFont typeface="Wingdings" panose="05000000000000000000" pitchFamily="2" charset="2"/>
              <a:buChar char="Ø"/>
            </a:pPr>
            <a:r>
              <a:rPr lang="en-IN" dirty="0"/>
              <a:t> For each different key, there will be different sets of codebook.                                      </a:t>
            </a:r>
          </a:p>
          <a:p>
            <a:pPr algn="l"/>
            <a:endParaRPr lang="en-IN" dirty="0"/>
          </a:p>
          <a:p>
            <a:pPr algn="l"/>
            <a:endParaRPr lang="en-IN" dirty="0"/>
          </a:p>
          <a:p>
            <a:pPr algn="l"/>
            <a:endParaRPr lang="en-IN" dirty="0"/>
          </a:p>
        </p:txBody>
      </p:sp>
      <p:graphicFrame>
        <p:nvGraphicFramePr>
          <p:cNvPr id="11" name="Table 10">
            <a:extLst>
              <a:ext uri="{FF2B5EF4-FFF2-40B4-BE49-F238E27FC236}">
                <a16:creationId xmlns:a16="http://schemas.microsoft.com/office/drawing/2014/main" id="{5B328E19-C1A8-48C5-BD68-323732D523C2}"/>
              </a:ext>
            </a:extLst>
          </p:cNvPr>
          <p:cNvGraphicFramePr>
            <a:graphicFrameLocks noGrp="1"/>
          </p:cNvGraphicFramePr>
          <p:nvPr>
            <p:extLst>
              <p:ext uri="{D42A27DB-BD31-4B8C-83A1-F6EECF244321}">
                <p14:modId xmlns:p14="http://schemas.microsoft.com/office/powerpoint/2010/main" val="4027355445"/>
              </p:ext>
            </p:extLst>
          </p:nvPr>
        </p:nvGraphicFramePr>
        <p:xfrm>
          <a:off x="48700" y="998209"/>
          <a:ext cx="12094600" cy="518160"/>
        </p:xfrm>
        <a:graphic>
          <a:graphicData uri="http://schemas.openxmlformats.org/drawingml/2006/table">
            <a:tbl>
              <a:tblPr firstRow="1" bandRow="1">
                <a:tableStyleId>{5C22544A-7EE6-4342-B048-85BDC9FD1C3A}</a:tableStyleId>
              </a:tblPr>
              <a:tblGrid>
                <a:gridCol w="604730">
                  <a:extLst>
                    <a:ext uri="{9D8B030D-6E8A-4147-A177-3AD203B41FA5}">
                      <a16:colId xmlns:a16="http://schemas.microsoft.com/office/drawing/2014/main" val="906303331"/>
                    </a:ext>
                  </a:extLst>
                </a:gridCol>
                <a:gridCol w="604730">
                  <a:extLst>
                    <a:ext uri="{9D8B030D-6E8A-4147-A177-3AD203B41FA5}">
                      <a16:colId xmlns:a16="http://schemas.microsoft.com/office/drawing/2014/main" val="566965017"/>
                    </a:ext>
                  </a:extLst>
                </a:gridCol>
                <a:gridCol w="604730">
                  <a:extLst>
                    <a:ext uri="{9D8B030D-6E8A-4147-A177-3AD203B41FA5}">
                      <a16:colId xmlns:a16="http://schemas.microsoft.com/office/drawing/2014/main" val="851172195"/>
                    </a:ext>
                  </a:extLst>
                </a:gridCol>
                <a:gridCol w="604730">
                  <a:extLst>
                    <a:ext uri="{9D8B030D-6E8A-4147-A177-3AD203B41FA5}">
                      <a16:colId xmlns:a16="http://schemas.microsoft.com/office/drawing/2014/main" val="1647091086"/>
                    </a:ext>
                  </a:extLst>
                </a:gridCol>
                <a:gridCol w="604730">
                  <a:extLst>
                    <a:ext uri="{9D8B030D-6E8A-4147-A177-3AD203B41FA5}">
                      <a16:colId xmlns:a16="http://schemas.microsoft.com/office/drawing/2014/main" val="2853240958"/>
                    </a:ext>
                  </a:extLst>
                </a:gridCol>
                <a:gridCol w="604730">
                  <a:extLst>
                    <a:ext uri="{9D8B030D-6E8A-4147-A177-3AD203B41FA5}">
                      <a16:colId xmlns:a16="http://schemas.microsoft.com/office/drawing/2014/main" val="2155014107"/>
                    </a:ext>
                  </a:extLst>
                </a:gridCol>
                <a:gridCol w="604730">
                  <a:extLst>
                    <a:ext uri="{9D8B030D-6E8A-4147-A177-3AD203B41FA5}">
                      <a16:colId xmlns:a16="http://schemas.microsoft.com/office/drawing/2014/main" val="2698983937"/>
                    </a:ext>
                  </a:extLst>
                </a:gridCol>
                <a:gridCol w="604730">
                  <a:extLst>
                    <a:ext uri="{9D8B030D-6E8A-4147-A177-3AD203B41FA5}">
                      <a16:colId xmlns:a16="http://schemas.microsoft.com/office/drawing/2014/main" val="2906897117"/>
                    </a:ext>
                  </a:extLst>
                </a:gridCol>
                <a:gridCol w="604730">
                  <a:extLst>
                    <a:ext uri="{9D8B030D-6E8A-4147-A177-3AD203B41FA5}">
                      <a16:colId xmlns:a16="http://schemas.microsoft.com/office/drawing/2014/main" val="1971148725"/>
                    </a:ext>
                  </a:extLst>
                </a:gridCol>
                <a:gridCol w="604730">
                  <a:extLst>
                    <a:ext uri="{9D8B030D-6E8A-4147-A177-3AD203B41FA5}">
                      <a16:colId xmlns:a16="http://schemas.microsoft.com/office/drawing/2014/main" val="3760918057"/>
                    </a:ext>
                  </a:extLst>
                </a:gridCol>
                <a:gridCol w="604730">
                  <a:extLst>
                    <a:ext uri="{9D8B030D-6E8A-4147-A177-3AD203B41FA5}">
                      <a16:colId xmlns:a16="http://schemas.microsoft.com/office/drawing/2014/main" val="2973014699"/>
                    </a:ext>
                  </a:extLst>
                </a:gridCol>
                <a:gridCol w="604730">
                  <a:extLst>
                    <a:ext uri="{9D8B030D-6E8A-4147-A177-3AD203B41FA5}">
                      <a16:colId xmlns:a16="http://schemas.microsoft.com/office/drawing/2014/main" val="3103277742"/>
                    </a:ext>
                  </a:extLst>
                </a:gridCol>
                <a:gridCol w="604730">
                  <a:extLst>
                    <a:ext uri="{9D8B030D-6E8A-4147-A177-3AD203B41FA5}">
                      <a16:colId xmlns:a16="http://schemas.microsoft.com/office/drawing/2014/main" val="2171550016"/>
                    </a:ext>
                  </a:extLst>
                </a:gridCol>
                <a:gridCol w="604730">
                  <a:extLst>
                    <a:ext uri="{9D8B030D-6E8A-4147-A177-3AD203B41FA5}">
                      <a16:colId xmlns:a16="http://schemas.microsoft.com/office/drawing/2014/main" val="2289247899"/>
                    </a:ext>
                  </a:extLst>
                </a:gridCol>
                <a:gridCol w="604730">
                  <a:extLst>
                    <a:ext uri="{9D8B030D-6E8A-4147-A177-3AD203B41FA5}">
                      <a16:colId xmlns:a16="http://schemas.microsoft.com/office/drawing/2014/main" val="3061967676"/>
                    </a:ext>
                  </a:extLst>
                </a:gridCol>
                <a:gridCol w="604730">
                  <a:extLst>
                    <a:ext uri="{9D8B030D-6E8A-4147-A177-3AD203B41FA5}">
                      <a16:colId xmlns:a16="http://schemas.microsoft.com/office/drawing/2014/main" val="2376976537"/>
                    </a:ext>
                  </a:extLst>
                </a:gridCol>
                <a:gridCol w="604730">
                  <a:extLst>
                    <a:ext uri="{9D8B030D-6E8A-4147-A177-3AD203B41FA5}">
                      <a16:colId xmlns:a16="http://schemas.microsoft.com/office/drawing/2014/main" val="1911247334"/>
                    </a:ext>
                  </a:extLst>
                </a:gridCol>
                <a:gridCol w="604730">
                  <a:extLst>
                    <a:ext uri="{9D8B030D-6E8A-4147-A177-3AD203B41FA5}">
                      <a16:colId xmlns:a16="http://schemas.microsoft.com/office/drawing/2014/main" val="2322277563"/>
                    </a:ext>
                  </a:extLst>
                </a:gridCol>
                <a:gridCol w="604730">
                  <a:extLst>
                    <a:ext uri="{9D8B030D-6E8A-4147-A177-3AD203B41FA5}">
                      <a16:colId xmlns:a16="http://schemas.microsoft.com/office/drawing/2014/main" val="3279631106"/>
                    </a:ext>
                  </a:extLst>
                </a:gridCol>
                <a:gridCol w="604730">
                  <a:extLst>
                    <a:ext uri="{9D8B030D-6E8A-4147-A177-3AD203B41FA5}">
                      <a16:colId xmlns:a16="http://schemas.microsoft.com/office/drawing/2014/main" val="1416437550"/>
                    </a:ext>
                  </a:extLst>
                </a:gridCol>
              </a:tblGrid>
              <a:tr h="0">
                <a:tc>
                  <a:txBody>
                    <a:bodyPr/>
                    <a:lstStyle/>
                    <a:p>
                      <a:r>
                        <a:rPr lang="en-IN" sz="1400" dirty="0"/>
                        <a:t>CB1</a:t>
                      </a:r>
                    </a:p>
                  </a:txBody>
                  <a:tcPr/>
                </a:tc>
                <a:tc>
                  <a:txBody>
                    <a:bodyPr/>
                    <a:lstStyle/>
                    <a:p>
                      <a:r>
                        <a:rPr lang="en-IN" sz="1400" dirty="0"/>
                        <a:t>CB2</a:t>
                      </a:r>
                    </a:p>
                  </a:txBody>
                  <a:tcPr/>
                </a:tc>
                <a:tc>
                  <a:txBody>
                    <a:bodyPr/>
                    <a:lstStyle/>
                    <a:p>
                      <a:r>
                        <a:rPr lang="en-IN" sz="1400" dirty="0"/>
                        <a:t>CB3</a:t>
                      </a:r>
                    </a:p>
                  </a:txBody>
                  <a:tcPr/>
                </a:tc>
                <a:tc>
                  <a:txBody>
                    <a:bodyPr/>
                    <a:lstStyle/>
                    <a:p>
                      <a:r>
                        <a:rPr lang="en-IN" sz="1400" dirty="0"/>
                        <a:t>CB4</a:t>
                      </a:r>
                    </a:p>
                  </a:txBody>
                  <a:tcPr/>
                </a:tc>
                <a:tc>
                  <a:txBody>
                    <a:bodyPr/>
                    <a:lstStyle/>
                    <a:p>
                      <a:r>
                        <a:rPr lang="en-IN" sz="1400" dirty="0"/>
                        <a:t>CB5</a:t>
                      </a:r>
                    </a:p>
                  </a:txBody>
                  <a:tcPr/>
                </a:tc>
                <a:tc>
                  <a:txBody>
                    <a:bodyPr/>
                    <a:lstStyle/>
                    <a:p>
                      <a:r>
                        <a:rPr lang="en-IN" sz="1400" dirty="0"/>
                        <a:t>CB6</a:t>
                      </a:r>
                    </a:p>
                  </a:txBody>
                  <a:tcPr/>
                </a:tc>
                <a:tc>
                  <a:txBody>
                    <a:bodyPr/>
                    <a:lstStyle/>
                    <a:p>
                      <a:r>
                        <a:rPr lang="en-IN" sz="1400" dirty="0"/>
                        <a:t>CB7</a:t>
                      </a:r>
                    </a:p>
                  </a:txBody>
                  <a:tcPr/>
                </a:tc>
                <a:tc>
                  <a:txBody>
                    <a:bodyPr/>
                    <a:lstStyle/>
                    <a:p>
                      <a:r>
                        <a:rPr lang="en-IN" sz="1400" dirty="0"/>
                        <a:t>CB8</a:t>
                      </a:r>
                    </a:p>
                  </a:txBody>
                  <a:tcPr/>
                </a:tc>
                <a:tc>
                  <a:txBody>
                    <a:bodyPr/>
                    <a:lstStyle/>
                    <a:p>
                      <a:r>
                        <a:rPr lang="en-IN" sz="1400" dirty="0"/>
                        <a:t>CB9</a:t>
                      </a:r>
                    </a:p>
                  </a:txBody>
                  <a:tcPr/>
                </a:tc>
                <a:tc>
                  <a:txBody>
                    <a:bodyPr/>
                    <a:lstStyle/>
                    <a:p>
                      <a:r>
                        <a:rPr lang="en-IN" sz="1400" dirty="0"/>
                        <a:t>CB10</a:t>
                      </a:r>
                    </a:p>
                  </a:txBody>
                  <a:tcPr/>
                </a:tc>
                <a:tc>
                  <a:txBody>
                    <a:bodyPr/>
                    <a:lstStyle/>
                    <a:p>
                      <a:r>
                        <a:rPr lang="en-IN" sz="1400" dirty="0"/>
                        <a:t>CB11</a:t>
                      </a:r>
                    </a:p>
                  </a:txBody>
                  <a:tcPr/>
                </a:tc>
                <a:tc>
                  <a:txBody>
                    <a:bodyPr/>
                    <a:lstStyle/>
                    <a:p>
                      <a:r>
                        <a:rPr lang="en-IN" sz="1400" dirty="0"/>
                        <a:t>CB12</a:t>
                      </a:r>
                    </a:p>
                  </a:txBody>
                  <a:tcPr/>
                </a:tc>
                <a:tc>
                  <a:txBody>
                    <a:bodyPr/>
                    <a:lstStyle/>
                    <a:p>
                      <a:r>
                        <a:rPr lang="en-IN" sz="1400" dirty="0"/>
                        <a:t>CB13</a:t>
                      </a:r>
                    </a:p>
                  </a:txBody>
                  <a:tcPr/>
                </a:tc>
                <a:tc>
                  <a:txBody>
                    <a:bodyPr/>
                    <a:lstStyle/>
                    <a:p>
                      <a:r>
                        <a:rPr lang="en-IN" sz="1400" dirty="0"/>
                        <a:t>CB14</a:t>
                      </a:r>
                    </a:p>
                  </a:txBody>
                  <a:tcPr/>
                </a:tc>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r>
                        <a:rPr lang="en-IN" sz="1400" dirty="0"/>
                        <a:t>CB126</a:t>
                      </a:r>
                    </a:p>
                  </a:txBody>
                  <a:tcPr/>
                </a:tc>
                <a:tc>
                  <a:txBody>
                    <a:bodyPr/>
                    <a:lstStyle/>
                    <a:p>
                      <a:r>
                        <a:rPr lang="en-IN" sz="1400" dirty="0"/>
                        <a:t>CB127</a:t>
                      </a:r>
                    </a:p>
                  </a:txBody>
                  <a:tcPr/>
                </a:tc>
                <a:tc>
                  <a:txBody>
                    <a:bodyPr/>
                    <a:lstStyle/>
                    <a:p>
                      <a:r>
                        <a:rPr lang="en-IN" sz="1400" dirty="0"/>
                        <a:t>CB128</a:t>
                      </a:r>
                    </a:p>
                  </a:txBody>
                  <a:tcPr/>
                </a:tc>
                <a:extLst>
                  <a:ext uri="{0D108BD9-81ED-4DB2-BD59-A6C34878D82A}">
                    <a16:rowId xmlns:a16="http://schemas.microsoft.com/office/drawing/2014/main" val="789132739"/>
                  </a:ext>
                </a:extLst>
              </a:tr>
            </a:tbl>
          </a:graphicData>
        </a:graphic>
      </p:graphicFrame>
      <p:graphicFrame>
        <p:nvGraphicFramePr>
          <p:cNvPr id="12" name="Table 11">
            <a:extLst>
              <a:ext uri="{FF2B5EF4-FFF2-40B4-BE49-F238E27FC236}">
                <a16:creationId xmlns:a16="http://schemas.microsoft.com/office/drawing/2014/main" id="{78B50F40-1301-4E8F-961B-C2A8C3EA2063}"/>
              </a:ext>
            </a:extLst>
          </p:cNvPr>
          <p:cNvGraphicFramePr>
            <a:graphicFrameLocks noGrp="1"/>
          </p:cNvGraphicFramePr>
          <p:nvPr>
            <p:extLst>
              <p:ext uri="{D42A27DB-BD31-4B8C-83A1-F6EECF244321}">
                <p14:modId xmlns:p14="http://schemas.microsoft.com/office/powerpoint/2010/main" val="1715362620"/>
              </p:ext>
            </p:extLst>
          </p:nvPr>
        </p:nvGraphicFramePr>
        <p:xfrm>
          <a:off x="0" y="1917689"/>
          <a:ext cx="121920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743697169"/>
                    </a:ext>
                  </a:extLst>
                </a:gridCol>
                <a:gridCol w="609600">
                  <a:extLst>
                    <a:ext uri="{9D8B030D-6E8A-4147-A177-3AD203B41FA5}">
                      <a16:colId xmlns:a16="http://schemas.microsoft.com/office/drawing/2014/main" val="2026486104"/>
                    </a:ext>
                  </a:extLst>
                </a:gridCol>
                <a:gridCol w="609600">
                  <a:extLst>
                    <a:ext uri="{9D8B030D-6E8A-4147-A177-3AD203B41FA5}">
                      <a16:colId xmlns:a16="http://schemas.microsoft.com/office/drawing/2014/main" val="1478006284"/>
                    </a:ext>
                  </a:extLst>
                </a:gridCol>
                <a:gridCol w="609600">
                  <a:extLst>
                    <a:ext uri="{9D8B030D-6E8A-4147-A177-3AD203B41FA5}">
                      <a16:colId xmlns:a16="http://schemas.microsoft.com/office/drawing/2014/main" val="3965507981"/>
                    </a:ext>
                  </a:extLst>
                </a:gridCol>
                <a:gridCol w="609600">
                  <a:extLst>
                    <a:ext uri="{9D8B030D-6E8A-4147-A177-3AD203B41FA5}">
                      <a16:colId xmlns:a16="http://schemas.microsoft.com/office/drawing/2014/main" val="803241003"/>
                    </a:ext>
                  </a:extLst>
                </a:gridCol>
                <a:gridCol w="609600">
                  <a:extLst>
                    <a:ext uri="{9D8B030D-6E8A-4147-A177-3AD203B41FA5}">
                      <a16:colId xmlns:a16="http://schemas.microsoft.com/office/drawing/2014/main" val="4132351144"/>
                    </a:ext>
                  </a:extLst>
                </a:gridCol>
                <a:gridCol w="609600">
                  <a:extLst>
                    <a:ext uri="{9D8B030D-6E8A-4147-A177-3AD203B41FA5}">
                      <a16:colId xmlns:a16="http://schemas.microsoft.com/office/drawing/2014/main" val="822460627"/>
                    </a:ext>
                  </a:extLst>
                </a:gridCol>
                <a:gridCol w="609600">
                  <a:extLst>
                    <a:ext uri="{9D8B030D-6E8A-4147-A177-3AD203B41FA5}">
                      <a16:colId xmlns:a16="http://schemas.microsoft.com/office/drawing/2014/main" val="2353783699"/>
                    </a:ext>
                  </a:extLst>
                </a:gridCol>
                <a:gridCol w="609600">
                  <a:extLst>
                    <a:ext uri="{9D8B030D-6E8A-4147-A177-3AD203B41FA5}">
                      <a16:colId xmlns:a16="http://schemas.microsoft.com/office/drawing/2014/main" val="3132573211"/>
                    </a:ext>
                  </a:extLst>
                </a:gridCol>
                <a:gridCol w="565608">
                  <a:extLst>
                    <a:ext uri="{9D8B030D-6E8A-4147-A177-3AD203B41FA5}">
                      <a16:colId xmlns:a16="http://schemas.microsoft.com/office/drawing/2014/main" val="189091817"/>
                    </a:ext>
                  </a:extLst>
                </a:gridCol>
                <a:gridCol w="653592">
                  <a:extLst>
                    <a:ext uri="{9D8B030D-6E8A-4147-A177-3AD203B41FA5}">
                      <a16:colId xmlns:a16="http://schemas.microsoft.com/office/drawing/2014/main" val="2286848503"/>
                    </a:ext>
                  </a:extLst>
                </a:gridCol>
                <a:gridCol w="609600">
                  <a:extLst>
                    <a:ext uri="{9D8B030D-6E8A-4147-A177-3AD203B41FA5}">
                      <a16:colId xmlns:a16="http://schemas.microsoft.com/office/drawing/2014/main" val="4180794484"/>
                    </a:ext>
                  </a:extLst>
                </a:gridCol>
                <a:gridCol w="609600">
                  <a:extLst>
                    <a:ext uri="{9D8B030D-6E8A-4147-A177-3AD203B41FA5}">
                      <a16:colId xmlns:a16="http://schemas.microsoft.com/office/drawing/2014/main" val="2971952794"/>
                    </a:ext>
                  </a:extLst>
                </a:gridCol>
                <a:gridCol w="609600">
                  <a:extLst>
                    <a:ext uri="{9D8B030D-6E8A-4147-A177-3AD203B41FA5}">
                      <a16:colId xmlns:a16="http://schemas.microsoft.com/office/drawing/2014/main" val="2354622960"/>
                    </a:ext>
                  </a:extLst>
                </a:gridCol>
                <a:gridCol w="609600">
                  <a:extLst>
                    <a:ext uri="{9D8B030D-6E8A-4147-A177-3AD203B41FA5}">
                      <a16:colId xmlns:a16="http://schemas.microsoft.com/office/drawing/2014/main" val="4049397085"/>
                    </a:ext>
                  </a:extLst>
                </a:gridCol>
                <a:gridCol w="609600">
                  <a:extLst>
                    <a:ext uri="{9D8B030D-6E8A-4147-A177-3AD203B41FA5}">
                      <a16:colId xmlns:a16="http://schemas.microsoft.com/office/drawing/2014/main" val="1778679507"/>
                    </a:ext>
                  </a:extLst>
                </a:gridCol>
                <a:gridCol w="609600">
                  <a:extLst>
                    <a:ext uri="{9D8B030D-6E8A-4147-A177-3AD203B41FA5}">
                      <a16:colId xmlns:a16="http://schemas.microsoft.com/office/drawing/2014/main" val="782396474"/>
                    </a:ext>
                  </a:extLst>
                </a:gridCol>
                <a:gridCol w="609600">
                  <a:extLst>
                    <a:ext uri="{9D8B030D-6E8A-4147-A177-3AD203B41FA5}">
                      <a16:colId xmlns:a16="http://schemas.microsoft.com/office/drawing/2014/main" val="2808500888"/>
                    </a:ext>
                  </a:extLst>
                </a:gridCol>
                <a:gridCol w="609600">
                  <a:extLst>
                    <a:ext uri="{9D8B030D-6E8A-4147-A177-3AD203B41FA5}">
                      <a16:colId xmlns:a16="http://schemas.microsoft.com/office/drawing/2014/main" val="445401696"/>
                    </a:ext>
                  </a:extLst>
                </a:gridCol>
                <a:gridCol w="609600">
                  <a:extLst>
                    <a:ext uri="{9D8B030D-6E8A-4147-A177-3AD203B41FA5}">
                      <a16:colId xmlns:a16="http://schemas.microsoft.com/office/drawing/2014/main" val="3176264218"/>
                    </a:ext>
                  </a:extLst>
                </a:gridCol>
              </a:tblGrid>
              <a:tr h="0">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556723155"/>
                  </a:ext>
                </a:extLst>
              </a:tr>
            </a:tbl>
          </a:graphicData>
        </a:graphic>
      </p:graphicFrame>
      <p:cxnSp>
        <p:nvCxnSpPr>
          <p:cNvPr id="14" name="Straight Arrow Connector 13">
            <a:extLst>
              <a:ext uri="{FF2B5EF4-FFF2-40B4-BE49-F238E27FC236}">
                <a16:creationId xmlns:a16="http://schemas.microsoft.com/office/drawing/2014/main" id="{AF38A226-016C-4E2C-907C-B14955A3940A}"/>
              </a:ext>
            </a:extLst>
          </p:cNvPr>
          <p:cNvCxnSpPr/>
          <p:nvPr/>
        </p:nvCxnSpPr>
        <p:spPr>
          <a:xfrm>
            <a:off x="282804" y="1491826"/>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AEC7F3-D288-4BE3-B8F0-27DB3E0CCC33}"/>
              </a:ext>
            </a:extLst>
          </p:cNvPr>
          <p:cNvCxnSpPr/>
          <p:nvPr/>
        </p:nvCxnSpPr>
        <p:spPr>
          <a:xfrm>
            <a:off x="920685" y="1491826"/>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552941-0FB1-43AD-B885-A407EAE3B6C6}"/>
              </a:ext>
            </a:extLst>
          </p:cNvPr>
          <p:cNvCxnSpPr/>
          <p:nvPr/>
        </p:nvCxnSpPr>
        <p:spPr>
          <a:xfrm>
            <a:off x="11258747" y="1507081"/>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2480D9-7FA2-438E-9F49-999149829128}"/>
              </a:ext>
            </a:extLst>
          </p:cNvPr>
          <p:cNvCxnSpPr/>
          <p:nvPr/>
        </p:nvCxnSpPr>
        <p:spPr>
          <a:xfrm>
            <a:off x="2121555" y="1507081"/>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A422F5C-0E34-4681-B7D1-1FC79173D262}"/>
              </a:ext>
            </a:extLst>
          </p:cNvPr>
          <p:cNvCxnSpPr/>
          <p:nvPr/>
        </p:nvCxnSpPr>
        <p:spPr>
          <a:xfrm>
            <a:off x="4568858" y="1491826"/>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A0F55E0-1A0C-4CC8-B342-3CD7C41E1201}"/>
              </a:ext>
            </a:extLst>
          </p:cNvPr>
          <p:cNvCxnSpPr/>
          <p:nvPr/>
        </p:nvCxnSpPr>
        <p:spPr>
          <a:xfrm>
            <a:off x="5795913" y="1488228"/>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723D08-2EDD-4A07-9815-14D4B8B824C1}"/>
              </a:ext>
            </a:extLst>
          </p:cNvPr>
          <p:cNvCxnSpPr/>
          <p:nvPr/>
        </p:nvCxnSpPr>
        <p:spPr>
          <a:xfrm>
            <a:off x="6391374" y="1488228"/>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E731DA-0706-48D4-972F-67347F9C2790}"/>
              </a:ext>
            </a:extLst>
          </p:cNvPr>
          <p:cNvCxnSpPr/>
          <p:nvPr/>
        </p:nvCxnSpPr>
        <p:spPr>
          <a:xfrm>
            <a:off x="8873766" y="1469374"/>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31BF93-4DFE-48DD-8E7D-2A92A16B07CA}"/>
              </a:ext>
            </a:extLst>
          </p:cNvPr>
          <p:cNvCxnSpPr/>
          <p:nvPr/>
        </p:nvCxnSpPr>
        <p:spPr>
          <a:xfrm>
            <a:off x="7027684" y="1488228"/>
            <a:ext cx="0" cy="4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58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9040-3AC0-4B10-8A5B-9C9D2870591A}"/>
              </a:ext>
            </a:extLst>
          </p:cNvPr>
          <p:cNvSpPr>
            <a:spLocks noGrp="1"/>
          </p:cNvSpPr>
          <p:nvPr>
            <p:ph type="ctrTitle"/>
          </p:nvPr>
        </p:nvSpPr>
        <p:spPr>
          <a:xfrm>
            <a:off x="1524000" y="197964"/>
            <a:ext cx="9144000" cy="801278"/>
          </a:xfrm>
        </p:spPr>
        <p:txBody>
          <a:bodyPr>
            <a:normAutofit fontScale="90000"/>
          </a:bodyPr>
          <a:lstStyle/>
          <a:p>
            <a:r>
              <a:rPr lang="en-IN" sz="3600" b="1" dirty="0"/>
              <a:t>Tokenization Flow </a:t>
            </a:r>
            <a:br>
              <a:rPr lang="en-IN" sz="3600" b="1" dirty="0"/>
            </a:br>
            <a:endParaRPr lang="en-IN" sz="3600" b="1" dirty="0"/>
          </a:p>
        </p:txBody>
      </p:sp>
      <p:sp>
        <p:nvSpPr>
          <p:cNvPr id="3" name="Subtitle 2">
            <a:extLst>
              <a:ext uri="{FF2B5EF4-FFF2-40B4-BE49-F238E27FC236}">
                <a16:creationId xmlns:a16="http://schemas.microsoft.com/office/drawing/2014/main" id="{38495933-ABE9-438B-966D-83E6AB91F2E2}"/>
              </a:ext>
            </a:extLst>
          </p:cNvPr>
          <p:cNvSpPr>
            <a:spLocks noGrp="1"/>
          </p:cNvSpPr>
          <p:nvPr>
            <p:ph type="subTitle" idx="1"/>
          </p:nvPr>
        </p:nvSpPr>
        <p:spPr>
          <a:xfrm>
            <a:off x="859803" y="598603"/>
            <a:ext cx="11118130" cy="1513001"/>
          </a:xfrm>
        </p:spPr>
        <p:txBody>
          <a:bodyPr>
            <a:normAutofit/>
          </a:bodyPr>
          <a:lstStyle/>
          <a:p>
            <a:pPr marL="342900" indent="-342900" algn="l">
              <a:buFont typeface="Wingdings" panose="05000000000000000000" pitchFamily="2" charset="2"/>
              <a:buChar char="Ø"/>
            </a:pPr>
            <a:r>
              <a:rPr lang="en-IN" dirty="0"/>
              <a:t>Input : 9699957080</a:t>
            </a:r>
          </a:p>
          <a:p>
            <a:pPr marL="342900" indent="-342900" algn="l">
              <a:buFont typeface="Wingdings" panose="05000000000000000000" pitchFamily="2" charset="2"/>
              <a:buChar char="Ø"/>
            </a:pPr>
            <a:r>
              <a:rPr lang="en-IN" dirty="0"/>
              <a:t>Participating codebooks are given below, they are selected on the basis of set bits of key.</a:t>
            </a:r>
          </a:p>
          <a:p>
            <a:pPr algn="l"/>
            <a:endParaRPr lang="en-IN" dirty="0"/>
          </a:p>
        </p:txBody>
      </p:sp>
      <p:graphicFrame>
        <p:nvGraphicFramePr>
          <p:cNvPr id="4" name="Table 3">
            <a:extLst>
              <a:ext uri="{FF2B5EF4-FFF2-40B4-BE49-F238E27FC236}">
                <a16:creationId xmlns:a16="http://schemas.microsoft.com/office/drawing/2014/main" id="{3B9F0318-EFB8-4AE4-A631-786AB6B832BE}"/>
              </a:ext>
            </a:extLst>
          </p:cNvPr>
          <p:cNvGraphicFramePr>
            <a:graphicFrameLocks noGrp="1"/>
          </p:cNvGraphicFramePr>
          <p:nvPr>
            <p:extLst>
              <p:ext uri="{D42A27DB-BD31-4B8C-83A1-F6EECF244321}">
                <p14:modId xmlns:p14="http://schemas.microsoft.com/office/powerpoint/2010/main" val="1950532744"/>
              </p:ext>
            </p:extLst>
          </p:nvPr>
        </p:nvGraphicFramePr>
        <p:xfrm>
          <a:off x="859803" y="2396577"/>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1</a:t>
                      </a:r>
                    </a:p>
                  </a:txBody>
                  <a:tcPr/>
                </a:tc>
                <a:extLst>
                  <a:ext uri="{0D108BD9-81ED-4DB2-BD59-A6C34878D82A}">
                    <a16:rowId xmlns:a16="http://schemas.microsoft.com/office/drawing/2014/main" val="3892667634"/>
                  </a:ext>
                </a:extLst>
              </a:tr>
              <a:tr h="370840">
                <a:tc>
                  <a:txBody>
                    <a:bodyPr/>
                    <a:lstStyle/>
                    <a:p>
                      <a:r>
                        <a:rPr lang="en-IN" dirty="0"/>
                        <a:t>5</a:t>
                      </a:r>
                    </a:p>
                  </a:txBody>
                  <a:tcPr/>
                </a:tc>
                <a:extLst>
                  <a:ext uri="{0D108BD9-81ED-4DB2-BD59-A6C34878D82A}">
                    <a16:rowId xmlns:a16="http://schemas.microsoft.com/office/drawing/2014/main" val="356897299"/>
                  </a:ext>
                </a:extLst>
              </a:tr>
              <a:tr h="370840">
                <a:tc>
                  <a:txBody>
                    <a:bodyPr/>
                    <a:lstStyle/>
                    <a:p>
                      <a:r>
                        <a:rPr lang="en-IN" dirty="0"/>
                        <a:t>6</a:t>
                      </a:r>
                    </a:p>
                  </a:txBody>
                  <a:tcPr/>
                </a:tc>
                <a:extLst>
                  <a:ext uri="{0D108BD9-81ED-4DB2-BD59-A6C34878D82A}">
                    <a16:rowId xmlns:a16="http://schemas.microsoft.com/office/drawing/2014/main" val="2512625930"/>
                  </a:ext>
                </a:extLst>
              </a:tr>
              <a:tr h="370840">
                <a:tc>
                  <a:txBody>
                    <a:bodyPr/>
                    <a:lstStyle/>
                    <a:p>
                      <a:r>
                        <a:rPr lang="en-IN" dirty="0"/>
                        <a:t>4</a:t>
                      </a:r>
                    </a:p>
                  </a:txBody>
                  <a:tcPr/>
                </a:tc>
                <a:extLst>
                  <a:ext uri="{0D108BD9-81ED-4DB2-BD59-A6C34878D82A}">
                    <a16:rowId xmlns:a16="http://schemas.microsoft.com/office/drawing/2014/main" val="2403044146"/>
                  </a:ext>
                </a:extLst>
              </a:tr>
              <a:tr h="310736">
                <a:tc>
                  <a:txBody>
                    <a:bodyPr/>
                    <a:lstStyle/>
                    <a:p>
                      <a:r>
                        <a:rPr lang="en-IN" dirty="0"/>
                        <a:t>0</a:t>
                      </a:r>
                    </a:p>
                  </a:txBody>
                  <a:tcPr/>
                </a:tc>
                <a:extLst>
                  <a:ext uri="{0D108BD9-81ED-4DB2-BD59-A6C34878D82A}">
                    <a16:rowId xmlns:a16="http://schemas.microsoft.com/office/drawing/2014/main" val="2031476835"/>
                  </a:ext>
                </a:extLst>
              </a:tr>
              <a:tr h="370840">
                <a:tc>
                  <a:txBody>
                    <a:bodyPr/>
                    <a:lstStyle/>
                    <a:p>
                      <a:r>
                        <a:rPr lang="en-IN" dirty="0"/>
                        <a:t>9</a:t>
                      </a:r>
                    </a:p>
                  </a:txBody>
                  <a:tcPr/>
                </a:tc>
                <a:extLst>
                  <a:ext uri="{0D108BD9-81ED-4DB2-BD59-A6C34878D82A}">
                    <a16:rowId xmlns:a16="http://schemas.microsoft.com/office/drawing/2014/main" val="624603918"/>
                  </a:ext>
                </a:extLst>
              </a:tr>
              <a:tr h="370840">
                <a:tc>
                  <a:txBody>
                    <a:bodyPr/>
                    <a:lstStyle/>
                    <a:p>
                      <a:r>
                        <a:rPr lang="en-IN" dirty="0"/>
                        <a:t>8</a:t>
                      </a:r>
                    </a:p>
                  </a:txBody>
                  <a:tcPr/>
                </a:tc>
                <a:extLst>
                  <a:ext uri="{0D108BD9-81ED-4DB2-BD59-A6C34878D82A}">
                    <a16:rowId xmlns:a16="http://schemas.microsoft.com/office/drawing/2014/main" val="1988437919"/>
                  </a:ext>
                </a:extLst>
              </a:tr>
              <a:tr h="370840">
                <a:tc>
                  <a:txBody>
                    <a:bodyPr/>
                    <a:lstStyle/>
                    <a:p>
                      <a:r>
                        <a:rPr lang="en-IN" dirty="0"/>
                        <a:t>2</a:t>
                      </a:r>
                    </a:p>
                  </a:txBody>
                  <a:tcPr/>
                </a:tc>
                <a:extLst>
                  <a:ext uri="{0D108BD9-81ED-4DB2-BD59-A6C34878D82A}">
                    <a16:rowId xmlns:a16="http://schemas.microsoft.com/office/drawing/2014/main" val="1446845313"/>
                  </a:ext>
                </a:extLst>
              </a:tr>
              <a:tr h="370840">
                <a:tc>
                  <a:txBody>
                    <a:bodyPr/>
                    <a:lstStyle/>
                    <a:p>
                      <a:r>
                        <a:rPr lang="en-IN" dirty="0"/>
                        <a:t>3</a:t>
                      </a:r>
                    </a:p>
                  </a:txBody>
                  <a:tcPr/>
                </a:tc>
                <a:extLst>
                  <a:ext uri="{0D108BD9-81ED-4DB2-BD59-A6C34878D82A}">
                    <a16:rowId xmlns:a16="http://schemas.microsoft.com/office/drawing/2014/main" val="3927276280"/>
                  </a:ext>
                </a:extLst>
              </a:tr>
              <a:tr h="370840">
                <a:tc>
                  <a:txBody>
                    <a:bodyPr/>
                    <a:lstStyle/>
                    <a:p>
                      <a:r>
                        <a:rPr lang="en-IN" dirty="0"/>
                        <a:t>7</a:t>
                      </a:r>
                    </a:p>
                  </a:txBody>
                  <a:tcPr/>
                </a:tc>
                <a:extLst>
                  <a:ext uri="{0D108BD9-81ED-4DB2-BD59-A6C34878D82A}">
                    <a16:rowId xmlns:a16="http://schemas.microsoft.com/office/drawing/2014/main" val="3708276702"/>
                  </a:ext>
                </a:extLst>
              </a:tr>
            </a:tbl>
          </a:graphicData>
        </a:graphic>
      </p:graphicFrame>
      <p:graphicFrame>
        <p:nvGraphicFramePr>
          <p:cNvPr id="5" name="Table 4">
            <a:extLst>
              <a:ext uri="{FF2B5EF4-FFF2-40B4-BE49-F238E27FC236}">
                <a16:creationId xmlns:a16="http://schemas.microsoft.com/office/drawing/2014/main" id="{B7EDE4A5-07FE-4896-83A5-3B6E1EF5ACC2}"/>
              </a:ext>
            </a:extLst>
          </p:cNvPr>
          <p:cNvGraphicFramePr>
            <a:graphicFrameLocks noGrp="1"/>
          </p:cNvGraphicFramePr>
          <p:nvPr>
            <p:extLst>
              <p:ext uri="{D42A27DB-BD31-4B8C-83A1-F6EECF244321}">
                <p14:modId xmlns:p14="http://schemas.microsoft.com/office/powerpoint/2010/main" val="1815405653"/>
              </p:ext>
            </p:extLst>
          </p:nvPr>
        </p:nvGraphicFramePr>
        <p:xfrm>
          <a:off x="1862187" y="2396577"/>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7</a:t>
                      </a:r>
                    </a:p>
                  </a:txBody>
                  <a:tcPr/>
                </a:tc>
                <a:extLst>
                  <a:ext uri="{0D108BD9-81ED-4DB2-BD59-A6C34878D82A}">
                    <a16:rowId xmlns:a16="http://schemas.microsoft.com/office/drawing/2014/main" val="3892667634"/>
                  </a:ext>
                </a:extLst>
              </a:tr>
              <a:tr h="370840">
                <a:tc>
                  <a:txBody>
                    <a:bodyPr/>
                    <a:lstStyle/>
                    <a:p>
                      <a:r>
                        <a:rPr lang="en-IN" dirty="0"/>
                        <a:t>0</a:t>
                      </a:r>
                    </a:p>
                  </a:txBody>
                  <a:tcPr/>
                </a:tc>
                <a:extLst>
                  <a:ext uri="{0D108BD9-81ED-4DB2-BD59-A6C34878D82A}">
                    <a16:rowId xmlns:a16="http://schemas.microsoft.com/office/drawing/2014/main" val="356897299"/>
                  </a:ext>
                </a:extLst>
              </a:tr>
              <a:tr h="370840">
                <a:tc>
                  <a:txBody>
                    <a:bodyPr/>
                    <a:lstStyle/>
                    <a:p>
                      <a:r>
                        <a:rPr lang="en-IN" dirty="0"/>
                        <a:t>5</a:t>
                      </a:r>
                    </a:p>
                  </a:txBody>
                  <a:tcPr/>
                </a:tc>
                <a:extLst>
                  <a:ext uri="{0D108BD9-81ED-4DB2-BD59-A6C34878D82A}">
                    <a16:rowId xmlns:a16="http://schemas.microsoft.com/office/drawing/2014/main" val="2512625930"/>
                  </a:ext>
                </a:extLst>
              </a:tr>
              <a:tr h="370840">
                <a:tc>
                  <a:txBody>
                    <a:bodyPr/>
                    <a:lstStyle/>
                    <a:p>
                      <a:r>
                        <a:rPr lang="en-IN" dirty="0"/>
                        <a:t>4</a:t>
                      </a:r>
                    </a:p>
                  </a:txBody>
                  <a:tcPr/>
                </a:tc>
                <a:extLst>
                  <a:ext uri="{0D108BD9-81ED-4DB2-BD59-A6C34878D82A}">
                    <a16:rowId xmlns:a16="http://schemas.microsoft.com/office/drawing/2014/main" val="2403044146"/>
                  </a:ext>
                </a:extLst>
              </a:tr>
              <a:tr h="310736">
                <a:tc>
                  <a:txBody>
                    <a:bodyPr/>
                    <a:lstStyle/>
                    <a:p>
                      <a:r>
                        <a:rPr lang="en-IN" dirty="0"/>
                        <a:t>1</a:t>
                      </a:r>
                    </a:p>
                  </a:txBody>
                  <a:tcPr/>
                </a:tc>
                <a:extLst>
                  <a:ext uri="{0D108BD9-81ED-4DB2-BD59-A6C34878D82A}">
                    <a16:rowId xmlns:a16="http://schemas.microsoft.com/office/drawing/2014/main" val="2031476835"/>
                  </a:ext>
                </a:extLst>
              </a:tr>
              <a:tr h="370840">
                <a:tc>
                  <a:txBody>
                    <a:bodyPr/>
                    <a:lstStyle/>
                    <a:p>
                      <a:r>
                        <a:rPr lang="en-IN" dirty="0"/>
                        <a:t>8</a:t>
                      </a:r>
                    </a:p>
                  </a:txBody>
                  <a:tcPr/>
                </a:tc>
                <a:extLst>
                  <a:ext uri="{0D108BD9-81ED-4DB2-BD59-A6C34878D82A}">
                    <a16:rowId xmlns:a16="http://schemas.microsoft.com/office/drawing/2014/main" val="624603918"/>
                  </a:ext>
                </a:extLst>
              </a:tr>
              <a:tr h="370840">
                <a:tc>
                  <a:txBody>
                    <a:bodyPr/>
                    <a:lstStyle/>
                    <a:p>
                      <a:r>
                        <a:rPr lang="en-IN" dirty="0"/>
                        <a:t>9</a:t>
                      </a:r>
                    </a:p>
                  </a:txBody>
                  <a:tcPr/>
                </a:tc>
                <a:extLst>
                  <a:ext uri="{0D108BD9-81ED-4DB2-BD59-A6C34878D82A}">
                    <a16:rowId xmlns:a16="http://schemas.microsoft.com/office/drawing/2014/main" val="1988437919"/>
                  </a:ext>
                </a:extLst>
              </a:tr>
              <a:tr h="370840">
                <a:tc>
                  <a:txBody>
                    <a:bodyPr/>
                    <a:lstStyle/>
                    <a:p>
                      <a:r>
                        <a:rPr lang="en-IN" dirty="0"/>
                        <a:t>6</a:t>
                      </a:r>
                    </a:p>
                  </a:txBody>
                  <a:tcPr/>
                </a:tc>
                <a:extLst>
                  <a:ext uri="{0D108BD9-81ED-4DB2-BD59-A6C34878D82A}">
                    <a16:rowId xmlns:a16="http://schemas.microsoft.com/office/drawing/2014/main" val="1446845313"/>
                  </a:ext>
                </a:extLst>
              </a:tr>
              <a:tr h="370840">
                <a:tc>
                  <a:txBody>
                    <a:bodyPr/>
                    <a:lstStyle/>
                    <a:p>
                      <a:r>
                        <a:rPr lang="en-IN" dirty="0"/>
                        <a:t>3</a:t>
                      </a:r>
                    </a:p>
                  </a:txBody>
                  <a:tcPr/>
                </a:tc>
                <a:extLst>
                  <a:ext uri="{0D108BD9-81ED-4DB2-BD59-A6C34878D82A}">
                    <a16:rowId xmlns:a16="http://schemas.microsoft.com/office/drawing/2014/main" val="3927276280"/>
                  </a:ext>
                </a:extLst>
              </a:tr>
              <a:tr h="370840">
                <a:tc>
                  <a:txBody>
                    <a:bodyPr/>
                    <a:lstStyle/>
                    <a:p>
                      <a:r>
                        <a:rPr lang="en-IN" dirty="0"/>
                        <a:t>2</a:t>
                      </a:r>
                    </a:p>
                  </a:txBody>
                  <a:tcPr/>
                </a:tc>
                <a:extLst>
                  <a:ext uri="{0D108BD9-81ED-4DB2-BD59-A6C34878D82A}">
                    <a16:rowId xmlns:a16="http://schemas.microsoft.com/office/drawing/2014/main" val="3708276702"/>
                  </a:ext>
                </a:extLst>
              </a:tr>
            </a:tbl>
          </a:graphicData>
        </a:graphic>
      </p:graphicFrame>
      <p:graphicFrame>
        <p:nvGraphicFramePr>
          <p:cNvPr id="6" name="Table 5">
            <a:extLst>
              <a:ext uri="{FF2B5EF4-FFF2-40B4-BE49-F238E27FC236}">
                <a16:creationId xmlns:a16="http://schemas.microsoft.com/office/drawing/2014/main" id="{35D46052-3550-4420-A37E-615D2213F29B}"/>
              </a:ext>
            </a:extLst>
          </p:cNvPr>
          <p:cNvGraphicFramePr>
            <a:graphicFrameLocks noGrp="1"/>
          </p:cNvGraphicFramePr>
          <p:nvPr>
            <p:extLst>
              <p:ext uri="{D42A27DB-BD31-4B8C-83A1-F6EECF244321}">
                <p14:modId xmlns:p14="http://schemas.microsoft.com/office/powerpoint/2010/main" val="2836524318"/>
              </p:ext>
            </p:extLst>
          </p:nvPr>
        </p:nvGraphicFramePr>
        <p:xfrm>
          <a:off x="2836683" y="2396577"/>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7</a:t>
                      </a:r>
                    </a:p>
                  </a:txBody>
                  <a:tcPr/>
                </a:tc>
                <a:extLst>
                  <a:ext uri="{0D108BD9-81ED-4DB2-BD59-A6C34878D82A}">
                    <a16:rowId xmlns:a16="http://schemas.microsoft.com/office/drawing/2014/main" val="3892667634"/>
                  </a:ext>
                </a:extLst>
              </a:tr>
              <a:tr h="370840">
                <a:tc>
                  <a:txBody>
                    <a:bodyPr/>
                    <a:lstStyle/>
                    <a:p>
                      <a:r>
                        <a:rPr lang="en-IN" dirty="0"/>
                        <a:t>1</a:t>
                      </a:r>
                    </a:p>
                  </a:txBody>
                  <a:tcPr/>
                </a:tc>
                <a:extLst>
                  <a:ext uri="{0D108BD9-81ED-4DB2-BD59-A6C34878D82A}">
                    <a16:rowId xmlns:a16="http://schemas.microsoft.com/office/drawing/2014/main" val="356897299"/>
                  </a:ext>
                </a:extLst>
              </a:tr>
              <a:tr h="370840">
                <a:tc>
                  <a:txBody>
                    <a:bodyPr/>
                    <a:lstStyle/>
                    <a:p>
                      <a:r>
                        <a:rPr lang="en-IN" dirty="0"/>
                        <a:t>6</a:t>
                      </a:r>
                    </a:p>
                  </a:txBody>
                  <a:tcPr/>
                </a:tc>
                <a:extLst>
                  <a:ext uri="{0D108BD9-81ED-4DB2-BD59-A6C34878D82A}">
                    <a16:rowId xmlns:a16="http://schemas.microsoft.com/office/drawing/2014/main" val="2512625930"/>
                  </a:ext>
                </a:extLst>
              </a:tr>
              <a:tr h="370840">
                <a:tc>
                  <a:txBody>
                    <a:bodyPr/>
                    <a:lstStyle/>
                    <a:p>
                      <a:r>
                        <a:rPr lang="en-IN" dirty="0"/>
                        <a:t>3</a:t>
                      </a:r>
                    </a:p>
                  </a:txBody>
                  <a:tcPr/>
                </a:tc>
                <a:extLst>
                  <a:ext uri="{0D108BD9-81ED-4DB2-BD59-A6C34878D82A}">
                    <a16:rowId xmlns:a16="http://schemas.microsoft.com/office/drawing/2014/main" val="2403044146"/>
                  </a:ext>
                </a:extLst>
              </a:tr>
              <a:tr h="310736">
                <a:tc>
                  <a:txBody>
                    <a:bodyPr/>
                    <a:lstStyle/>
                    <a:p>
                      <a:r>
                        <a:rPr lang="en-IN" dirty="0"/>
                        <a:t>5</a:t>
                      </a:r>
                    </a:p>
                  </a:txBody>
                  <a:tcPr/>
                </a:tc>
                <a:extLst>
                  <a:ext uri="{0D108BD9-81ED-4DB2-BD59-A6C34878D82A}">
                    <a16:rowId xmlns:a16="http://schemas.microsoft.com/office/drawing/2014/main" val="2031476835"/>
                  </a:ext>
                </a:extLst>
              </a:tr>
              <a:tr h="370840">
                <a:tc>
                  <a:txBody>
                    <a:bodyPr/>
                    <a:lstStyle/>
                    <a:p>
                      <a:r>
                        <a:rPr lang="en-IN" dirty="0"/>
                        <a:t>8</a:t>
                      </a:r>
                    </a:p>
                  </a:txBody>
                  <a:tcPr/>
                </a:tc>
                <a:extLst>
                  <a:ext uri="{0D108BD9-81ED-4DB2-BD59-A6C34878D82A}">
                    <a16:rowId xmlns:a16="http://schemas.microsoft.com/office/drawing/2014/main" val="624603918"/>
                  </a:ext>
                </a:extLst>
              </a:tr>
              <a:tr h="370840">
                <a:tc>
                  <a:txBody>
                    <a:bodyPr/>
                    <a:lstStyle/>
                    <a:p>
                      <a:r>
                        <a:rPr lang="en-IN" dirty="0"/>
                        <a:t>0</a:t>
                      </a:r>
                    </a:p>
                  </a:txBody>
                  <a:tcPr/>
                </a:tc>
                <a:extLst>
                  <a:ext uri="{0D108BD9-81ED-4DB2-BD59-A6C34878D82A}">
                    <a16:rowId xmlns:a16="http://schemas.microsoft.com/office/drawing/2014/main" val="1988437919"/>
                  </a:ext>
                </a:extLst>
              </a:tr>
              <a:tr h="370840">
                <a:tc>
                  <a:txBody>
                    <a:bodyPr/>
                    <a:lstStyle/>
                    <a:p>
                      <a:r>
                        <a:rPr lang="en-IN" dirty="0"/>
                        <a:t>4</a:t>
                      </a:r>
                    </a:p>
                  </a:txBody>
                  <a:tcPr/>
                </a:tc>
                <a:extLst>
                  <a:ext uri="{0D108BD9-81ED-4DB2-BD59-A6C34878D82A}">
                    <a16:rowId xmlns:a16="http://schemas.microsoft.com/office/drawing/2014/main" val="1446845313"/>
                  </a:ext>
                </a:extLst>
              </a:tr>
              <a:tr h="370840">
                <a:tc>
                  <a:txBody>
                    <a:bodyPr/>
                    <a:lstStyle/>
                    <a:p>
                      <a:r>
                        <a:rPr lang="en-IN" dirty="0"/>
                        <a:t>2</a:t>
                      </a:r>
                    </a:p>
                  </a:txBody>
                  <a:tcPr/>
                </a:tc>
                <a:extLst>
                  <a:ext uri="{0D108BD9-81ED-4DB2-BD59-A6C34878D82A}">
                    <a16:rowId xmlns:a16="http://schemas.microsoft.com/office/drawing/2014/main" val="3927276280"/>
                  </a:ext>
                </a:extLst>
              </a:tr>
              <a:tr h="370840">
                <a:tc>
                  <a:txBody>
                    <a:bodyPr/>
                    <a:lstStyle/>
                    <a:p>
                      <a:r>
                        <a:rPr lang="en-IN" dirty="0"/>
                        <a:t>9</a:t>
                      </a:r>
                    </a:p>
                  </a:txBody>
                  <a:tcPr/>
                </a:tc>
                <a:extLst>
                  <a:ext uri="{0D108BD9-81ED-4DB2-BD59-A6C34878D82A}">
                    <a16:rowId xmlns:a16="http://schemas.microsoft.com/office/drawing/2014/main" val="3708276702"/>
                  </a:ext>
                </a:extLst>
              </a:tr>
            </a:tbl>
          </a:graphicData>
        </a:graphic>
      </p:graphicFrame>
      <p:graphicFrame>
        <p:nvGraphicFramePr>
          <p:cNvPr id="7" name="Table 6">
            <a:extLst>
              <a:ext uri="{FF2B5EF4-FFF2-40B4-BE49-F238E27FC236}">
                <a16:creationId xmlns:a16="http://schemas.microsoft.com/office/drawing/2014/main" id="{B26AF141-781E-4050-A7AA-6A78B685CF6C}"/>
              </a:ext>
            </a:extLst>
          </p:cNvPr>
          <p:cNvGraphicFramePr>
            <a:graphicFrameLocks noGrp="1"/>
          </p:cNvGraphicFramePr>
          <p:nvPr>
            <p:extLst>
              <p:ext uri="{D42A27DB-BD31-4B8C-83A1-F6EECF244321}">
                <p14:modId xmlns:p14="http://schemas.microsoft.com/office/powerpoint/2010/main" val="4184805512"/>
              </p:ext>
            </p:extLst>
          </p:nvPr>
        </p:nvGraphicFramePr>
        <p:xfrm>
          <a:off x="3738514" y="2383013"/>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7</a:t>
                      </a:r>
                    </a:p>
                  </a:txBody>
                  <a:tcPr/>
                </a:tc>
                <a:extLst>
                  <a:ext uri="{0D108BD9-81ED-4DB2-BD59-A6C34878D82A}">
                    <a16:rowId xmlns:a16="http://schemas.microsoft.com/office/drawing/2014/main" val="3892667634"/>
                  </a:ext>
                </a:extLst>
              </a:tr>
              <a:tr h="370840">
                <a:tc>
                  <a:txBody>
                    <a:bodyPr/>
                    <a:lstStyle/>
                    <a:p>
                      <a:r>
                        <a:rPr lang="en-IN" dirty="0"/>
                        <a:t>2</a:t>
                      </a:r>
                    </a:p>
                  </a:txBody>
                  <a:tcPr/>
                </a:tc>
                <a:extLst>
                  <a:ext uri="{0D108BD9-81ED-4DB2-BD59-A6C34878D82A}">
                    <a16:rowId xmlns:a16="http://schemas.microsoft.com/office/drawing/2014/main" val="356897299"/>
                  </a:ext>
                </a:extLst>
              </a:tr>
              <a:tr h="370840">
                <a:tc>
                  <a:txBody>
                    <a:bodyPr/>
                    <a:lstStyle/>
                    <a:p>
                      <a:r>
                        <a:rPr lang="en-IN" dirty="0"/>
                        <a:t>8</a:t>
                      </a:r>
                    </a:p>
                  </a:txBody>
                  <a:tcPr/>
                </a:tc>
                <a:extLst>
                  <a:ext uri="{0D108BD9-81ED-4DB2-BD59-A6C34878D82A}">
                    <a16:rowId xmlns:a16="http://schemas.microsoft.com/office/drawing/2014/main" val="2512625930"/>
                  </a:ext>
                </a:extLst>
              </a:tr>
              <a:tr h="370840">
                <a:tc>
                  <a:txBody>
                    <a:bodyPr/>
                    <a:lstStyle/>
                    <a:p>
                      <a:r>
                        <a:rPr lang="en-IN" dirty="0"/>
                        <a:t>3</a:t>
                      </a:r>
                    </a:p>
                  </a:txBody>
                  <a:tcPr/>
                </a:tc>
                <a:extLst>
                  <a:ext uri="{0D108BD9-81ED-4DB2-BD59-A6C34878D82A}">
                    <a16:rowId xmlns:a16="http://schemas.microsoft.com/office/drawing/2014/main" val="2403044146"/>
                  </a:ext>
                </a:extLst>
              </a:tr>
              <a:tr h="310736">
                <a:tc>
                  <a:txBody>
                    <a:bodyPr/>
                    <a:lstStyle/>
                    <a:p>
                      <a:r>
                        <a:rPr lang="en-IN" dirty="0"/>
                        <a:t>6</a:t>
                      </a:r>
                    </a:p>
                  </a:txBody>
                  <a:tcPr/>
                </a:tc>
                <a:extLst>
                  <a:ext uri="{0D108BD9-81ED-4DB2-BD59-A6C34878D82A}">
                    <a16:rowId xmlns:a16="http://schemas.microsoft.com/office/drawing/2014/main" val="2031476835"/>
                  </a:ext>
                </a:extLst>
              </a:tr>
              <a:tr h="370840">
                <a:tc>
                  <a:txBody>
                    <a:bodyPr/>
                    <a:lstStyle/>
                    <a:p>
                      <a:r>
                        <a:rPr lang="en-IN" dirty="0"/>
                        <a:t>9</a:t>
                      </a:r>
                    </a:p>
                  </a:txBody>
                  <a:tcPr/>
                </a:tc>
                <a:extLst>
                  <a:ext uri="{0D108BD9-81ED-4DB2-BD59-A6C34878D82A}">
                    <a16:rowId xmlns:a16="http://schemas.microsoft.com/office/drawing/2014/main" val="624603918"/>
                  </a:ext>
                </a:extLst>
              </a:tr>
              <a:tr h="370840">
                <a:tc>
                  <a:txBody>
                    <a:bodyPr/>
                    <a:lstStyle/>
                    <a:p>
                      <a:r>
                        <a:rPr lang="en-IN" dirty="0"/>
                        <a:t>1</a:t>
                      </a:r>
                    </a:p>
                  </a:txBody>
                  <a:tcPr/>
                </a:tc>
                <a:extLst>
                  <a:ext uri="{0D108BD9-81ED-4DB2-BD59-A6C34878D82A}">
                    <a16:rowId xmlns:a16="http://schemas.microsoft.com/office/drawing/2014/main" val="1988437919"/>
                  </a:ext>
                </a:extLst>
              </a:tr>
              <a:tr h="370840">
                <a:tc>
                  <a:txBody>
                    <a:bodyPr/>
                    <a:lstStyle/>
                    <a:p>
                      <a:r>
                        <a:rPr lang="en-IN" dirty="0"/>
                        <a:t>0</a:t>
                      </a:r>
                    </a:p>
                  </a:txBody>
                  <a:tcPr/>
                </a:tc>
                <a:extLst>
                  <a:ext uri="{0D108BD9-81ED-4DB2-BD59-A6C34878D82A}">
                    <a16:rowId xmlns:a16="http://schemas.microsoft.com/office/drawing/2014/main" val="1446845313"/>
                  </a:ext>
                </a:extLst>
              </a:tr>
              <a:tr h="370840">
                <a:tc>
                  <a:txBody>
                    <a:bodyPr/>
                    <a:lstStyle/>
                    <a:p>
                      <a:r>
                        <a:rPr lang="en-IN" dirty="0"/>
                        <a:t>5</a:t>
                      </a:r>
                    </a:p>
                  </a:txBody>
                  <a:tcPr/>
                </a:tc>
                <a:extLst>
                  <a:ext uri="{0D108BD9-81ED-4DB2-BD59-A6C34878D82A}">
                    <a16:rowId xmlns:a16="http://schemas.microsoft.com/office/drawing/2014/main" val="3927276280"/>
                  </a:ext>
                </a:extLst>
              </a:tr>
              <a:tr h="370840">
                <a:tc>
                  <a:txBody>
                    <a:bodyPr/>
                    <a:lstStyle/>
                    <a:p>
                      <a:r>
                        <a:rPr lang="en-IN" dirty="0"/>
                        <a:t>4</a:t>
                      </a:r>
                    </a:p>
                  </a:txBody>
                  <a:tcPr/>
                </a:tc>
                <a:extLst>
                  <a:ext uri="{0D108BD9-81ED-4DB2-BD59-A6C34878D82A}">
                    <a16:rowId xmlns:a16="http://schemas.microsoft.com/office/drawing/2014/main" val="3708276702"/>
                  </a:ext>
                </a:extLst>
              </a:tr>
            </a:tbl>
          </a:graphicData>
        </a:graphic>
      </p:graphicFrame>
      <p:graphicFrame>
        <p:nvGraphicFramePr>
          <p:cNvPr id="8" name="Table 7">
            <a:extLst>
              <a:ext uri="{FF2B5EF4-FFF2-40B4-BE49-F238E27FC236}">
                <a16:creationId xmlns:a16="http://schemas.microsoft.com/office/drawing/2014/main" id="{84AE3C3A-A23C-4621-B2F2-A819F44BD466}"/>
              </a:ext>
            </a:extLst>
          </p:cNvPr>
          <p:cNvGraphicFramePr>
            <a:graphicFrameLocks noGrp="1"/>
          </p:cNvGraphicFramePr>
          <p:nvPr>
            <p:extLst>
              <p:ext uri="{D42A27DB-BD31-4B8C-83A1-F6EECF244321}">
                <p14:modId xmlns:p14="http://schemas.microsoft.com/office/powerpoint/2010/main" val="2557294083"/>
              </p:ext>
            </p:extLst>
          </p:nvPr>
        </p:nvGraphicFramePr>
        <p:xfrm>
          <a:off x="4640345" y="2396577"/>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0</a:t>
                      </a:r>
                    </a:p>
                  </a:txBody>
                  <a:tcPr/>
                </a:tc>
                <a:extLst>
                  <a:ext uri="{0D108BD9-81ED-4DB2-BD59-A6C34878D82A}">
                    <a16:rowId xmlns:a16="http://schemas.microsoft.com/office/drawing/2014/main" val="3892667634"/>
                  </a:ext>
                </a:extLst>
              </a:tr>
              <a:tr h="370840">
                <a:tc>
                  <a:txBody>
                    <a:bodyPr/>
                    <a:lstStyle/>
                    <a:p>
                      <a:r>
                        <a:rPr lang="en-IN" dirty="0"/>
                        <a:t>1</a:t>
                      </a:r>
                    </a:p>
                  </a:txBody>
                  <a:tcPr/>
                </a:tc>
                <a:extLst>
                  <a:ext uri="{0D108BD9-81ED-4DB2-BD59-A6C34878D82A}">
                    <a16:rowId xmlns:a16="http://schemas.microsoft.com/office/drawing/2014/main" val="356897299"/>
                  </a:ext>
                </a:extLst>
              </a:tr>
              <a:tr h="370840">
                <a:tc>
                  <a:txBody>
                    <a:bodyPr/>
                    <a:lstStyle/>
                    <a:p>
                      <a:r>
                        <a:rPr lang="en-IN" dirty="0"/>
                        <a:t>3</a:t>
                      </a:r>
                    </a:p>
                  </a:txBody>
                  <a:tcPr/>
                </a:tc>
                <a:extLst>
                  <a:ext uri="{0D108BD9-81ED-4DB2-BD59-A6C34878D82A}">
                    <a16:rowId xmlns:a16="http://schemas.microsoft.com/office/drawing/2014/main" val="2512625930"/>
                  </a:ext>
                </a:extLst>
              </a:tr>
              <a:tr h="370840">
                <a:tc>
                  <a:txBody>
                    <a:bodyPr/>
                    <a:lstStyle/>
                    <a:p>
                      <a:r>
                        <a:rPr lang="en-IN" dirty="0"/>
                        <a:t>5</a:t>
                      </a:r>
                    </a:p>
                  </a:txBody>
                  <a:tcPr/>
                </a:tc>
                <a:extLst>
                  <a:ext uri="{0D108BD9-81ED-4DB2-BD59-A6C34878D82A}">
                    <a16:rowId xmlns:a16="http://schemas.microsoft.com/office/drawing/2014/main" val="2403044146"/>
                  </a:ext>
                </a:extLst>
              </a:tr>
              <a:tr h="310736">
                <a:tc>
                  <a:txBody>
                    <a:bodyPr/>
                    <a:lstStyle/>
                    <a:p>
                      <a:r>
                        <a:rPr lang="en-IN" dirty="0"/>
                        <a:t>9</a:t>
                      </a:r>
                    </a:p>
                  </a:txBody>
                  <a:tcPr/>
                </a:tc>
                <a:extLst>
                  <a:ext uri="{0D108BD9-81ED-4DB2-BD59-A6C34878D82A}">
                    <a16:rowId xmlns:a16="http://schemas.microsoft.com/office/drawing/2014/main" val="2031476835"/>
                  </a:ext>
                </a:extLst>
              </a:tr>
              <a:tr h="370840">
                <a:tc>
                  <a:txBody>
                    <a:bodyPr/>
                    <a:lstStyle/>
                    <a:p>
                      <a:r>
                        <a:rPr lang="en-IN" dirty="0"/>
                        <a:t>8</a:t>
                      </a:r>
                    </a:p>
                  </a:txBody>
                  <a:tcPr/>
                </a:tc>
                <a:extLst>
                  <a:ext uri="{0D108BD9-81ED-4DB2-BD59-A6C34878D82A}">
                    <a16:rowId xmlns:a16="http://schemas.microsoft.com/office/drawing/2014/main" val="624603918"/>
                  </a:ext>
                </a:extLst>
              </a:tr>
              <a:tr h="370840">
                <a:tc>
                  <a:txBody>
                    <a:bodyPr/>
                    <a:lstStyle/>
                    <a:p>
                      <a:r>
                        <a:rPr lang="en-IN" dirty="0"/>
                        <a:t>6</a:t>
                      </a:r>
                    </a:p>
                  </a:txBody>
                  <a:tcPr/>
                </a:tc>
                <a:extLst>
                  <a:ext uri="{0D108BD9-81ED-4DB2-BD59-A6C34878D82A}">
                    <a16:rowId xmlns:a16="http://schemas.microsoft.com/office/drawing/2014/main" val="1988437919"/>
                  </a:ext>
                </a:extLst>
              </a:tr>
              <a:tr h="370840">
                <a:tc>
                  <a:txBody>
                    <a:bodyPr/>
                    <a:lstStyle/>
                    <a:p>
                      <a:r>
                        <a:rPr lang="en-IN" dirty="0"/>
                        <a:t>2</a:t>
                      </a:r>
                    </a:p>
                  </a:txBody>
                  <a:tcPr/>
                </a:tc>
                <a:extLst>
                  <a:ext uri="{0D108BD9-81ED-4DB2-BD59-A6C34878D82A}">
                    <a16:rowId xmlns:a16="http://schemas.microsoft.com/office/drawing/2014/main" val="1446845313"/>
                  </a:ext>
                </a:extLst>
              </a:tr>
              <a:tr h="370840">
                <a:tc>
                  <a:txBody>
                    <a:bodyPr/>
                    <a:lstStyle/>
                    <a:p>
                      <a:r>
                        <a:rPr lang="en-IN" dirty="0"/>
                        <a:t>7</a:t>
                      </a:r>
                    </a:p>
                  </a:txBody>
                  <a:tcPr/>
                </a:tc>
                <a:extLst>
                  <a:ext uri="{0D108BD9-81ED-4DB2-BD59-A6C34878D82A}">
                    <a16:rowId xmlns:a16="http://schemas.microsoft.com/office/drawing/2014/main" val="3927276280"/>
                  </a:ext>
                </a:extLst>
              </a:tr>
              <a:tr h="370840">
                <a:tc>
                  <a:txBody>
                    <a:bodyPr/>
                    <a:lstStyle/>
                    <a:p>
                      <a:r>
                        <a:rPr lang="en-IN" dirty="0"/>
                        <a:t>4</a:t>
                      </a:r>
                    </a:p>
                  </a:txBody>
                  <a:tcPr/>
                </a:tc>
                <a:extLst>
                  <a:ext uri="{0D108BD9-81ED-4DB2-BD59-A6C34878D82A}">
                    <a16:rowId xmlns:a16="http://schemas.microsoft.com/office/drawing/2014/main" val="3708276702"/>
                  </a:ext>
                </a:extLst>
              </a:tr>
            </a:tbl>
          </a:graphicData>
        </a:graphic>
      </p:graphicFrame>
      <p:graphicFrame>
        <p:nvGraphicFramePr>
          <p:cNvPr id="9" name="Table 8">
            <a:extLst>
              <a:ext uri="{FF2B5EF4-FFF2-40B4-BE49-F238E27FC236}">
                <a16:creationId xmlns:a16="http://schemas.microsoft.com/office/drawing/2014/main" id="{41C93980-4969-4362-AB80-AA0C18C7D5CD}"/>
              </a:ext>
            </a:extLst>
          </p:cNvPr>
          <p:cNvGraphicFramePr>
            <a:graphicFrameLocks noGrp="1"/>
          </p:cNvGraphicFramePr>
          <p:nvPr>
            <p:extLst>
              <p:ext uri="{D42A27DB-BD31-4B8C-83A1-F6EECF244321}">
                <p14:modId xmlns:p14="http://schemas.microsoft.com/office/powerpoint/2010/main" val="1919740145"/>
              </p:ext>
            </p:extLst>
          </p:nvPr>
        </p:nvGraphicFramePr>
        <p:xfrm>
          <a:off x="5542176" y="2406004"/>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3</a:t>
                      </a:r>
                    </a:p>
                  </a:txBody>
                  <a:tcPr/>
                </a:tc>
                <a:extLst>
                  <a:ext uri="{0D108BD9-81ED-4DB2-BD59-A6C34878D82A}">
                    <a16:rowId xmlns:a16="http://schemas.microsoft.com/office/drawing/2014/main" val="3892667634"/>
                  </a:ext>
                </a:extLst>
              </a:tr>
              <a:tr h="370840">
                <a:tc>
                  <a:txBody>
                    <a:bodyPr/>
                    <a:lstStyle/>
                    <a:p>
                      <a:r>
                        <a:rPr lang="en-IN" dirty="0"/>
                        <a:t>1</a:t>
                      </a:r>
                    </a:p>
                  </a:txBody>
                  <a:tcPr/>
                </a:tc>
                <a:extLst>
                  <a:ext uri="{0D108BD9-81ED-4DB2-BD59-A6C34878D82A}">
                    <a16:rowId xmlns:a16="http://schemas.microsoft.com/office/drawing/2014/main" val="356897299"/>
                  </a:ext>
                </a:extLst>
              </a:tr>
              <a:tr h="370840">
                <a:tc>
                  <a:txBody>
                    <a:bodyPr/>
                    <a:lstStyle/>
                    <a:p>
                      <a:r>
                        <a:rPr lang="en-IN" dirty="0"/>
                        <a:t>2</a:t>
                      </a:r>
                    </a:p>
                  </a:txBody>
                  <a:tcPr/>
                </a:tc>
                <a:extLst>
                  <a:ext uri="{0D108BD9-81ED-4DB2-BD59-A6C34878D82A}">
                    <a16:rowId xmlns:a16="http://schemas.microsoft.com/office/drawing/2014/main" val="2512625930"/>
                  </a:ext>
                </a:extLst>
              </a:tr>
              <a:tr h="370840">
                <a:tc>
                  <a:txBody>
                    <a:bodyPr/>
                    <a:lstStyle/>
                    <a:p>
                      <a:r>
                        <a:rPr lang="en-IN" dirty="0"/>
                        <a:t>5</a:t>
                      </a:r>
                    </a:p>
                  </a:txBody>
                  <a:tcPr/>
                </a:tc>
                <a:extLst>
                  <a:ext uri="{0D108BD9-81ED-4DB2-BD59-A6C34878D82A}">
                    <a16:rowId xmlns:a16="http://schemas.microsoft.com/office/drawing/2014/main" val="2403044146"/>
                  </a:ext>
                </a:extLst>
              </a:tr>
              <a:tr h="310736">
                <a:tc>
                  <a:txBody>
                    <a:bodyPr/>
                    <a:lstStyle/>
                    <a:p>
                      <a:r>
                        <a:rPr lang="en-IN" dirty="0"/>
                        <a:t>9</a:t>
                      </a:r>
                    </a:p>
                  </a:txBody>
                  <a:tcPr/>
                </a:tc>
                <a:extLst>
                  <a:ext uri="{0D108BD9-81ED-4DB2-BD59-A6C34878D82A}">
                    <a16:rowId xmlns:a16="http://schemas.microsoft.com/office/drawing/2014/main" val="2031476835"/>
                  </a:ext>
                </a:extLst>
              </a:tr>
              <a:tr h="370840">
                <a:tc>
                  <a:txBody>
                    <a:bodyPr/>
                    <a:lstStyle/>
                    <a:p>
                      <a:r>
                        <a:rPr lang="en-IN" dirty="0"/>
                        <a:t>7</a:t>
                      </a:r>
                    </a:p>
                  </a:txBody>
                  <a:tcPr/>
                </a:tc>
                <a:extLst>
                  <a:ext uri="{0D108BD9-81ED-4DB2-BD59-A6C34878D82A}">
                    <a16:rowId xmlns:a16="http://schemas.microsoft.com/office/drawing/2014/main" val="624603918"/>
                  </a:ext>
                </a:extLst>
              </a:tr>
              <a:tr h="370840">
                <a:tc>
                  <a:txBody>
                    <a:bodyPr/>
                    <a:lstStyle/>
                    <a:p>
                      <a:r>
                        <a:rPr lang="en-IN" dirty="0"/>
                        <a:t>0</a:t>
                      </a:r>
                    </a:p>
                  </a:txBody>
                  <a:tcPr/>
                </a:tc>
                <a:extLst>
                  <a:ext uri="{0D108BD9-81ED-4DB2-BD59-A6C34878D82A}">
                    <a16:rowId xmlns:a16="http://schemas.microsoft.com/office/drawing/2014/main" val="1988437919"/>
                  </a:ext>
                </a:extLst>
              </a:tr>
              <a:tr h="370840">
                <a:tc>
                  <a:txBody>
                    <a:bodyPr/>
                    <a:lstStyle/>
                    <a:p>
                      <a:r>
                        <a:rPr lang="en-IN" dirty="0"/>
                        <a:t>8</a:t>
                      </a:r>
                    </a:p>
                  </a:txBody>
                  <a:tcPr/>
                </a:tc>
                <a:extLst>
                  <a:ext uri="{0D108BD9-81ED-4DB2-BD59-A6C34878D82A}">
                    <a16:rowId xmlns:a16="http://schemas.microsoft.com/office/drawing/2014/main" val="1446845313"/>
                  </a:ext>
                </a:extLst>
              </a:tr>
              <a:tr h="370840">
                <a:tc>
                  <a:txBody>
                    <a:bodyPr/>
                    <a:lstStyle/>
                    <a:p>
                      <a:r>
                        <a:rPr lang="en-IN" dirty="0"/>
                        <a:t>6</a:t>
                      </a:r>
                    </a:p>
                  </a:txBody>
                  <a:tcPr/>
                </a:tc>
                <a:extLst>
                  <a:ext uri="{0D108BD9-81ED-4DB2-BD59-A6C34878D82A}">
                    <a16:rowId xmlns:a16="http://schemas.microsoft.com/office/drawing/2014/main" val="3927276280"/>
                  </a:ext>
                </a:extLst>
              </a:tr>
              <a:tr h="370840">
                <a:tc>
                  <a:txBody>
                    <a:bodyPr/>
                    <a:lstStyle/>
                    <a:p>
                      <a:r>
                        <a:rPr lang="en-IN" dirty="0"/>
                        <a:t>4</a:t>
                      </a:r>
                    </a:p>
                  </a:txBody>
                  <a:tcPr/>
                </a:tc>
                <a:extLst>
                  <a:ext uri="{0D108BD9-81ED-4DB2-BD59-A6C34878D82A}">
                    <a16:rowId xmlns:a16="http://schemas.microsoft.com/office/drawing/2014/main" val="3708276702"/>
                  </a:ext>
                </a:extLst>
              </a:tr>
            </a:tbl>
          </a:graphicData>
        </a:graphic>
      </p:graphicFrame>
      <p:graphicFrame>
        <p:nvGraphicFramePr>
          <p:cNvPr id="10" name="Table 9">
            <a:extLst>
              <a:ext uri="{FF2B5EF4-FFF2-40B4-BE49-F238E27FC236}">
                <a16:creationId xmlns:a16="http://schemas.microsoft.com/office/drawing/2014/main" id="{6DB2772D-BDCE-478B-86DA-CF0B7B627601}"/>
              </a:ext>
            </a:extLst>
          </p:cNvPr>
          <p:cNvGraphicFramePr>
            <a:graphicFrameLocks noGrp="1"/>
          </p:cNvGraphicFramePr>
          <p:nvPr>
            <p:extLst>
              <p:ext uri="{D42A27DB-BD31-4B8C-83A1-F6EECF244321}">
                <p14:modId xmlns:p14="http://schemas.microsoft.com/office/powerpoint/2010/main" val="4260745242"/>
              </p:ext>
            </p:extLst>
          </p:nvPr>
        </p:nvGraphicFramePr>
        <p:xfrm>
          <a:off x="6444007" y="2396577"/>
          <a:ext cx="437560" cy="4074160"/>
        </p:xfrm>
        <a:graphic>
          <a:graphicData uri="http://schemas.openxmlformats.org/drawingml/2006/table">
            <a:tbl>
              <a:tblPr firstRow="1" bandRow="1">
                <a:tableStyleId>{5C22544A-7EE6-4342-B048-85BDC9FD1C3A}</a:tableStyleId>
              </a:tblPr>
              <a:tblGrid>
                <a:gridCol w="437560">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7</a:t>
                      </a:r>
                    </a:p>
                  </a:txBody>
                  <a:tcPr/>
                </a:tc>
                <a:extLst>
                  <a:ext uri="{0D108BD9-81ED-4DB2-BD59-A6C34878D82A}">
                    <a16:rowId xmlns:a16="http://schemas.microsoft.com/office/drawing/2014/main" val="3892667634"/>
                  </a:ext>
                </a:extLst>
              </a:tr>
              <a:tr h="370840">
                <a:tc>
                  <a:txBody>
                    <a:bodyPr/>
                    <a:lstStyle/>
                    <a:p>
                      <a:r>
                        <a:rPr lang="en-IN" dirty="0"/>
                        <a:t>1</a:t>
                      </a:r>
                    </a:p>
                  </a:txBody>
                  <a:tcPr/>
                </a:tc>
                <a:extLst>
                  <a:ext uri="{0D108BD9-81ED-4DB2-BD59-A6C34878D82A}">
                    <a16:rowId xmlns:a16="http://schemas.microsoft.com/office/drawing/2014/main" val="356897299"/>
                  </a:ext>
                </a:extLst>
              </a:tr>
              <a:tr h="370840">
                <a:tc>
                  <a:txBody>
                    <a:bodyPr/>
                    <a:lstStyle/>
                    <a:p>
                      <a:r>
                        <a:rPr lang="en-IN" dirty="0"/>
                        <a:t>4</a:t>
                      </a:r>
                    </a:p>
                  </a:txBody>
                  <a:tcPr/>
                </a:tc>
                <a:extLst>
                  <a:ext uri="{0D108BD9-81ED-4DB2-BD59-A6C34878D82A}">
                    <a16:rowId xmlns:a16="http://schemas.microsoft.com/office/drawing/2014/main" val="2512625930"/>
                  </a:ext>
                </a:extLst>
              </a:tr>
              <a:tr h="370840">
                <a:tc>
                  <a:txBody>
                    <a:bodyPr/>
                    <a:lstStyle/>
                    <a:p>
                      <a:r>
                        <a:rPr lang="en-IN" dirty="0"/>
                        <a:t>3</a:t>
                      </a:r>
                    </a:p>
                  </a:txBody>
                  <a:tcPr/>
                </a:tc>
                <a:extLst>
                  <a:ext uri="{0D108BD9-81ED-4DB2-BD59-A6C34878D82A}">
                    <a16:rowId xmlns:a16="http://schemas.microsoft.com/office/drawing/2014/main" val="2403044146"/>
                  </a:ext>
                </a:extLst>
              </a:tr>
              <a:tr h="310736">
                <a:tc>
                  <a:txBody>
                    <a:bodyPr/>
                    <a:lstStyle/>
                    <a:p>
                      <a:r>
                        <a:rPr lang="en-IN" dirty="0"/>
                        <a:t>5</a:t>
                      </a:r>
                    </a:p>
                  </a:txBody>
                  <a:tcPr/>
                </a:tc>
                <a:extLst>
                  <a:ext uri="{0D108BD9-81ED-4DB2-BD59-A6C34878D82A}">
                    <a16:rowId xmlns:a16="http://schemas.microsoft.com/office/drawing/2014/main" val="2031476835"/>
                  </a:ext>
                </a:extLst>
              </a:tr>
              <a:tr h="370840">
                <a:tc>
                  <a:txBody>
                    <a:bodyPr/>
                    <a:lstStyle/>
                    <a:p>
                      <a:r>
                        <a:rPr lang="en-IN" dirty="0"/>
                        <a:t>6</a:t>
                      </a:r>
                    </a:p>
                  </a:txBody>
                  <a:tcPr/>
                </a:tc>
                <a:extLst>
                  <a:ext uri="{0D108BD9-81ED-4DB2-BD59-A6C34878D82A}">
                    <a16:rowId xmlns:a16="http://schemas.microsoft.com/office/drawing/2014/main" val="624603918"/>
                  </a:ext>
                </a:extLst>
              </a:tr>
              <a:tr h="370840">
                <a:tc>
                  <a:txBody>
                    <a:bodyPr/>
                    <a:lstStyle/>
                    <a:p>
                      <a:r>
                        <a:rPr lang="en-IN" dirty="0"/>
                        <a:t>9</a:t>
                      </a:r>
                    </a:p>
                  </a:txBody>
                  <a:tcPr/>
                </a:tc>
                <a:extLst>
                  <a:ext uri="{0D108BD9-81ED-4DB2-BD59-A6C34878D82A}">
                    <a16:rowId xmlns:a16="http://schemas.microsoft.com/office/drawing/2014/main" val="1988437919"/>
                  </a:ext>
                </a:extLst>
              </a:tr>
              <a:tr h="370840">
                <a:tc>
                  <a:txBody>
                    <a:bodyPr/>
                    <a:lstStyle/>
                    <a:p>
                      <a:r>
                        <a:rPr lang="en-IN" dirty="0"/>
                        <a:t>0</a:t>
                      </a:r>
                    </a:p>
                  </a:txBody>
                  <a:tcPr/>
                </a:tc>
                <a:extLst>
                  <a:ext uri="{0D108BD9-81ED-4DB2-BD59-A6C34878D82A}">
                    <a16:rowId xmlns:a16="http://schemas.microsoft.com/office/drawing/2014/main" val="1446845313"/>
                  </a:ext>
                </a:extLst>
              </a:tr>
              <a:tr h="370840">
                <a:tc>
                  <a:txBody>
                    <a:bodyPr/>
                    <a:lstStyle/>
                    <a:p>
                      <a:r>
                        <a:rPr lang="en-IN" dirty="0"/>
                        <a:t>8</a:t>
                      </a:r>
                    </a:p>
                  </a:txBody>
                  <a:tcPr/>
                </a:tc>
                <a:extLst>
                  <a:ext uri="{0D108BD9-81ED-4DB2-BD59-A6C34878D82A}">
                    <a16:rowId xmlns:a16="http://schemas.microsoft.com/office/drawing/2014/main" val="3927276280"/>
                  </a:ext>
                </a:extLst>
              </a:tr>
              <a:tr h="370840">
                <a:tc>
                  <a:txBody>
                    <a:bodyPr/>
                    <a:lstStyle/>
                    <a:p>
                      <a:r>
                        <a:rPr lang="en-IN" dirty="0"/>
                        <a:t>2</a:t>
                      </a:r>
                    </a:p>
                  </a:txBody>
                  <a:tcPr/>
                </a:tc>
                <a:extLst>
                  <a:ext uri="{0D108BD9-81ED-4DB2-BD59-A6C34878D82A}">
                    <a16:rowId xmlns:a16="http://schemas.microsoft.com/office/drawing/2014/main" val="3708276702"/>
                  </a:ext>
                </a:extLst>
              </a:tr>
            </a:tbl>
          </a:graphicData>
        </a:graphic>
      </p:graphicFrame>
      <p:graphicFrame>
        <p:nvGraphicFramePr>
          <p:cNvPr id="11" name="Table 10">
            <a:extLst>
              <a:ext uri="{FF2B5EF4-FFF2-40B4-BE49-F238E27FC236}">
                <a16:creationId xmlns:a16="http://schemas.microsoft.com/office/drawing/2014/main" id="{1B78659D-2797-4F7B-ABBC-B1F9E442624A}"/>
              </a:ext>
            </a:extLst>
          </p:cNvPr>
          <p:cNvGraphicFramePr>
            <a:graphicFrameLocks noGrp="1"/>
          </p:cNvGraphicFramePr>
          <p:nvPr>
            <p:extLst>
              <p:ext uri="{D42A27DB-BD31-4B8C-83A1-F6EECF244321}">
                <p14:modId xmlns:p14="http://schemas.microsoft.com/office/powerpoint/2010/main" val="1027106083"/>
              </p:ext>
            </p:extLst>
          </p:nvPr>
        </p:nvGraphicFramePr>
        <p:xfrm>
          <a:off x="7347410" y="2398746"/>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2</a:t>
                      </a:r>
                    </a:p>
                  </a:txBody>
                  <a:tcPr/>
                </a:tc>
                <a:extLst>
                  <a:ext uri="{0D108BD9-81ED-4DB2-BD59-A6C34878D82A}">
                    <a16:rowId xmlns:a16="http://schemas.microsoft.com/office/drawing/2014/main" val="3892667634"/>
                  </a:ext>
                </a:extLst>
              </a:tr>
              <a:tr h="370840">
                <a:tc>
                  <a:txBody>
                    <a:bodyPr/>
                    <a:lstStyle/>
                    <a:p>
                      <a:r>
                        <a:rPr lang="en-IN" dirty="0"/>
                        <a:t>5</a:t>
                      </a:r>
                    </a:p>
                  </a:txBody>
                  <a:tcPr/>
                </a:tc>
                <a:extLst>
                  <a:ext uri="{0D108BD9-81ED-4DB2-BD59-A6C34878D82A}">
                    <a16:rowId xmlns:a16="http://schemas.microsoft.com/office/drawing/2014/main" val="356897299"/>
                  </a:ext>
                </a:extLst>
              </a:tr>
              <a:tr h="370840">
                <a:tc>
                  <a:txBody>
                    <a:bodyPr/>
                    <a:lstStyle/>
                    <a:p>
                      <a:r>
                        <a:rPr lang="en-IN" dirty="0"/>
                        <a:t>7</a:t>
                      </a:r>
                    </a:p>
                  </a:txBody>
                  <a:tcPr/>
                </a:tc>
                <a:extLst>
                  <a:ext uri="{0D108BD9-81ED-4DB2-BD59-A6C34878D82A}">
                    <a16:rowId xmlns:a16="http://schemas.microsoft.com/office/drawing/2014/main" val="2512625930"/>
                  </a:ext>
                </a:extLst>
              </a:tr>
              <a:tr h="370840">
                <a:tc>
                  <a:txBody>
                    <a:bodyPr/>
                    <a:lstStyle/>
                    <a:p>
                      <a:r>
                        <a:rPr lang="en-IN" dirty="0"/>
                        <a:t>3</a:t>
                      </a:r>
                    </a:p>
                  </a:txBody>
                  <a:tcPr/>
                </a:tc>
                <a:extLst>
                  <a:ext uri="{0D108BD9-81ED-4DB2-BD59-A6C34878D82A}">
                    <a16:rowId xmlns:a16="http://schemas.microsoft.com/office/drawing/2014/main" val="2403044146"/>
                  </a:ext>
                </a:extLst>
              </a:tr>
              <a:tr h="310736">
                <a:tc>
                  <a:txBody>
                    <a:bodyPr/>
                    <a:lstStyle/>
                    <a:p>
                      <a:r>
                        <a:rPr lang="en-IN" dirty="0"/>
                        <a:t>0</a:t>
                      </a:r>
                    </a:p>
                  </a:txBody>
                  <a:tcPr/>
                </a:tc>
                <a:extLst>
                  <a:ext uri="{0D108BD9-81ED-4DB2-BD59-A6C34878D82A}">
                    <a16:rowId xmlns:a16="http://schemas.microsoft.com/office/drawing/2014/main" val="2031476835"/>
                  </a:ext>
                </a:extLst>
              </a:tr>
              <a:tr h="370840">
                <a:tc>
                  <a:txBody>
                    <a:bodyPr/>
                    <a:lstStyle/>
                    <a:p>
                      <a:r>
                        <a:rPr lang="en-IN" dirty="0"/>
                        <a:t>9</a:t>
                      </a:r>
                    </a:p>
                  </a:txBody>
                  <a:tcPr/>
                </a:tc>
                <a:extLst>
                  <a:ext uri="{0D108BD9-81ED-4DB2-BD59-A6C34878D82A}">
                    <a16:rowId xmlns:a16="http://schemas.microsoft.com/office/drawing/2014/main" val="624603918"/>
                  </a:ext>
                </a:extLst>
              </a:tr>
              <a:tr h="370840">
                <a:tc>
                  <a:txBody>
                    <a:bodyPr/>
                    <a:lstStyle/>
                    <a:p>
                      <a:r>
                        <a:rPr lang="en-IN" dirty="0"/>
                        <a:t>1</a:t>
                      </a:r>
                    </a:p>
                  </a:txBody>
                  <a:tcPr/>
                </a:tc>
                <a:extLst>
                  <a:ext uri="{0D108BD9-81ED-4DB2-BD59-A6C34878D82A}">
                    <a16:rowId xmlns:a16="http://schemas.microsoft.com/office/drawing/2014/main" val="1988437919"/>
                  </a:ext>
                </a:extLst>
              </a:tr>
              <a:tr h="370840">
                <a:tc>
                  <a:txBody>
                    <a:bodyPr/>
                    <a:lstStyle/>
                    <a:p>
                      <a:r>
                        <a:rPr lang="en-IN" dirty="0"/>
                        <a:t>8</a:t>
                      </a:r>
                    </a:p>
                  </a:txBody>
                  <a:tcPr/>
                </a:tc>
                <a:extLst>
                  <a:ext uri="{0D108BD9-81ED-4DB2-BD59-A6C34878D82A}">
                    <a16:rowId xmlns:a16="http://schemas.microsoft.com/office/drawing/2014/main" val="1446845313"/>
                  </a:ext>
                </a:extLst>
              </a:tr>
              <a:tr h="370840">
                <a:tc>
                  <a:txBody>
                    <a:bodyPr/>
                    <a:lstStyle/>
                    <a:p>
                      <a:r>
                        <a:rPr lang="en-IN" dirty="0"/>
                        <a:t>4</a:t>
                      </a:r>
                    </a:p>
                  </a:txBody>
                  <a:tcPr/>
                </a:tc>
                <a:extLst>
                  <a:ext uri="{0D108BD9-81ED-4DB2-BD59-A6C34878D82A}">
                    <a16:rowId xmlns:a16="http://schemas.microsoft.com/office/drawing/2014/main" val="3927276280"/>
                  </a:ext>
                </a:extLst>
              </a:tr>
              <a:tr h="370840">
                <a:tc>
                  <a:txBody>
                    <a:bodyPr/>
                    <a:lstStyle/>
                    <a:p>
                      <a:r>
                        <a:rPr lang="en-IN" dirty="0"/>
                        <a:t>6</a:t>
                      </a:r>
                    </a:p>
                  </a:txBody>
                  <a:tcPr/>
                </a:tc>
                <a:extLst>
                  <a:ext uri="{0D108BD9-81ED-4DB2-BD59-A6C34878D82A}">
                    <a16:rowId xmlns:a16="http://schemas.microsoft.com/office/drawing/2014/main" val="3708276702"/>
                  </a:ext>
                </a:extLst>
              </a:tr>
            </a:tbl>
          </a:graphicData>
        </a:graphic>
      </p:graphicFrame>
      <p:graphicFrame>
        <p:nvGraphicFramePr>
          <p:cNvPr id="12" name="Table 11">
            <a:extLst>
              <a:ext uri="{FF2B5EF4-FFF2-40B4-BE49-F238E27FC236}">
                <a16:creationId xmlns:a16="http://schemas.microsoft.com/office/drawing/2014/main" id="{A5B5F865-13F2-4943-AAB5-5EC90A033FC5}"/>
              </a:ext>
            </a:extLst>
          </p:cNvPr>
          <p:cNvGraphicFramePr>
            <a:graphicFrameLocks noGrp="1"/>
          </p:cNvGraphicFramePr>
          <p:nvPr>
            <p:extLst>
              <p:ext uri="{D42A27DB-BD31-4B8C-83A1-F6EECF244321}">
                <p14:modId xmlns:p14="http://schemas.microsoft.com/office/powerpoint/2010/main" val="3272351276"/>
              </p:ext>
            </p:extLst>
          </p:nvPr>
        </p:nvGraphicFramePr>
        <p:xfrm>
          <a:off x="8238244" y="2396577"/>
          <a:ext cx="480767" cy="4140144"/>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6846">
                <a:tc>
                  <a:txBody>
                    <a:bodyPr/>
                    <a:lstStyle/>
                    <a:p>
                      <a:endParaRPr lang="en-IN" dirty="0"/>
                    </a:p>
                  </a:txBody>
                  <a:tcPr/>
                </a:tc>
                <a:extLst>
                  <a:ext uri="{0D108BD9-81ED-4DB2-BD59-A6C34878D82A}">
                    <a16:rowId xmlns:a16="http://schemas.microsoft.com/office/drawing/2014/main" val="4047352990"/>
                  </a:ext>
                </a:extLst>
              </a:tr>
              <a:tr h="376846">
                <a:tc>
                  <a:txBody>
                    <a:bodyPr/>
                    <a:lstStyle/>
                    <a:p>
                      <a:r>
                        <a:rPr lang="en-IN" dirty="0"/>
                        <a:t>0</a:t>
                      </a:r>
                    </a:p>
                  </a:txBody>
                  <a:tcPr/>
                </a:tc>
                <a:extLst>
                  <a:ext uri="{0D108BD9-81ED-4DB2-BD59-A6C34878D82A}">
                    <a16:rowId xmlns:a16="http://schemas.microsoft.com/office/drawing/2014/main" val="3892667634"/>
                  </a:ext>
                </a:extLst>
              </a:tr>
              <a:tr h="376846">
                <a:tc>
                  <a:txBody>
                    <a:bodyPr/>
                    <a:lstStyle/>
                    <a:p>
                      <a:r>
                        <a:rPr lang="en-IN" dirty="0"/>
                        <a:t>7</a:t>
                      </a:r>
                    </a:p>
                  </a:txBody>
                  <a:tcPr/>
                </a:tc>
                <a:extLst>
                  <a:ext uri="{0D108BD9-81ED-4DB2-BD59-A6C34878D82A}">
                    <a16:rowId xmlns:a16="http://schemas.microsoft.com/office/drawing/2014/main" val="356897299"/>
                  </a:ext>
                </a:extLst>
              </a:tr>
              <a:tr h="376846">
                <a:tc>
                  <a:txBody>
                    <a:bodyPr/>
                    <a:lstStyle/>
                    <a:p>
                      <a:r>
                        <a:rPr lang="en-IN" dirty="0"/>
                        <a:t>4</a:t>
                      </a:r>
                    </a:p>
                  </a:txBody>
                  <a:tcPr/>
                </a:tc>
                <a:extLst>
                  <a:ext uri="{0D108BD9-81ED-4DB2-BD59-A6C34878D82A}">
                    <a16:rowId xmlns:a16="http://schemas.microsoft.com/office/drawing/2014/main" val="2512625930"/>
                  </a:ext>
                </a:extLst>
              </a:tr>
              <a:tr h="376846">
                <a:tc>
                  <a:txBody>
                    <a:bodyPr/>
                    <a:lstStyle/>
                    <a:p>
                      <a:r>
                        <a:rPr lang="en-IN" dirty="0"/>
                        <a:t>2</a:t>
                      </a:r>
                    </a:p>
                  </a:txBody>
                  <a:tcPr/>
                </a:tc>
                <a:extLst>
                  <a:ext uri="{0D108BD9-81ED-4DB2-BD59-A6C34878D82A}">
                    <a16:rowId xmlns:a16="http://schemas.microsoft.com/office/drawing/2014/main" val="2403044146"/>
                  </a:ext>
                </a:extLst>
              </a:tr>
              <a:tr h="371684">
                <a:tc>
                  <a:txBody>
                    <a:bodyPr/>
                    <a:lstStyle/>
                    <a:p>
                      <a:r>
                        <a:rPr lang="en-IN" dirty="0"/>
                        <a:t>5</a:t>
                      </a:r>
                    </a:p>
                  </a:txBody>
                  <a:tcPr/>
                </a:tc>
                <a:extLst>
                  <a:ext uri="{0D108BD9-81ED-4DB2-BD59-A6C34878D82A}">
                    <a16:rowId xmlns:a16="http://schemas.microsoft.com/office/drawing/2014/main" val="2031476835"/>
                  </a:ext>
                </a:extLst>
              </a:tr>
              <a:tr h="376846">
                <a:tc>
                  <a:txBody>
                    <a:bodyPr/>
                    <a:lstStyle/>
                    <a:p>
                      <a:r>
                        <a:rPr lang="en-IN" dirty="0"/>
                        <a:t>6</a:t>
                      </a:r>
                    </a:p>
                  </a:txBody>
                  <a:tcPr/>
                </a:tc>
                <a:extLst>
                  <a:ext uri="{0D108BD9-81ED-4DB2-BD59-A6C34878D82A}">
                    <a16:rowId xmlns:a16="http://schemas.microsoft.com/office/drawing/2014/main" val="624603918"/>
                  </a:ext>
                </a:extLst>
              </a:tr>
              <a:tr h="376846">
                <a:tc>
                  <a:txBody>
                    <a:bodyPr/>
                    <a:lstStyle/>
                    <a:p>
                      <a:r>
                        <a:rPr lang="en-IN" dirty="0"/>
                        <a:t>1</a:t>
                      </a:r>
                    </a:p>
                  </a:txBody>
                  <a:tcPr/>
                </a:tc>
                <a:extLst>
                  <a:ext uri="{0D108BD9-81ED-4DB2-BD59-A6C34878D82A}">
                    <a16:rowId xmlns:a16="http://schemas.microsoft.com/office/drawing/2014/main" val="1988437919"/>
                  </a:ext>
                </a:extLst>
              </a:tr>
              <a:tr h="376846">
                <a:tc>
                  <a:txBody>
                    <a:bodyPr/>
                    <a:lstStyle/>
                    <a:p>
                      <a:r>
                        <a:rPr lang="en-IN" dirty="0"/>
                        <a:t>8</a:t>
                      </a:r>
                    </a:p>
                  </a:txBody>
                  <a:tcPr/>
                </a:tc>
                <a:extLst>
                  <a:ext uri="{0D108BD9-81ED-4DB2-BD59-A6C34878D82A}">
                    <a16:rowId xmlns:a16="http://schemas.microsoft.com/office/drawing/2014/main" val="1446845313"/>
                  </a:ext>
                </a:extLst>
              </a:tr>
              <a:tr h="376846">
                <a:tc>
                  <a:txBody>
                    <a:bodyPr/>
                    <a:lstStyle/>
                    <a:p>
                      <a:r>
                        <a:rPr lang="en-IN" dirty="0"/>
                        <a:t>9</a:t>
                      </a:r>
                    </a:p>
                  </a:txBody>
                  <a:tcPr/>
                </a:tc>
                <a:extLst>
                  <a:ext uri="{0D108BD9-81ED-4DB2-BD59-A6C34878D82A}">
                    <a16:rowId xmlns:a16="http://schemas.microsoft.com/office/drawing/2014/main" val="3927276280"/>
                  </a:ext>
                </a:extLst>
              </a:tr>
              <a:tr h="376846">
                <a:tc>
                  <a:txBody>
                    <a:bodyPr/>
                    <a:lstStyle/>
                    <a:p>
                      <a:r>
                        <a:rPr lang="en-IN" dirty="0"/>
                        <a:t>3</a:t>
                      </a:r>
                    </a:p>
                  </a:txBody>
                  <a:tcPr/>
                </a:tc>
                <a:extLst>
                  <a:ext uri="{0D108BD9-81ED-4DB2-BD59-A6C34878D82A}">
                    <a16:rowId xmlns:a16="http://schemas.microsoft.com/office/drawing/2014/main" val="3708276702"/>
                  </a:ext>
                </a:extLst>
              </a:tr>
            </a:tbl>
          </a:graphicData>
        </a:graphic>
      </p:graphicFrame>
      <p:graphicFrame>
        <p:nvGraphicFramePr>
          <p:cNvPr id="13" name="Table 12">
            <a:extLst>
              <a:ext uri="{FF2B5EF4-FFF2-40B4-BE49-F238E27FC236}">
                <a16:creationId xmlns:a16="http://schemas.microsoft.com/office/drawing/2014/main" id="{8CC855AF-8369-4493-8B11-146AEE5495D1}"/>
              </a:ext>
            </a:extLst>
          </p:cNvPr>
          <p:cNvGraphicFramePr>
            <a:graphicFrameLocks noGrp="1"/>
          </p:cNvGraphicFramePr>
          <p:nvPr>
            <p:extLst>
              <p:ext uri="{D42A27DB-BD31-4B8C-83A1-F6EECF244321}">
                <p14:modId xmlns:p14="http://schemas.microsoft.com/office/powerpoint/2010/main" val="1357198419"/>
              </p:ext>
            </p:extLst>
          </p:nvPr>
        </p:nvGraphicFramePr>
        <p:xfrm>
          <a:off x="9212740" y="2429569"/>
          <a:ext cx="480767" cy="4074160"/>
        </p:xfrm>
        <a:graphic>
          <a:graphicData uri="http://schemas.openxmlformats.org/drawingml/2006/table">
            <a:tbl>
              <a:tblPr firstRow="1" bandRow="1">
                <a:tableStyleId>{5C22544A-7EE6-4342-B048-85BDC9FD1C3A}</a:tableStyleId>
              </a:tblPr>
              <a:tblGrid>
                <a:gridCol w="480767">
                  <a:extLst>
                    <a:ext uri="{9D8B030D-6E8A-4147-A177-3AD203B41FA5}">
                      <a16:colId xmlns:a16="http://schemas.microsoft.com/office/drawing/2014/main" val="1472950616"/>
                    </a:ext>
                  </a:extLst>
                </a:gridCol>
              </a:tblGrid>
              <a:tr h="370840">
                <a:tc>
                  <a:txBody>
                    <a:bodyPr/>
                    <a:lstStyle/>
                    <a:p>
                      <a:endParaRPr lang="en-IN" dirty="0"/>
                    </a:p>
                  </a:txBody>
                  <a:tcPr/>
                </a:tc>
                <a:extLst>
                  <a:ext uri="{0D108BD9-81ED-4DB2-BD59-A6C34878D82A}">
                    <a16:rowId xmlns:a16="http://schemas.microsoft.com/office/drawing/2014/main" val="4047352990"/>
                  </a:ext>
                </a:extLst>
              </a:tr>
              <a:tr h="370840">
                <a:tc>
                  <a:txBody>
                    <a:bodyPr/>
                    <a:lstStyle/>
                    <a:p>
                      <a:r>
                        <a:rPr lang="en-IN" dirty="0"/>
                        <a:t>4</a:t>
                      </a:r>
                    </a:p>
                  </a:txBody>
                  <a:tcPr/>
                </a:tc>
                <a:extLst>
                  <a:ext uri="{0D108BD9-81ED-4DB2-BD59-A6C34878D82A}">
                    <a16:rowId xmlns:a16="http://schemas.microsoft.com/office/drawing/2014/main" val="3892667634"/>
                  </a:ext>
                </a:extLst>
              </a:tr>
              <a:tr h="370840">
                <a:tc>
                  <a:txBody>
                    <a:bodyPr/>
                    <a:lstStyle/>
                    <a:p>
                      <a:r>
                        <a:rPr lang="en-IN" dirty="0"/>
                        <a:t>3</a:t>
                      </a:r>
                    </a:p>
                  </a:txBody>
                  <a:tcPr/>
                </a:tc>
                <a:extLst>
                  <a:ext uri="{0D108BD9-81ED-4DB2-BD59-A6C34878D82A}">
                    <a16:rowId xmlns:a16="http://schemas.microsoft.com/office/drawing/2014/main" val="356897299"/>
                  </a:ext>
                </a:extLst>
              </a:tr>
              <a:tr h="370840">
                <a:tc>
                  <a:txBody>
                    <a:bodyPr/>
                    <a:lstStyle/>
                    <a:p>
                      <a:r>
                        <a:rPr lang="en-IN" dirty="0"/>
                        <a:t>8</a:t>
                      </a:r>
                    </a:p>
                  </a:txBody>
                  <a:tcPr/>
                </a:tc>
                <a:extLst>
                  <a:ext uri="{0D108BD9-81ED-4DB2-BD59-A6C34878D82A}">
                    <a16:rowId xmlns:a16="http://schemas.microsoft.com/office/drawing/2014/main" val="2512625930"/>
                  </a:ext>
                </a:extLst>
              </a:tr>
              <a:tr h="370840">
                <a:tc>
                  <a:txBody>
                    <a:bodyPr/>
                    <a:lstStyle/>
                    <a:p>
                      <a:r>
                        <a:rPr lang="en-IN" dirty="0"/>
                        <a:t>6</a:t>
                      </a:r>
                    </a:p>
                  </a:txBody>
                  <a:tcPr/>
                </a:tc>
                <a:extLst>
                  <a:ext uri="{0D108BD9-81ED-4DB2-BD59-A6C34878D82A}">
                    <a16:rowId xmlns:a16="http://schemas.microsoft.com/office/drawing/2014/main" val="2403044146"/>
                  </a:ext>
                </a:extLst>
              </a:tr>
              <a:tr h="310736">
                <a:tc>
                  <a:txBody>
                    <a:bodyPr/>
                    <a:lstStyle/>
                    <a:p>
                      <a:r>
                        <a:rPr lang="en-IN" dirty="0"/>
                        <a:t>2</a:t>
                      </a:r>
                    </a:p>
                  </a:txBody>
                  <a:tcPr/>
                </a:tc>
                <a:extLst>
                  <a:ext uri="{0D108BD9-81ED-4DB2-BD59-A6C34878D82A}">
                    <a16:rowId xmlns:a16="http://schemas.microsoft.com/office/drawing/2014/main" val="2031476835"/>
                  </a:ext>
                </a:extLst>
              </a:tr>
              <a:tr h="370840">
                <a:tc>
                  <a:txBody>
                    <a:bodyPr/>
                    <a:lstStyle/>
                    <a:p>
                      <a:r>
                        <a:rPr lang="en-IN" dirty="0"/>
                        <a:t>0</a:t>
                      </a:r>
                    </a:p>
                  </a:txBody>
                  <a:tcPr/>
                </a:tc>
                <a:extLst>
                  <a:ext uri="{0D108BD9-81ED-4DB2-BD59-A6C34878D82A}">
                    <a16:rowId xmlns:a16="http://schemas.microsoft.com/office/drawing/2014/main" val="624603918"/>
                  </a:ext>
                </a:extLst>
              </a:tr>
              <a:tr h="370840">
                <a:tc>
                  <a:txBody>
                    <a:bodyPr/>
                    <a:lstStyle/>
                    <a:p>
                      <a:r>
                        <a:rPr lang="en-IN" dirty="0"/>
                        <a:t>7</a:t>
                      </a:r>
                    </a:p>
                  </a:txBody>
                  <a:tcPr/>
                </a:tc>
                <a:extLst>
                  <a:ext uri="{0D108BD9-81ED-4DB2-BD59-A6C34878D82A}">
                    <a16:rowId xmlns:a16="http://schemas.microsoft.com/office/drawing/2014/main" val="1988437919"/>
                  </a:ext>
                </a:extLst>
              </a:tr>
              <a:tr h="370840">
                <a:tc>
                  <a:txBody>
                    <a:bodyPr/>
                    <a:lstStyle/>
                    <a:p>
                      <a:r>
                        <a:rPr lang="en-IN" dirty="0"/>
                        <a:t>1</a:t>
                      </a:r>
                    </a:p>
                  </a:txBody>
                  <a:tcPr/>
                </a:tc>
                <a:extLst>
                  <a:ext uri="{0D108BD9-81ED-4DB2-BD59-A6C34878D82A}">
                    <a16:rowId xmlns:a16="http://schemas.microsoft.com/office/drawing/2014/main" val="1446845313"/>
                  </a:ext>
                </a:extLst>
              </a:tr>
              <a:tr h="370840">
                <a:tc>
                  <a:txBody>
                    <a:bodyPr/>
                    <a:lstStyle/>
                    <a:p>
                      <a:r>
                        <a:rPr lang="en-IN" dirty="0"/>
                        <a:t>5</a:t>
                      </a:r>
                    </a:p>
                  </a:txBody>
                  <a:tcPr/>
                </a:tc>
                <a:extLst>
                  <a:ext uri="{0D108BD9-81ED-4DB2-BD59-A6C34878D82A}">
                    <a16:rowId xmlns:a16="http://schemas.microsoft.com/office/drawing/2014/main" val="3927276280"/>
                  </a:ext>
                </a:extLst>
              </a:tr>
              <a:tr h="370840">
                <a:tc>
                  <a:txBody>
                    <a:bodyPr/>
                    <a:lstStyle/>
                    <a:p>
                      <a:r>
                        <a:rPr lang="en-IN" dirty="0"/>
                        <a:t>9</a:t>
                      </a:r>
                    </a:p>
                  </a:txBody>
                  <a:tcPr/>
                </a:tc>
                <a:extLst>
                  <a:ext uri="{0D108BD9-81ED-4DB2-BD59-A6C34878D82A}">
                    <a16:rowId xmlns:a16="http://schemas.microsoft.com/office/drawing/2014/main" val="3708276702"/>
                  </a:ext>
                </a:extLst>
              </a:tr>
            </a:tbl>
          </a:graphicData>
        </a:graphic>
      </p:graphicFrame>
      <p:cxnSp>
        <p:nvCxnSpPr>
          <p:cNvPr id="15" name="Straight Arrow Connector 14">
            <a:extLst>
              <a:ext uri="{FF2B5EF4-FFF2-40B4-BE49-F238E27FC236}">
                <a16:creationId xmlns:a16="http://schemas.microsoft.com/office/drawing/2014/main" id="{016D993B-EFB9-4B4E-9462-524C573EE40B}"/>
              </a:ext>
            </a:extLst>
          </p:cNvPr>
          <p:cNvCxnSpPr/>
          <p:nvPr/>
        </p:nvCxnSpPr>
        <p:spPr>
          <a:xfrm>
            <a:off x="461913" y="6325386"/>
            <a:ext cx="3978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978D7427-A8CE-4863-97AC-580C4D4617E2}"/>
              </a:ext>
            </a:extLst>
          </p:cNvPr>
          <p:cNvSpPr txBox="1"/>
          <p:nvPr/>
        </p:nvSpPr>
        <p:spPr>
          <a:xfrm>
            <a:off x="243117" y="6167389"/>
            <a:ext cx="301686" cy="369332"/>
          </a:xfrm>
          <a:prstGeom prst="rect">
            <a:avLst/>
          </a:prstGeom>
          <a:noFill/>
        </p:spPr>
        <p:txBody>
          <a:bodyPr wrap="none" rtlCol="0">
            <a:spAutoFit/>
          </a:bodyPr>
          <a:lstStyle/>
          <a:p>
            <a:r>
              <a:rPr lang="en-IN" dirty="0">
                <a:solidFill>
                  <a:srgbClr val="FF0000"/>
                </a:solidFill>
              </a:rPr>
              <a:t>9</a:t>
            </a:r>
          </a:p>
        </p:txBody>
      </p:sp>
      <p:cxnSp>
        <p:nvCxnSpPr>
          <p:cNvPr id="19" name="Straight Arrow Connector 18">
            <a:extLst>
              <a:ext uri="{FF2B5EF4-FFF2-40B4-BE49-F238E27FC236}">
                <a16:creationId xmlns:a16="http://schemas.microsoft.com/office/drawing/2014/main" id="{8DC5BF6A-AD2A-450B-A5E4-7B075FE26F1B}"/>
              </a:ext>
            </a:extLst>
          </p:cNvPr>
          <p:cNvCxnSpPr/>
          <p:nvPr/>
        </p:nvCxnSpPr>
        <p:spPr>
          <a:xfrm flipV="1">
            <a:off x="1340570" y="5571241"/>
            <a:ext cx="521617" cy="754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35C81086-2FDC-46F6-860C-75ED4D20E294}"/>
              </a:ext>
            </a:extLst>
          </p:cNvPr>
          <p:cNvCxnSpPr/>
          <p:nvPr/>
        </p:nvCxnSpPr>
        <p:spPr>
          <a:xfrm flipV="1">
            <a:off x="2342954" y="5175315"/>
            <a:ext cx="493729" cy="3959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7073D8C-33B0-4133-B9B2-512127C8F74D}"/>
              </a:ext>
            </a:extLst>
          </p:cNvPr>
          <p:cNvCxnSpPr/>
          <p:nvPr/>
        </p:nvCxnSpPr>
        <p:spPr>
          <a:xfrm flipV="1">
            <a:off x="3317450" y="2903456"/>
            <a:ext cx="421064" cy="22718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BFCCBA54-947E-41CB-80C7-BB2274F9C498}"/>
              </a:ext>
            </a:extLst>
          </p:cNvPr>
          <p:cNvCxnSpPr/>
          <p:nvPr/>
        </p:nvCxnSpPr>
        <p:spPr>
          <a:xfrm>
            <a:off x="4219281" y="2903456"/>
            <a:ext cx="421064" cy="27381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7BAB5C94-6528-4937-A5B6-17EE45B771ED}"/>
              </a:ext>
            </a:extLst>
          </p:cNvPr>
          <p:cNvCxnSpPr/>
          <p:nvPr/>
        </p:nvCxnSpPr>
        <p:spPr>
          <a:xfrm flipV="1">
            <a:off x="5121112" y="3685880"/>
            <a:ext cx="421064" cy="18853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03432189-8715-493C-9282-D10D67D2B461}"/>
              </a:ext>
            </a:extLst>
          </p:cNvPr>
          <p:cNvCxnSpPr/>
          <p:nvPr/>
        </p:nvCxnSpPr>
        <p:spPr>
          <a:xfrm>
            <a:off x="6022943" y="3685880"/>
            <a:ext cx="4210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45CB4CB6-BB67-4DD0-93C1-1DAA39FE206C}"/>
              </a:ext>
            </a:extLst>
          </p:cNvPr>
          <p:cNvCxnSpPr>
            <a:endCxn id="11" idx="1"/>
          </p:cNvCxnSpPr>
          <p:nvPr/>
        </p:nvCxnSpPr>
        <p:spPr>
          <a:xfrm>
            <a:off x="6881567" y="3685880"/>
            <a:ext cx="465843" cy="7499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893692B-E166-45F3-A345-1BB4971FF311}"/>
              </a:ext>
            </a:extLst>
          </p:cNvPr>
          <p:cNvCxnSpPr/>
          <p:nvPr/>
        </p:nvCxnSpPr>
        <p:spPr>
          <a:xfrm flipV="1">
            <a:off x="7828177" y="2903456"/>
            <a:ext cx="410067" cy="15396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D144F00D-A68E-4623-AB50-C6F1AA708035}"/>
              </a:ext>
            </a:extLst>
          </p:cNvPr>
          <p:cNvCxnSpPr/>
          <p:nvPr/>
        </p:nvCxnSpPr>
        <p:spPr>
          <a:xfrm>
            <a:off x="8719011" y="3002056"/>
            <a:ext cx="4937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8325FBA3-F957-4E5C-A41E-2C6F55480D80}"/>
              </a:ext>
            </a:extLst>
          </p:cNvPr>
          <p:cNvSpPr txBox="1"/>
          <p:nvPr/>
        </p:nvSpPr>
        <p:spPr>
          <a:xfrm>
            <a:off x="10380249" y="2654590"/>
            <a:ext cx="1354858" cy="369332"/>
          </a:xfrm>
          <a:prstGeom prst="rect">
            <a:avLst/>
          </a:prstGeom>
          <a:noFill/>
        </p:spPr>
        <p:txBody>
          <a:bodyPr wrap="none" rtlCol="0">
            <a:spAutoFit/>
          </a:bodyPr>
          <a:lstStyle/>
          <a:p>
            <a:r>
              <a:rPr lang="en-IN" dirty="0"/>
              <a:t>4699957080</a:t>
            </a:r>
          </a:p>
        </p:txBody>
      </p:sp>
      <p:sp>
        <p:nvSpPr>
          <p:cNvPr id="37" name="TextBox 36">
            <a:extLst>
              <a:ext uri="{FF2B5EF4-FFF2-40B4-BE49-F238E27FC236}">
                <a16:creationId xmlns:a16="http://schemas.microsoft.com/office/drawing/2014/main" id="{51437A43-1B25-468B-88C6-07266C397C33}"/>
              </a:ext>
            </a:extLst>
          </p:cNvPr>
          <p:cNvSpPr txBox="1"/>
          <p:nvPr/>
        </p:nvSpPr>
        <p:spPr>
          <a:xfrm>
            <a:off x="10388068" y="3289100"/>
            <a:ext cx="1354858" cy="369332"/>
          </a:xfrm>
          <a:prstGeom prst="rect">
            <a:avLst/>
          </a:prstGeom>
          <a:noFill/>
        </p:spPr>
        <p:txBody>
          <a:bodyPr wrap="none" rtlCol="0">
            <a:spAutoFit/>
          </a:bodyPr>
          <a:lstStyle/>
          <a:p>
            <a:r>
              <a:rPr lang="en-IN" dirty="0"/>
              <a:t>4</a:t>
            </a:r>
            <a:r>
              <a:rPr lang="en-IN" b="1" dirty="0">
                <a:solidFill>
                  <a:srgbClr val="FF0000"/>
                </a:solidFill>
              </a:rPr>
              <a:t>0</a:t>
            </a:r>
            <a:r>
              <a:rPr lang="en-IN" dirty="0"/>
              <a:t>99957080</a:t>
            </a:r>
          </a:p>
        </p:txBody>
      </p:sp>
      <p:sp>
        <p:nvSpPr>
          <p:cNvPr id="38" name="TextBox 37">
            <a:extLst>
              <a:ext uri="{FF2B5EF4-FFF2-40B4-BE49-F238E27FC236}">
                <a16:creationId xmlns:a16="http://schemas.microsoft.com/office/drawing/2014/main" id="{2E2CE384-C866-42D3-950A-60D537191206}"/>
              </a:ext>
            </a:extLst>
          </p:cNvPr>
          <p:cNvSpPr txBox="1"/>
          <p:nvPr/>
        </p:nvSpPr>
        <p:spPr>
          <a:xfrm>
            <a:off x="11534821" y="2944908"/>
            <a:ext cx="915635" cy="369332"/>
          </a:xfrm>
          <a:prstGeom prst="rect">
            <a:avLst/>
          </a:prstGeom>
          <a:noFill/>
        </p:spPr>
        <p:txBody>
          <a:bodyPr wrap="square" rtlCol="0">
            <a:spAutoFit/>
          </a:bodyPr>
          <a:lstStyle/>
          <a:p>
            <a:r>
              <a:rPr lang="en-IN" dirty="0"/>
              <a:t>mod</a:t>
            </a:r>
          </a:p>
        </p:txBody>
      </p:sp>
      <p:cxnSp>
        <p:nvCxnSpPr>
          <p:cNvPr id="46" name="Straight Arrow Connector 45">
            <a:extLst>
              <a:ext uri="{FF2B5EF4-FFF2-40B4-BE49-F238E27FC236}">
                <a16:creationId xmlns:a16="http://schemas.microsoft.com/office/drawing/2014/main" id="{CD8B7230-7877-4071-9F00-582C17047DBD}"/>
              </a:ext>
            </a:extLst>
          </p:cNvPr>
          <p:cNvCxnSpPr/>
          <p:nvPr/>
        </p:nvCxnSpPr>
        <p:spPr>
          <a:xfrm>
            <a:off x="1601378" y="2903456"/>
            <a:ext cx="26080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8BF2D700-2B87-4F36-BA97-3C2F91159BAA}"/>
              </a:ext>
            </a:extLst>
          </p:cNvPr>
          <p:cNvSpPr txBox="1"/>
          <p:nvPr/>
        </p:nvSpPr>
        <p:spPr>
          <a:xfrm>
            <a:off x="1416153" y="2718790"/>
            <a:ext cx="301686" cy="369332"/>
          </a:xfrm>
          <a:prstGeom prst="rect">
            <a:avLst/>
          </a:prstGeom>
          <a:noFill/>
        </p:spPr>
        <p:txBody>
          <a:bodyPr wrap="none" rtlCol="0">
            <a:spAutoFit/>
          </a:bodyPr>
          <a:lstStyle/>
          <a:p>
            <a:r>
              <a:rPr lang="en-IN" dirty="0">
                <a:solidFill>
                  <a:srgbClr val="FF0000"/>
                </a:solidFill>
              </a:rPr>
              <a:t>0</a:t>
            </a:r>
          </a:p>
        </p:txBody>
      </p:sp>
      <p:cxnSp>
        <p:nvCxnSpPr>
          <p:cNvPr id="49" name="Straight Arrow Connector 48">
            <a:extLst>
              <a:ext uri="{FF2B5EF4-FFF2-40B4-BE49-F238E27FC236}">
                <a16:creationId xmlns:a16="http://schemas.microsoft.com/office/drawing/2014/main" id="{C19E8502-7926-4B1C-9E56-56B4583619D6}"/>
              </a:ext>
            </a:extLst>
          </p:cNvPr>
          <p:cNvCxnSpPr/>
          <p:nvPr/>
        </p:nvCxnSpPr>
        <p:spPr>
          <a:xfrm>
            <a:off x="2342954" y="2919873"/>
            <a:ext cx="493729" cy="26702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A66787E7-4818-44CF-A3AC-51EC485773B5}"/>
              </a:ext>
            </a:extLst>
          </p:cNvPr>
          <p:cNvCxnSpPr>
            <a:endCxn id="7" idx="1"/>
          </p:cNvCxnSpPr>
          <p:nvPr/>
        </p:nvCxnSpPr>
        <p:spPr>
          <a:xfrm flipV="1">
            <a:off x="3317450" y="4420093"/>
            <a:ext cx="421064" cy="112926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3A14CB94-1B49-4F16-8812-56BE9AFA1362}"/>
              </a:ext>
            </a:extLst>
          </p:cNvPr>
          <p:cNvCxnSpPr/>
          <p:nvPr/>
        </p:nvCxnSpPr>
        <p:spPr>
          <a:xfrm>
            <a:off x="4219281" y="4367998"/>
            <a:ext cx="421064" cy="7861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 name="Straight Arrow Connector 54">
            <a:extLst>
              <a:ext uri="{FF2B5EF4-FFF2-40B4-BE49-F238E27FC236}">
                <a16:creationId xmlns:a16="http://schemas.microsoft.com/office/drawing/2014/main" id="{3BDE9995-7166-4FCD-87BA-D7628FF428E2}"/>
              </a:ext>
            </a:extLst>
          </p:cNvPr>
          <p:cNvCxnSpPr/>
          <p:nvPr/>
        </p:nvCxnSpPr>
        <p:spPr>
          <a:xfrm>
            <a:off x="5121112" y="5175315"/>
            <a:ext cx="42106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Straight Arrow Connector 56">
            <a:extLst>
              <a:ext uri="{FF2B5EF4-FFF2-40B4-BE49-F238E27FC236}">
                <a16:creationId xmlns:a16="http://schemas.microsoft.com/office/drawing/2014/main" id="{A410E366-BDD8-4EE8-8A6F-7904EAA7AAA8}"/>
              </a:ext>
            </a:extLst>
          </p:cNvPr>
          <p:cNvCxnSpPr/>
          <p:nvPr/>
        </p:nvCxnSpPr>
        <p:spPr>
          <a:xfrm flipV="1">
            <a:off x="6022943" y="2919873"/>
            <a:ext cx="395925" cy="22554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a:extLst>
              <a:ext uri="{FF2B5EF4-FFF2-40B4-BE49-F238E27FC236}">
                <a16:creationId xmlns:a16="http://schemas.microsoft.com/office/drawing/2014/main" id="{E103865D-EBB6-45AF-9B2C-983FDB5E670D}"/>
              </a:ext>
            </a:extLst>
          </p:cNvPr>
          <p:cNvCxnSpPr/>
          <p:nvPr/>
        </p:nvCxnSpPr>
        <p:spPr>
          <a:xfrm>
            <a:off x="6881567" y="2918875"/>
            <a:ext cx="465843" cy="26712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24955D93-E12A-4B63-9F4E-4448562EDE63}"/>
              </a:ext>
            </a:extLst>
          </p:cNvPr>
          <p:cNvCxnSpPr/>
          <p:nvPr/>
        </p:nvCxnSpPr>
        <p:spPr>
          <a:xfrm>
            <a:off x="7828177" y="5580668"/>
            <a:ext cx="410067" cy="3676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a:extLst>
              <a:ext uri="{FF2B5EF4-FFF2-40B4-BE49-F238E27FC236}">
                <a16:creationId xmlns:a16="http://schemas.microsoft.com/office/drawing/2014/main" id="{79C80C50-F90B-446C-A8B2-8D975E27ED4F}"/>
              </a:ext>
            </a:extLst>
          </p:cNvPr>
          <p:cNvCxnSpPr/>
          <p:nvPr/>
        </p:nvCxnSpPr>
        <p:spPr>
          <a:xfrm>
            <a:off x="8719011" y="5948313"/>
            <a:ext cx="493729" cy="3770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6" name="Straight Connector 75">
            <a:extLst>
              <a:ext uri="{FF2B5EF4-FFF2-40B4-BE49-F238E27FC236}">
                <a16:creationId xmlns:a16="http://schemas.microsoft.com/office/drawing/2014/main" id="{2FE0B3A5-D943-4B12-BBDA-129CDCAB19C8}"/>
              </a:ext>
            </a:extLst>
          </p:cNvPr>
          <p:cNvCxnSpPr/>
          <p:nvPr/>
        </p:nvCxnSpPr>
        <p:spPr>
          <a:xfrm>
            <a:off x="9693507" y="6325386"/>
            <a:ext cx="23291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Straight Connector 77">
            <a:extLst>
              <a:ext uri="{FF2B5EF4-FFF2-40B4-BE49-F238E27FC236}">
                <a16:creationId xmlns:a16="http://schemas.microsoft.com/office/drawing/2014/main" id="{B3508EBB-B46B-43DE-892A-445338F5DFFF}"/>
              </a:ext>
            </a:extLst>
          </p:cNvPr>
          <p:cNvCxnSpPr/>
          <p:nvPr/>
        </p:nvCxnSpPr>
        <p:spPr>
          <a:xfrm>
            <a:off x="9926425" y="6325386"/>
            <a:ext cx="0" cy="320511"/>
          </a:xfrm>
          <a:prstGeom prst="line">
            <a:avLst/>
          </a:prstGeom>
        </p:spPr>
        <p:style>
          <a:lnRef idx="3">
            <a:schemeClr val="accent6"/>
          </a:lnRef>
          <a:fillRef idx="0">
            <a:schemeClr val="accent6"/>
          </a:fillRef>
          <a:effectRef idx="2">
            <a:schemeClr val="accent6"/>
          </a:effectRef>
          <a:fontRef idx="minor">
            <a:schemeClr val="tx1"/>
          </a:fontRef>
        </p:style>
      </p:cxnSp>
      <p:cxnSp>
        <p:nvCxnSpPr>
          <p:cNvPr id="80" name="Straight Connector 79">
            <a:extLst>
              <a:ext uri="{FF2B5EF4-FFF2-40B4-BE49-F238E27FC236}">
                <a16:creationId xmlns:a16="http://schemas.microsoft.com/office/drawing/2014/main" id="{3767804C-5734-43CE-B906-AD20E806DC91}"/>
              </a:ext>
            </a:extLst>
          </p:cNvPr>
          <p:cNvCxnSpPr/>
          <p:nvPr/>
        </p:nvCxnSpPr>
        <p:spPr>
          <a:xfrm flipH="1">
            <a:off x="989814" y="6645897"/>
            <a:ext cx="893661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2" name="Straight Arrow Connector 81">
            <a:extLst>
              <a:ext uri="{FF2B5EF4-FFF2-40B4-BE49-F238E27FC236}">
                <a16:creationId xmlns:a16="http://schemas.microsoft.com/office/drawing/2014/main" id="{871ADA95-212B-481E-ACBE-B2F68329618E}"/>
              </a:ext>
            </a:extLst>
          </p:cNvPr>
          <p:cNvCxnSpPr/>
          <p:nvPr/>
        </p:nvCxnSpPr>
        <p:spPr>
          <a:xfrm flipV="1">
            <a:off x="1008668" y="6457173"/>
            <a:ext cx="0" cy="18872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4" name="TextBox 83">
            <a:extLst>
              <a:ext uri="{FF2B5EF4-FFF2-40B4-BE49-F238E27FC236}">
                <a16:creationId xmlns:a16="http://schemas.microsoft.com/office/drawing/2014/main" id="{5312E9EA-3BF5-459E-B5B1-ED2188972573}"/>
              </a:ext>
            </a:extLst>
          </p:cNvPr>
          <p:cNvSpPr txBox="1"/>
          <p:nvPr/>
        </p:nvSpPr>
        <p:spPr>
          <a:xfrm>
            <a:off x="10377858" y="3899668"/>
            <a:ext cx="1354858" cy="369332"/>
          </a:xfrm>
          <a:prstGeom prst="rect">
            <a:avLst/>
          </a:prstGeom>
          <a:noFill/>
        </p:spPr>
        <p:txBody>
          <a:bodyPr wrap="none" rtlCol="0">
            <a:spAutoFit/>
          </a:bodyPr>
          <a:lstStyle/>
          <a:p>
            <a:r>
              <a:rPr lang="en-IN" dirty="0"/>
              <a:t>4799957080</a:t>
            </a:r>
          </a:p>
        </p:txBody>
      </p:sp>
      <p:sp>
        <p:nvSpPr>
          <p:cNvPr id="88" name="TextBox 87">
            <a:extLst>
              <a:ext uri="{FF2B5EF4-FFF2-40B4-BE49-F238E27FC236}">
                <a16:creationId xmlns:a16="http://schemas.microsoft.com/office/drawing/2014/main" id="{A695F2BF-8958-4567-B810-A6E27889D942}"/>
              </a:ext>
            </a:extLst>
          </p:cNvPr>
          <p:cNvSpPr txBox="1"/>
          <p:nvPr/>
        </p:nvSpPr>
        <p:spPr>
          <a:xfrm>
            <a:off x="10414539" y="2074138"/>
            <a:ext cx="1354858" cy="369332"/>
          </a:xfrm>
          <a:prstGeom prst="rect">
            <a:avLst/>
          </a:prstGeom>
          <a:noFill/>
        </p:spPr>
        <p:txBody>
          <a:bodyPr wrap="none" rtlCol="0">
            <a:spAutoFit/>
          </a:bodyPr>
          <a:lstStyle/>
          <a:p>
            <a:r>
              <a:rPr lang="en-IN" b="1" dirty="0">
                <a:solidFill>
                  <a:srgbClr val="FF0000"/>
                </a:solidFill>
              </a:rPr>
              <a:t>9</a:t>
            </a:r>
            <a:r>
              <a:rPr lang="en-IN" dirty="0"/>
              <a:t>699957080</a:t>
            </a:r>
          </a:p>
        </p:txBody>
      </p:sp>
      <p:sp>
        <p:nvSpPr>
          <p:cNvPr id="92" name="TextBox 91">
            <a:extLst>
              <a:ext uri="{FF2B5EF4-FFF2-40B4-BE49-F238E27FC236}">
                <a16:creationId xmlns:a16="http://schemas.microsoft.com/office/drawing/2014/main" id="{B78BA80A-41A2-4829-BCCB-0EE8AA07F7DE}"/>
              </a:ext>
            </a:extLst>
          </p:cNvPr>
          <p:cNvSpPr txBox="1"/>
          <p:nvPr/>
        </p:nvSpPr>
        <p:spPr>
          <a:xfrm>
            <a:off x="11534821" y="4084334"/>
            <a:ext cx="665567" cy="369332"/>
          </a:xfrm>
          <a:prstGeom prst="rect">
            <a:avLst/>
          </a:prstGeom>
          <a:noFill/>
        </p:spPr>
        <p:txBody>
          <a:bodyPr wrap="none" rtlCol="0">
            <a:spAutoFit/>
          </a:bodyPr>
          <a:lstStyle/>
          <a:p>
            <a:r>
              <a:rPr lang="en-IN" dirty="0"/>
              <a:t> mod</a:t>
            </a:r>
          </a:p>
        </p:txBody>
      </p:sp>
      <p:sp>
        <p:nvSpPr>
          <p:cNvPr id="94" name="TextBox 93">
            <a:extLst>
              <a:ext uri="{FF2B5EF4-FFF2-40B4-BE49-F238E27FC236}">
                <a16:creationId xmlns:a16="http://schemas.microsoft.com/office/drawing/2014/main" id="{A893153D-620D-4E8D-973A-6A1B01E44147}"/>
              </a:ext>
            </a:extLst>
          </p:cNvPr>
          <p:cNvSpPr txBox="1"/>
          <p:nvPr/>
        </p:nvSpPr>
        <p:spPr>
          <a:xfrm>
            <a:off x="10414539" y="4529414"/>
            <a:ext cx="1354858" cy="369332"/>
          </a:xfrm>
          <a:prstGeom prst="rect">
            <a:avLst/>
          </a:prstGeom>
          <a:noFill/>
        </p:spPr>
        <p:txBody>
          <a:bodyPr wrap="square" rtlCol="0">
            <a:spAutoFit/>
          </a:bodyPr>
          <a:lstStyle/>
          <a:p>
            <a:r>
              <a:rPr lang="en-IN" dirty="0"/>
              <a:t>47</a:t>
            </a:r>
            <a:r>
              <a:rPr lang="en-IN" b="1" dirty="0">
                <a:solidFill>
                  <a:srgbClr val="FF0000"/>
                </a:solidFill>
              </a:rPr>
              <a:t>6</a:t>
            </a:r>
            <a:r>
              <a:rPr lang="en-IN" dirty="0"/>
              <a:t>9957080</a:t>
            </a:r>
          </a:p>
        </p:txBody>
      </p:sp>
      <p:sp>
        <p:nvSpPr>
          <p:cNvPr id="95" name="TextBox 94">
            <a:extLst>
              <a:ext uri="{FF2B5EF4-FFF2-40B4-BE49-F238E27FC236}">
                <a16:creationId xmlns:a16="http://schemas.microsoft.com/office/drawing/2014/main" id="{6C44FF82-0B72-41BB-8F54-15C4723BEFA2}"/>
              </a:ext>
            </a:extLst>
          </p:cNvPr>
          <p:cNvSpPr txBox="1"/>
          <p:nvPr/>
        </p:nvSpPr>
        <p:spPr>
          <a:xfrm>
            <a:off x="2307606" y="4960011"/>
            <a:ext cx="301686" cy="369332"/>
          </a:xfrm>
          <a:prstGeom prst="rect">
            <a:avLst/>
          </a:prstGeom>
          <a:noFill/>
        </p:spPr>
        <p:txBody>
          <a:bodyPr wrap="none" rtlCol="0">
            <a:spAutoFit/>
          </a:bodyPr>
          <a:lstStyle/>
          <a:p>
            <a:r>
              <a:rPr lang="en-IN" dirty="0">
                <a:solidFill>
                  <a:srgbClr val="FF0000"/>
                </a:solidFill>
              </a:rPr>
              <a:t>6</a:t>
            </a:r>
          </a:p>
        </p:txBody>
      </p:sp>
      <p:cxnSp>
        <p:nvCxnSpPr>
          <p:cNvPr id="99" name="Straight Arrow Connector 98">
            <a:extLst>
              <a:ext uri="{FF2B5EF4-FFF2-40B4-BE49-F238E27FC236}">
                <a16:creationId xmlns:a16="http://schemas.microsoft.com/office/drawing/2014/main" id="{13038A67-D9A6-4A57-96C7-9F56B382B639}"/>
              </a:ext>
            </a:extLst>
          </p:cNvPr>
          <p:cNvCxnSpPr>
            <a:cxnSpLocks/>
          </p:cNvCxnSpPr>
          <p:nvPr/>
        </p:nvCxnSpPr>
        <p:spPr>
          <a:xfrm flipV="1">
            <a:off x="2544774" y="5132682"/>
            <a:ext cx="264023" cy="119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Straight Arrow Connector 100">
            <a:extLst>
              <a:ext uri="{FF2B5EF4-FFF2-40B4-BE49-F238E27FC236}">
                <a16:creationId xmlns:a16="http://schemas.microsoft.com/office/drawing/2014/main" id="{DEC6154D-DCDD-4E20-BD94-E20D4718C198}"/>
              </a:ext>
            </a:extLst>
          </p:cNvPr>
          <p:cNvCxnSpPr/>
          <p:nvPr/>
        </p:nvCxnSpPr>
        <p:spPr>
          <a:xfrm flipV="1">
            <a:off x="3317450" y="2872818"/>
            <a:ext cx="340150" cy="21724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D7D4FF2B-B108-4CDB-81C2-B385675868EB}"/>
              </a:ext>
            </a:extLst>
          </p:cNvPr>
          <p:cNvCxnSpPr/>
          <p:nvPr/>
        </p:nvCxnSpPr>
        <p:spPr>
          <a:xfrm>
            <a:off x="4219281" y="3039762"/>
            <a:ext cx="315012" cy="25385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Straight Arrow Connector 104">
            <a:extLst>
              <a:ext uri="{FF2B5EF4-FFF2-40B4-BE49-F238E27FC236}">
                <a16:creationId xmlns:a16="http://schemas.microsoft.com/office/drawing/2014/main" id="{4C6E827C-E111-4F97-B368-175DBA513E20}"/>
              </a:ext>
            </a:extLst>
          </p:cNvPr>
          <p:cNvCxnSpPr/>
          <p:nvPr/>
        </p:nvCxnSpPr>
        <p:spPr>
          <a:xfrm flipV="1">
            <a:off x="5121112" y="3795897"/>
            <a:ext cx="497263" cy="18016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Straight Arrow Connector 106">
            <a:extLst>
              <a:ext uri="{FF2B5EF4-FFF2-40B4-BE49-F238E27FC236}">
                <a16:creationId xmlns:a16="http://schemas.microsoft.com/office/drawing/2014/main" id="{F3891413-1754-42CD-8BA3-E00EF30CFC7B}"/>
              </a:ext>
            </a:extLst>
          </p:cNvPr>
          <p:cNvCxnSpPr/>
          <p:nvPr/>
        </p:nvCxnSpPr>
        <p:spPr>
          <a:xfrm>
            <a:off x="6022943" y="3771706"/>
            <a:ext cx="4210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Straight Arrow Connector 108">
            <a:extLst>
              <a:ext uri="{FF2B5EF4-FFF2-40B4-BE49-F238E27FC236}">
                <a16:creationId xmlns:a16="http://schemas.microsoft.com/office/drawing/2014/main" id="{62F4D107-415B-4841-AC1B-08F4761FB634}"/>
              </a:ext>
            </a:extLst>
          </p:cNvPr>
          <p:cNvCxnSpPr/>
          <p:nvPr/>
        </p:nvCxnSpPr>
        <p:spPr>
          <a:xfrm>
            <a:off x="6881567" y="3791464"/>
            <a:ext cx="465843" cy="7441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Straight Arrow Connector 110">
            <a:extLst>
              <a:ext uri="{FF2B5EF4-FFF2-40B4-BE49-F238E27FC236}">
                <a16:creationId xmlns:a16="http://schemas.microsoft.com/office/drawing/2014/main" id="{B9336223-305F-4969-A2AA-3F008249E2CE}"/>
              </a:ext>
            </a:extLst>
          </p:cNvPr>
          <p:cNvCxnSpPr/>
          <p:nvPr/>
        </p:nvCxnSpPr>
        <p:spPr>
          <a:xfrm flipV="1">
            <a:off x="7828177" y="3063229"/>
            <a:ext cx="410067" cy="14584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3" name="Straight Arrow Connector 112">
            <a:extLst>
              <a:ext uri="{FF2B5EF4-FFF2-40B4-BE49-F238E27FC236}">
                <a16:creationId xmlns:a16="http://schemas.microsoft.com/office/drawing/2014/main" id="{835BE110-80BC-4C24-94D1-17E4A435B347}"/>
              </a:ext>
            </a:extLst>
          </p:cNvPr>
          <p:cNvCxnSpPr/>
          <p:nvPr/>
        </p:nvCxnSpPr>
        <p:spPr>
          <a:xfrm>
            <a:off x="8719011" y="2915148"/>
            <a:ext cx="49372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5" name="Straight Connector 114">
            <a:extLst>
              <a:ext uri="{FF2B5EF4-FFF2-40B4-BE49-F238E27FC236}">
                <a16:creationId xmlns:a16="http://schemas.microsoft.com/office/drawing/2014/main" id="{7434FA54-06B2-42D9-A5FC-A4AC29C59996}"/>
              </a:ext>
            </a:extLst>
          </p:cNvPr>
          <p:cNvCxnSpPr/>
          <p:nvPr/>
        </p:nvCxnSpPr>
        <p:spPr>
          <a:xfrm flipV="1">
            <a:off x="9693507" y="2980376"/>
            <a:ext cx="232918" cy="792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a:extLst>
              <a:ext uri="{FF2B5EF4-FFF2-40B4-BE49-F238E27FC236}">
                <a16:creationId xmlns:a16="http://schemas.microsoft.com/office/drawing/2014/main" id="{FCE7CBF8-AE0C-4855-A64B-0A6D951F2563}"/>
              </a:ext>
            </a:extLst>
          </p:cNvPr>
          <p:cNvCxnSpPr/>
          <p:nvPr/>
        </p:nvCxnSpPr>
        <p:spPr>
          <a:xfrm flipH="1" flipV="1">
            <a:off x="9915683" y="2249621"/>
            <a:ext cx="8645" cy="724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119" name="Straight Connector 118">
            <a:extLst>
              <a:ext uri="{FF2B5EF4-FFF2-40B4-BE49-F238E27FC236}">
                <a16:creationId xmlns:a16="http://schemas.microsoft.com/office/drawing/2014/main" id="{3CC33864-1B65-4AF8-B357-0E77692BDCEF}"/>
              </a:ext>
            </a:extLst>
          </p:cNvPr>
          <p:cNvCxnSpPr/>
          <p:nvPr/>
        </p:nvCxnSpPr>
        <p:spPr>
          <a:xfrm flipH="1" flipV="1">
            <a:off x="602707" y="2238737"/>
            <a:ext cx="9312976" cy="1975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1" name="Straight Connector 120">
            <a:extLst>
              <a:ext uri="{FF2B5EF4-FFF2-40B4-BE49-F238E27FC236}">
                <a16:creationId xmlns:a16="http://schemas.microsoft.com/office/drawing/2014/main" id="{CEEA7237-1B3C-40E0-8EA9-FF1255764572}"/>
              </a:ext>
            </a:extLst>
          </p:cNvPr>
          <p:cNvCxnSpPr>
            <a:cxnSpLocks/>
          </p:cNvCxnSpPr>
          <p:nvPr/>
        </p:nvCxnSpPr>
        <p:spPr>
          <a:xfrm>
            <a:off x="610182" y="2227809"/>
            <a:ext cx="0" cy="2208017"/>
          </a:xfrm>
          <a:prstGeom prst="line">
            <a:avLst/>
          </a:prstGeom>
        </p:spPr>
        <p:style>
          <a:lnRef idx="3">
            <a:schemeClr val="accent2"/>
          </a:lnRef>
          <a:fillRef idx="0">
            <a:schemeClr val="accent2"/>
          </a:fillRef>
          <a:effectRef idx="2">
            <a:schemeClr val="accent2"/>
          </a:effectRef>
          <a:fontRef idx="minor">
            <a:schemeClr val="tx1"/>
          </a:fontRef>
        </p:style>
      </p:cxnSp>
      <p:cxnSp>
        <p:nvCxnSpPr>
          <p:cNvPr id="123" name="Straight Arrow Connector 122">
            <a:extLst>
              <a:ext uri="{FF2B5EF4-FFF2-40B4-BE49-F238E27FC236}">
                <a16:creationId xmlns:a16="http://schemas.microsoft.com/office/drawing/2014/main" id="{16FC6F97-87B9-4A82-BF51-88BE7D536423}"/>
              </a:ext>
            </a:extLst>
          </p:cNvPr>
          <p:cNvCxnSpPr>
            <a:cxnSpLocks/>
          </p:cNvCxnSpPr>
          <p:nvPr/>
        </p:nvCxnSpPr>
        <p:spPr>
          <a:xfrm flipV="1">
            <a:off x="591808" y="4456732"/>
            <a:ext cx="22099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1" name="TextBox 130">
            <a:extLst>
              <a:ext uri="{FF2B5EF4-FFF2-40B4-BE49-F238E27FC236}">
                <a16:creationId xmlns:a16="http://schemas.microsoft.com/office/drawing/2014/main" id="{425B3F57-288F-418C-8DC0-73286FC243E3}"/>
              </a:ext>
            </a:extLst>
          </p:cNvPr>
          <p:cNvSpPr txBox="1"/>
          <p:nvPr/>
        </p:nvSpPr>
        <p:spPr>
          <a:xfrm>
            <a:off x="10402677" y="5228217"/>
            <a:ext cx="1354858" cy="369332"/>
          </a:xfrm>
          <a:prstGeom prst="rect">
            <a:avLst/>
          </a:prstGeom>
          <a:noFill/>
        </p:spPr>
        <p:txBody>
          <a:bodyPr wrap="square" rtlCol="0">
            <a:spAutoFit/>
          </a:bodyPr>
          <a:lstStyle/>
          <a:p>
            <a:r>
              <a:rPr lang="en-IN" dirty="0"/>
              <a:t>4779957080</a:t>
            </a:r>
          </a:p>
        </p:txBody>
      </p:sp>
      <p:sp>
        <p:nvSpPr>
          <p:cNvPr id="134" name="TextBox 133">
            <a:extLst>
              <a:ext uri="{FF2B5EF4-FFF2-40B4-BE49-F238E27FC236}">
                <a16:creationId xmlns:a16="http://schemas.microsoft.com/office/drawing/2014/main" id="{0B59E8C0-DA7D-429E-AAFB-7CB37CBAB4AF}"/>
              </a:ext>
            </a:extLst>
          </p:cNvPr>
          <p:cNvSpPr txBox="1"/>
          <p:nvPr/>
        </p:nvSpPr>
        <p:spPr>
          <a:xfrm>
            <a:off x="10388068" y="5831298"/>
            <a:ext cx="1354858" cy="369332"/>
          </a:xfrm>
          <a:prstGeom prst="rect">
            <a:avLst/>
          </a:prstGeom>
          <a:noFill/>
        </p:spPr>
        <p:txBody>
          <a:bodyPr wrap="square" rtlCol="0">
            <a:spAutoFit/>
          </a:bodyPr>
          <a:lstStyle/>
          <a:p>
            <a:r>
              <a:rPr lang="en-IN" dirty="0"/>
              <a:t>472</a:t>
            </a:r>
            <a:r>
              <a:rPr lang="en-IN" b="1" dirty="0">
                <a:solidFill>
                  <a:srgbClr val="FF0000"/>
                </a:solidFill>
              </a:rPr>
              <a:t>1</a:t>
            </a:r>
            <a:r>
              <a:rPr lang="en-IN" dirty="0"/>
              <a:t>957080</a:t>
            </a:r>
          </a:p>
        </p:txBody>
      </p:sp>
      <p:sp>
        <p:nvSpPr>
          <p:cNvPr id="141" name="TextBox 140">
            <a:extLst>
              <a:ext uri="{FF2B5EF4-FFF2-40B4-BE49-F238E27FC236}">
                <a16:creationId xmlns:a16="http://schemas.microsoft.com/office/drawing/2014/main" id="{9329C84E-F342-4547-B333-8A874E587A1C}"/>
              </a:ext>
            </a:extLst>
          </p:cNvPr>
          <p:cNvSpPr txBox="1"/>
          <p:nvPr/>
        </p:nvSpPr>
        <p:spPr>
          <a:xfrm>
            <a:off x="10066463" y="2353584"/>
            <a:ext cx="915635" cy="369332"/>
          </a:xfrm>
          <a:prstGeom prst="rect">
            <a:avLst/>
          </a:prstGeom>
          <a:noFill/>
        </p:spPr>
        <p:txBody>
          <a:bodyPr wrap="square" rtlCol="0">
            <a:spAutoFit/>
          </a:bodyPr>
          <a:lstStyle/>
          <a:p>
            <a:r>
              <a:rPr lang="en-IN" dirty="0"/>
              <a:t>lookup</a:t>
            </a:r>
          </a:p>
        </p:txBody>
      </p:sp>
      <p:sp>
        <p:nvSpPr>
          <p:cNvPr id="142" name="TextBox 141">
            <a:extLst>
              <a:ext uri="{FF2B5EF4-FFF2-40B4-BE49-F238E27FC236}">
                <a16:creationId xmlns:a16="http://schemas.microsoft.com/office/drawing/2014/main" id="{713E3AAD-6E21-41D0-BD32-4A339CB66818}"/>
              </a:ext>
            </a:extLst>
          </p:cNvPr>
          <p:cNvSpPr txBox="1"/>
          <p:nvPr/>
        </p:nvSpPr>
        <p:spPr>
          <a:xfrm>
            <a:off x="10066258" y="3587040"/>
            <a:ext cx="915635" cy="369332"/>
          </a:xfrm>
          <a:prstGeom prst="rect">
            <a:avLst/>
          </a:prstGeom>
          <a:noFill/>
        </p:spPr>
        <p:txBody>
          <a:bodyPr wrap="square" rtlCol="0">
            <a:spAutoFit/>
          </a:bodyPr>
          <a:lstStyle/>
          <a:p>
            <a:r>
              <a:rPr lang="en-IN" dirty="0"/>
              <a:t>lookup</a:t>
            </a:r>
          </a:p>
        </p:txBody>
      </p:sp>
      <p:sp>
        <p:nvSpPr>
          <p:cNvPr id="147" name="TextBox 146">
            <a:extLst>
              <a:ext uri="{FF2B5EF4-FFF2-40B4-BE49-F238E27FC236}">
                <a16:creationId xmlns:a16="http://schemas.microsoft.com/office/drawing/2014/main" id="{AA438A3B-A288-4A38-A41E-1AFD16BF534E}"/>
              </a:ext>
            </a:extLst>
          </p:cNvPr>
          <p:cNvSpPr txBox="1"/>
          <p:nvPr/>
        </p:nvSpPr>
        <p:spPr>
          <a:xfrm>
            <a:off x="11498552" y="5518535"/>
            <a:ext cx="665567" cy="369332"/>
          </a:xfrm>
          <a:prstGeom prst="rect">
            <a:avLst/>
          </a:prstGeom>
          <a:noFill/>
        </p:spPr>
        <p:txBody>
          <a:bodyPr wrap="none" rtlCol="0">
            <a:spAutoFit/>
          </a:bodyPr>
          <a:lstStyle/>
          <a:p>
            <a:r>
              <a:rPr lang="en-IN" dirty="0"/>
              <a:t> mod</a:t>
            </a:r>
          </a:p>
        </p:txBody>
      </p:sp>
      <p:sp>
        <p:nvSpPr>
          <p:cNvPr id="149" name="TextBox 148">
            <a:extLst>
              <a:ext uri="{FF2B5EF4-FFF2-40B4-BE49-F238E27FC236}">
                <a16:creationId xmlns:a16="http://schemas.microsoft.com/office/drawing/2014/main" id="{B5041E20-22BA-4479-8A5F-77456232DB8D}"/>
              </a:ext>
            </a:extLst>
          </p:cNvPr>
          <p:cNvSpPr txBox="1"/>
          <p:nvPr/>
        </p:nvSpPr>
        <p:spPr>
          <a:xfrm>
            <a:off x="10120376" y="4778899"/>
            <a:ext cx="915635" cy="369332"/>
          </a:xfrm>
          <a:prstGeom prst="rect">
            <a:avLst/>
          </a:prstGeom>
          <a:noFill/>
        </p:spPr>
        <p:txBody>
          <a:bodyPr wrap="square" rtlCol="0">
            <a:spAutoFit/>
          </a:bodyPr>
          <a:lstStyle/>
          <a:p>
            <a:r>
              <a:rPr lang="en-IN" dirty="0"/>
              <a:t>lookup</a:t>
            </a:r>
          </a:p>
        </p:txBody>
      </p:sp>
      <p:cxnSp>
        <p:nvCxnSpPr>
          <p:cNvPr id="151" name="Straight Arrow Connector 150">
            <a:extLst>
              <a:ext uri="{FF2B5EF4-FFF2-40B4-BE49-F238E27FC236}">
                <a16:creationId xmlns:a16="http://schemas.microsoft.com/office/drawing/2014/main" id="{6A87A9B7-4641-4CEF-AE43-0DC9D5437A3A}"/>
              </a:ext>
            </a:extLst>
          </p:cNvPr>
          <p:cNvCxnSpPr>
            <a:stCxn id="88" idx="2"/>
          </p:cNvCxnSpPr>
          <p:nvPr/>
        </p:nvCxnSpPr>
        <p:spPr>
          <a:xfrm>
            <a:off x="11091968" y="2443470"/>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77B105E-8E66-4CE8-A9AA-450EF1CC4384}"/>
              </a:ext>
            </a:extLst>
          </p:cNvPr>
          <p:cNvCxnSpPr/>
          <p:nvPr/>
        </p:nvCxnSpPr>
        <p:spPr>
          <a:xfrm>
            <a:off x="11055287" y="3053070"/>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E1045D1-C717-4E28-996F-2083C6AF2974}"/>
              </a:ext>
            </a:extLst>
          </p:cNvPr>
          <p:cNvCxnSpPr/>
          <p:nvPr/>
        </p:nvCxnSpPr>
        <p:spPr>
          <a:xfrm>
            <a:off x="11074686" y="3681052"/>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4634F620-EBF0-4081-955D-98F0BAE5FF64}"/>
              </a:ext>
            </a:extLst>
          </p:cNvPr>
          <p:cNvCxnSpPr/>
          <p:nvPr/>
        </p:nvCxnSpPr>
        <p:spPr>
          <a:xfrm>
            <a:off x="11095110" y="4289798"/>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996B52E-D74F-4787-9266-9FD3F8AC1097}"/>
              </a:ext>
            </a:extLst>
          </p:cNvPr>
          <p:cNvCxnSpPr/>
          <p:nvPr/>
        </p:nvCxnSpPr>
        <p:spPr>
          <a:xfrm>
            <a:off x="11094872" y="4907656"/>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CB1302-E698-4747-BFAA-2FD633AF3B08}"/>
              </a:ext>
            </a:extLst>
          </p:cNvPr>
          <p:cNvCxnSpPr/>
          <p:nvPr/>
        </p:nvCxnSpPr>
        <p:spPr>
          <a:xfrm>
            <a:off x="11096443" y="5571241"/>
            <a:ext cx="0" cy="2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857C73D-809A-49E2-BAB7-032B70B3F294}"/>
              </a:ext>
            </a:extLst>
          </p:cNvPr>
          <p:cNvCxnSpPr/>
          <p:nvPr/>
        </p:nvCxnSpPr>
        <p:spPr>
          <a:xfrm flipV="1">
            <a:off x="1340570" y="3039762"/>
            <a:ext cx="521617" cy="1380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216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61D-8CB4-4BCB-9921-4921A2A9D1C3}"/>
              </a:ext>
            </a:extLst>
          </p:cNvPr>
          <p:cNvSpPr>
            <a:spLocks noGrp="1"/>
          </p:cNvSpPr>
          <p:nvPr>
            <p:ph type="ctrTitle"/>
          </p:nvPr>
        </p:nvSpPr>
        <p:spPr>
          <a:xfrm>
            <a:off x="1524000" y="347958"/>
            <a:ext cx="9144000" cy="533190"/>
          </a:xfrm>
        </p:spPr>
        <p:txBody>
          <a:bodyPr>
            <a:noAutofit/>
          </a:bodyPr>
          <a:lstStyle/>
          <a:p>
            <a:r>
              <a:rPr lang="en-IN" sz="4000" dirty="0"/>
              <a:t>Codebook Rotation</a:t>
            </a:r>
          </a:p>
        </p:txBody>
      </p:sp>
      <p:sp>
        <p:nvSpPr>
          <p:cNvPr id="3" name="Subtitle 2">
            <a:extLst>
              <a:ext uri="{FF2B5EF4-FFF2-40B4-BE49-F238E27FC236}">
                <a16:creationId xmlns:a16="http://schemas.microsoft.com/office/drawing/2014/main" id="{43BE6A59-0D42-4A74-9F3B-510C995FC67B}"/>
              </a:ext>
            </a:extLst>
          </p:cNvPr>
          <p:cNvSpPr>
            <a:spLocks noGrp="1"/>
          </p:cNvSpPr>
          <p:nvPr>
            <p:ph type="subTitle" idx="1"/>
          </p:nvPr>
        </p:nvSpPr>
        <p:spPr>
          <a:xfrm>
            <a:off x="1524000" y="881148"/>
            <a:ext cx="9144000" cy="5976851"/>
          </a:xfrm>
        </p:spPr>
        <p:txBody>
          <a:bodyPr>
            <a:normAutofit/>
          </a:bodyPr>
          <a:lstStyle/>
          <a:p>
            <a:r>
              <a:rPr lang="en-US" dirty="0"/>
              <a:t>input : 9699957080</a:t>
            </a:r>
          </a:p>
          <a:p>
            <a:r>
              <a:rPr lang="en-US" dirty="0">
                <a:solidFill>
                  <a:srgbClr val="00B050"/>
                </a:solidFill>
              </a:rPr>
              <a:t>  forward lookup----&gt;                  &lt;----backward lookup</a:t>
            </a:r>
          </a:p>
          <a:p>
            <a:r>
              <a:rPr lang="en-US" dirty="0"/>
              <a:t>9 : 0 1 2 3 4 5 6 7 8 9		9 : 9 8 7 6 5 4 3 2 1 0</a:t>
            </a:r>
          </a:p>
          <a:p>
            <a:r>
              <a:rPr lang="en-US" dirty="0"/>
              <a:t>6 : 1 2 3 4 5 6 7 8 9 0		6 : 8 7 6 5 4 3 2 1 0 9</a:t>
            </a:r>
          </a:p>
          <a:p>
            <a:r>
              <a:rPr lang="en-US" dirty="0"/>
              <a:t>9 : 2 3 4 5 6 7 8 9 0 1		9 : 7 6 5 4 3 2 1 0 9 8</a:t>
            </a:r>
          </a:p>
          <a:p>
            <a:r>
              <a:rPr lang="en-US" dirty="0"/>
              <a:t>9 : 3 4 5 6 7 8 9 0 1 2		9 : 6 5 4 3 2 1 0 9 8 7</a:t>
            </a:r>
          </a:p>
          <a:p>
            <a:r>
              <a:rPr lang="en-US" dirty="0"/>
              <a:t>9 : 4 5 6 7 8 9 0 1 2 3		9 : 5 4 3 2 1 0 9 8 7 6</a:t>
            </a:r>
          </a:p>
          <a:p>
            <a:r>
              <a:rPr lang="en-US" dirty="0"/>
              <a:t>5 : 5 6 7 8 9 0 1 2 3 4		5 : 4 3 2 1 0 9 8 7 6 5</a:t>
            </a:r>
          </a:p>
          <a:p>
            <a:r>
              <a:rPr lang="en-US" dirty="0"/>
              <a:t>7 : 6 7 8 9 0 1 2 3 4 5		7 : 3 2 1 0 9 8 7 6 5 4</a:t>
            </a:r>
          </a:p>
          <a:p>
            <a:r>
              <a:rPr lang="en-US" dirty="0"/>
              <a:t>0 : 7 8 9 0 1 2 3 4 5 6		0 : 2 1 0 9 8 7 6 5 4 3</a:t>
            </a:r>
          </a:p>
          <a:p>
            <a:r>
              <a:rPr lang="en-US" dirty="0"/>
              <a:t>8 : 8 9 0 1 2 3 4 5 6 7		8 : 1 0 9 8 7 6 5 4 3 2</a:t>
            </a:r>
          </a:p>
          <a:p>
            <a:r>
              <a:rPr lang="en-US" dirty="0"/>
              <a:t> 0 : 9 0 1 2 3 4 5 6 7 8		  0 : 0 9 8 7 6 5 4 3 2 1	</a:t>
            </a:r>
            <a:endParaRPr lang="en-IN" dirty="0"/>
          </a:p>
        </p:txBody>
      </p:sp>
    </p:spTree>
    <p:extLst>
      <p:ext uri="{BB962C8B-B14F-4D97-AF65-F5344CB8AC3E}">
        <p14:creationId xmlns:p14="http://schemas.microsoft.com/office/powerpoint/2010/main" val="8689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36C6-4EAC-40DF-8355-3F78B18EE2EE}"/>
              </a:ext>
            </a:extLst>
          </p:cNvPr>
          <p:cNvSpPr>
            <a:spLocks noGrp="1"/>
          </p:cNvSpPr>
          <p:nvPr>
            <p:ph type="title"/>
          </p:nvPr>
        </p:nvSpPr>
        <p:spPr/>
        <p:txBody>
          <a:bodyPr/>
          <a:lstStyle/>
          <a:p>
            <a:pPr algn="ctr"/>
            <a:r>
              <a:rPr lang="en-IN" dirty="0"/>
              <a:t>Chaining</a:t>
            </a:r>
          </a:p>
        </p:txBody>
      </p:sp>
      <p:sp>
        <p:nvSpPr>
          <p:cNvPr id="3" name="Content Placeholder 2">
            <a:extLst>
              <a:ext uri="{FF2B5EF4-FFF2-40B4-BE49-F238E27FC236}">
                <a16:creationId xmlns:a16="http://schemas.microsoft.com/office/drawing/2014/main" id="{E791F177-100C-4475-971C-AC329B5F7201}"/>
              </a:ext>
            </a:extLst>
          </p:cNvPr>
          <p:cNvSpPr>
            <a:spLocks noGrp="1"/>
          </p:cNvSpPr>
          <p:nvPr>
            <p:ph idx="1"/>
          </p:nvPr>
        </p:nvSpPr>
        <p:spPr/>
        <p:txBody>
          <a:bodyPr/>
          <a:lstStyle/>
          <a:p>
            <a:pPr>
              <a:buFont typeface="Wingdings" panose="05000000000000000000" pitchFamily="2" charset="2"/>
              <a:buChar char="Ø"/>
            </a:pPr>
            <a:r>
              <a:rPr lang="en-IN" dirty="0"/>
              <a:t> chaining is achieved by mod N +/- operation. N is the base of input.</a:t>
            </a:r>
          </a:p>
          <a:p>
            <a:pPr>
              <a:buFont typeface="Wingdings" panose="05000000000000000000" pitchFamily="2" charset="2"/>
              <a:buChar char="Ø"/>
            </a:pPr>
            <a:r>
              <a:rPr lang="en-IN" dirty="0"/>
              <a:t> modulo addition is done while tokenizing.</a:t>
            </a:r>
          </a:p>
          <a:p>
            <a:pPr>
              <a:buFont typeface="Wingdings" panose="05000000000000000000" pitchFamily="2" charset="2"/>
              <a:buChar char="Ø"/>
            </a:pPr>
            <a:r>
              <a:rPr lang="en-IN" dirty="0"/>
              <a:t> modulo minus is done while detokenizing.</a:t>
            </a:r>
          </a:p>
          <a:p>
            <a:pPr>
              <a:buFont typeface="Wingdings" panose="05000000000000000000" pitchFamily="2" charset="2"/>
              <a:buChar char="Ø"/>
            </a:pPr>
            <a:r>
              <a:rPr lang="en-IN" dirty="0"/>
              <a:t> input : 123, here base is 10.   </a:t>
            </a:r>
          </a:p>
          <a:p>
            <a:pPr>
              <a:buFont typeface="Wingdings" panose="05000000000000000000" pitchFamily="2" charset="2"/>
              <a:buChar char="Ø"/>
            </a:pPr>
            <a:r>
              <a:rPr lang="en-IN" dirty="0"/>
              <a:t> 1&lt;-&gt;6, 8&lt;-&gt;9, 2&lt;-&gt;4</a:t>
            </a:r>
          </a:p>
          <a:p>
            <a:pPr>
              <a:buFont typeface="Wingdings" panose="05000000000000000000" pitchFamily="2" charset="2"/>
              <a:buChar char="Ø"/>
            </a:pPr>
            <a:r>
              <a:rPr lang="en-IN" dirty="0"/>
              <a:t> L : lookup, +M : modulo 10 addition, -M : modulo 10 minus </a:t>
            </a:r>
          </a:p>
          <a:p>
            <a:pPr>
              <a:buFont typeface="Wingdings" panose="05000000000000000000" pitchFamily="2" charset="2"/>
              <a:buChar char="Ø"/>
            </a:pPr>
            <a:r>
              <a:rPr lang="en-IN" dirty="0"/>
              <a:t> </a:t>
            </a:r>
            <a:r>
              <a:rPr lang="en-IN" dirty="0">
                <a:solidFill>
                  <a:srgbClr val="FF0000"/>
                </a:solidFill>
              </a:rPr>
              <a:t>1</a:t>
            </a:r>
            <a:r>
              <a:rPr lang="en-IN" dirty="0"/>
              <a:t>23 L </a:t>
            </a:r>
            <a:r>
              <a:rPr lang="en-IN" dirty="0">
                <a:solidFill>
                  <a:srgbClr val="FF0000"/>
                </a:solidFill>
              </a:rPr>
              <a:t>6</a:t>
            </a:r>
            <a:r>
              <a:rPr lang="en-IN" dirty="0">
                <a:solidFill>
                  <a:srgbClr val="00B050"/>
                </a:solidFill>
              </a:rPr>
              <a:t>2</a:t>
            </a:r>
            <a:r>
              <a:rPr lang="en-IN" dirty="0"/>
              <a:t>3 +M 6</a:t>
            </a:r>
            <a:r>
              <a:rPr lang="en-IN" dirty="0">
                <a:solidFill>
                  <a:srgbClr val="FF0000"/>
                </a:solidFill>
              </a:rPr>
              <a:t>8</a:t>
            </a:r>
            <a:r>
              <a:rPr lang="en-IN" dirty="0"/>
              <a:t>3 L 6</a:t>
            </a:r>
            <a:r>
              <a:rPr lang="en-IN" dirty="0">
                <a:solidFill>
                  <a:srgbClr val="FF0000"/>
                </a:solidFill>
              </a:rPr>
              <a:t>9</a:t>
            </a:r>
            <a:r>
              <a:rPr lang="en-IN" dirty="0">
                <a:solidFill>
                  <a:srgbClr val="00B050"/>
                </a:solidFill>
              </a:rPr>
              <a:t>3</a:t>
            </a:r>
            <a:r>
              <a:rPr lang="en-IN" dirty="0"/>
              <a:t> +M 69</a:t>
            </a:r>
            <a:r>
              <a:rPr lang="en-IN" dirty="0">
                <a:solidFill>
                  <a:srgbClr val="FF0000"/>
                </a:solidFill>
              </a:rPr>
              <a:t>2</a:t>
            </a:r>
            <a:r>
              <a:rPr lang="en-IN" dirty="0"/>
              <a:t> L  </a:t>
            </a:r>
            <a:r>
              <a:rPr lang="en-IN" dirty="0">
                <a:solidFill>
                  <a:srgbClr val="7030A0"/>
                </a:solidFill>
              </a:rPr>
              <a:t>694</a:t>
            </a:r>
            <a:r>
              <a:rPr lang="en-IN" dirty="0"/>
              <a:t>  </a:t>
            </a:r>
            <a:r>
              <a:rPr lang="en-IN" dirty="0">
                <a:solidFill>
                  <a:srgbClr val="7030A0"/>
                </a:solidFill>
              </a:rPr>
              <a:t>protected data</a:t>
            </a:r>
          </a:p>
          <a:p>
            <a:pPr>
              <a:buFont typeface="Wingdings" panose="05000000000000000000" pitchFamily="2" charset="2"/>
              <a:buChar char="Ø"/>
            </a:pPr>
            <a:r>
              <a:rPr lang="en-IN" dirty="0"/>
              <a:t> 69</a:t>
            </a:r>
            <a:r>
              <a:rPr lang="en-IN" dirty="0">
                <a:solidFill>
                  <a:srgbClr val="FF0000"/>
                </a:solidFill>
              </a:rPr>
              <a:t>4</a:t>
            </a:r>
            <a:r>
              <a:rPr lang="en-IN" dirty="0"/>
              <a:t> L 6</a:t>
            </a:r>
            <a:r>
              <a:rPr lang="en-IN" dirty="0">
                <a:solidFill>
                  <a:srgbClr val="00B050"/>
                </a:solidFill>
              </a:rPr>
              <a:t>9</a:t>
            </a:r>
            <a:r>
              <a:rPr lang="en-IN" dirty="0">
                <a:solidFill>
                  <a:srgbClr val="FF0000"/>
                </a:solidFill>
              </a:rPr>
              <a:t>2</a:t>
            </a:r>
            <a:r>
              <a:rPr lang="en-IN" dirty="0"/>
              <a:t> -M  6</a:t>
            </a:r>
            <a:r>
              <a:rPr lang="en-IN" dirty="0">
                <a:solidFill>
                  <a:srgbClr val="FF0000"/>
                </a:solidFill>
              </a:rPr>
              <a:t>9</a:t>
            </a:r>
            <a:r>
              <a:rPr lang="en-IN" dirty="0"/>
              <a:t>3 L </a:t>
            </a:r>
            <a:r>
              <a:rPr lang="en-IN" dirty="0">
                <a:solidFill>
                  <a:srgbClr val="00B050"/>
                </a:solidFill>
              </a:rPr>
              <a:t>6</a:t>
            </a:r>
            <a:r>
              <a:rPr lang="en-IN" dirty="0">
                <a:solidFill>
                  <a:srgbClr val="FF0000"/>
                </a:solidFill>
              </a:rPr>
              <a:t>8</a:t>
            </a:r>
            <a:r>
              <a:rPr lang="en-IN" dirty="0"/>
              <a:t>3 -M  </a:t>
            </a:r>
            <a:r>
              <a:rPr lang="en-IN" dirty="0">
                <a:solidFill>
                  <a:srgbClr val="FF0000"/>
                </a:solidFill>
              </a:rPr>
              <a:t>6</a:t>
            </a:r>
            <a:r>
              <a:rPr lang="en-IN" dirty="0"/>
              <a:t>23 L </a:t>
            </a:r>
            <a:r>
              <a:rPr lang="en-IN" dirty="0">
                <a:solidFill>
                  <a:srgbClr val="7030A0"/>
                </a:solidFill>
              </a:rPr>
              <a:t>123  clear data </a:t>
            </a:r>
          </a:p>
        </p:txBody>
      </p:sp>
    </p:spTree>
    <p:extLst>
      <p:ext uri="{BB962C8B-B14F-4D97-AF65-F5344CB8AC3E}">
        <p14:creationId xmlns:p14="http://schemas.microsoft.com/office/powerpoint/2010/main" val="345791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3008-1D7F-44C3-8450-3F12BA3794DF}"/>
              </a:ext>
            </a:extLst>
          </p:cNvPr>
          <p:cNvSpPr>
            <a:spLocks noGrp="1"/>
          </p:cNvSpPr>
          <p:nvPr>
            <p:ph type="title"/>
          </p:nvPr>
        </p:nvSpPr>
        <p:spPr/>
        <p:txBody>
          <a:bodyPr/>
          <a:lstStyle/>
          <a:p>
            <a:pPr algn="ctr"/>
            <a:r>
              <a:rPr lang="en-IN" dirty="0"/>
              <a:t>Algorithm Properties</a:t>
            </a:r>
          </a:p>
        </p:txBody>
      </p:sp>
      <p:sp>
        <p:nvSpPr>
          <p:cNvPr id="3" name="Content Placeholder 2">
            <a:extLst>
              <a:ext uri="{FF2B5EF4-FFF2-40B4-BE49-F238E27FC236}">
                <a16:creationId xmlns:a16="http://schemas.microsoft.com/office/drawing/2014/main" id="{4A9F82BC-6F82-41BC-9F78-E13F260E0AB8}"/>
              </a:ext>
            </a:extLst>
          </p:cNvPr>
          <p:cNvSpPr>
            <a:spLocks noGrp="1"/>
          </p:cNvSpPr>
          <p:nvPr>
            <p:ph idx="1"/>
          </p:nvPr>
        </p:nvSpPr>
        <p:spPr/>
        <p:txBody>
          <a:bodyPr/>
          <a:lstStyle/>
          <a:p>
            <a:pPr>
              <a:buFont typeface="Wingdings" panose="05000000000000000000" pitchFamily="2" charset="2"/>
              <a:buChar char="Ø"/>
            </a:pPr>
            <a:r>
              <a:rPr lang="en-IN" dirty="0"/>
              <a:t> Codebook is left rotated for each next input character. there is no  one-to-one mapping.</a:t>
            </a:r>
          </a:p>
          <a:p>
            <a:pPr>
              <a:buFont typeface="Wingdings" panose="05000000000000000000" pitchFamily="2" charset="2"/>
              <a:buChar char="Ø"/>
            </a:pPr>
            <a:r>
              <a:rPr lang="en-IN" dirty="0"/>
              <a:t> Chaining and reverse lookup is done to achieve the complete random   different output for very similar input data.</a:t>
            </a:r>
          </a:p>
          <a:p>
            <a:pPr>
              <a:buFont typeface="Wingdings" panose="05000000000000000000" pitchFamily="2" charset="2"/>
              <a:buChar char="Ø"/>
            </a:pPr>
            <a:r>
              <a:rPr lang="en-IN" dirty="0"/>
              <a:t>   </a:t>
            </a:r>
          </a:p>
        </p:txBody>
      </p:sp>
    </p:spTree>
    <p:extLst>
      <p:ext uri="{BB962C8B-B14F-4D97-AF65-F5344CB8AC3E}">
        <p14:creationId xmlns:p14="http://schemas.microsoft.com/office/powerpoint/2010/main" val="169181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D49BFF-0EEF-4F7F-A617-188E238F3E46}"/>
              </a:ext>
            </a:extLst>
          </p:cNvPr>
          <p:cNvSpPr>
            <a:spLocks noGrp="1"/>
          </p:cNvSpPr>
          <p:nvPr>
            <p:ph type="subTitle" idx="1"/>
          </p:nvPr>
        </p:nvSpPr>
        <p:spPr>
          <a:xfrm>
            <a:off x="0" y="0"/>
            <a:ext cx="12192000" cy="7324627"/>
          </a:xfrm>
        </p:spPr>
        <p:txBody>
          <a:bodyPr>
            <a:noAutofit/>
          </a:bodyPr>
          <a:lstStyle/>
          <a:p>
            <a:pPr algn="l"/>
            <a:r>
              <a:rPr lang="en-IN" sz="1600" b="1" dirty="0" err="1">
                <a:latin typeface="Bahnschrift" panose="020B0502040204020203" pitchFamily="34" charset="0"/>
              </a:rPr>
              <a:t>protectforwardmove</a:t>
            </a:r>
            <a:r>
              <a:rPr lang="en-IN" sz="1600" b="1" dirty="0">
                <a:latin typeface="Bahnschrift" panose="020B0502040204020203" pitchFamily="34" charset="0"/>
              </a:rPr>
              <a:t>     		 </a:t>
            </a:r>
            <a:r>
              <a:rPr lang="en-IN" sz="1600" b="1" dirty="0" err="1">
                <a:latin typeface="Bahnschrift" panose="020B0502040204020203" pitchFamily="34" charset="0"/>
              </a:rPr>
              <a:t>protectbackwardmove</a:t>
            </a:r>
            <a:r>
              <a:rPr lang="en-IN" sz="1600" b="1" dirty="0">
                <a:latin typeface="Bahnschrift" panose="020B0502040204020203" pitchFamily="34" charset="0"/>
              </a:rPr>
              <a:t> 	</a:t>
            </a:r>
            <a:r>
              <a:rPr lang="en-IN" sz="1600" b="1" dirty="0" err="1">
                <a:latin typeface="Bahnschrift" panose="020B0502040204020203" pitchFamily="34" charset="0"/>
              </a:rPr>
              <a:t>unprotectforwardmove</a:t>
            </a:r>
            <a:r>
              <a:rPr lang="en-IN" sz="1600" b="1" dirty="0">
                <a:latin typeface="Bahnschrift" panose="020B0502040204020203" pitchFamily="34" charset="0"/>
              </a:rPr>
              <a:t>	</a:t>
            </a:r>
            <a:r>
              <a:rPr lang="en-IN" sz="1600" b="1" dirty="0" err="1">
                <a:latin typeface="Bahnschrift" panose="020B0502040204020203" pitchFamily="34" charset="0"/>
              </a:rPr>
              <a:t>unprotectbackwardmove</a:t>
            </a:r>
            <a:endParaRPr lang="en-IN" sz="1600" b="1" dirty="0">
              <a:latin typeface="Bahnschrift" panose="020B0502040204020203" pitchFamily="34" charset="0"/>
            </a:endParaRPr>
          </a:p>
          <a:p>
            <a:pPr algn="l"/>
            <a:r>
              <a:rPr lang="en-IN" sz="1600" b="1" dirty="0">
                <a:solidFill>
                  <a:srgbClr val="FF0000"/>
                </a:solidFill>
                <a:latin typeface="Bahnschrift" panose="020B0502040204020203" pitchFamily="34" charset="0"/>
              </a:rPr>
              <a:t>9</a:t>
            </a:r>
            <a:r>
              <a:rPr lang="en-IN" sz="1600" dirty="0">
                <a:latin typeface="Bahnschrift" panose="020B0502040204020203" pitchFamily="34" charset="0"/>
              </a:rPr>
              <a:t>69995708        lookup		477868834</a:t>
            </a:r>
            <a:r>
              <a:rPr lang="en-IN" sz="1600" b="1" dirty="0">
                <a:solidFill>
                  <a:srgbClr val="FF0000"/>
                </a:solidFill>
                <a:latin typeface="Bahnschrift" panose="020B0502040204020203" pitchFamily="34" charset="0"/>
              </a:rPr>
              <a:t>3</a:t>
            </a:r>
            <a:r>
              <a:rPr lang="en-IN" sz="1600" dirty="0">
                <a:latin typeface="Bahnschrift" panose="020B0502040204020203" pitchFamily="34" charset="0"/>
              </a:rPr>
              <a:t>    lookup	</a:t>
            </a:r>
            <a:r>
              <a:rPr lang="en-IN" sz="1600" b="1" dirty="0">
                <a:solidFill>
                  <a:srgbClr val="FF0000"/>
                </a:solidFill>
                <a:latin typeface="Bahnschrift" panose="020B0502040204020203" pitchFamily="34" charset="0"/>
              </a:rPr>
              <a:t>6</a:t>
            </a:r>
            <a:r>
              <a:rPr lang="en-IN" sz="1600" dirty="0">
                <a:latin typeface="Bahnschrift" panose="020B0502040204020203" pitchFamily="34" charset="0"/>
              </a:rPr>
              <a:t>748110007    lookup		</a:t>
            </a:r>
            <a:r>
              <a:rPr lang="en-IN" sz="1600" b="1" dirty="0">
                <a:solidFill>
                  <a:srgbClr val="FF0000"/>
                </a:solidFill>
                <a:latin typeface="Bahnschrift" panose="020B0502040204020203" pitchFamily="34" charset="0"/>
              </a:rPr>
              <a:t>4</a:t>
            </a:r>
            <a:r>
              <a:rPr lang="en-IN" sz="1600" dirty="0">
                <a:latin typeface="Bahnschrift" panose="020B0502040204020203" pitchFamily="34" charset="0"/>
              </a:rPr>
              <a:t>778688343    lookup</a:t>
            </a:r>
          </a:p>
          <a:p>
            <a:pPr algn="l"/>
            <a:r>
              <a:rPr lang="en-IN" sz="1600" b="1" dirty="0">
                <a:solidFill>
                  <a:srgbClr val="00B050"/>
                </a:solidFill>
                <a:latin typeface="Bahnschrift" panose="020B0502040204020203" pitchFamily="34" charset="0"/>
              </a:rPr>
              <a:t>46</a:t>
            </a:r>
            <a:r>
              <a:rPr lang="en-IN" sz="1600" dirty="0">
                <a:latin typeface="Bahnschrift" panose="020B0502040204020203" pitchFamily="34" charset="0"/>
              </a:rPr>
              <a:t>99957080    mod+10 chain		47786883</a:t>
            </a:r>
            <a:r>
              <a:rPr lang="en-IN" sz="1600" b="1" dirty="0">
                <a:solidFill>
                  <a:srgbClr val="00B050"/>
                </a:solidFill>
                <a:latin typeface="Bahnschrift" panose="020B0502040204020203" pitchFamily="34" charset="0"/>
              </a:rPr>
              <a:t>47</a:t>
            </a:r>
            <a:r>
              <a:rPr lang="en-IN" sz="1600" dirty="0">
                <a:latin typeface="Bahnschrift" panose="020B0502040204020203" pitchFamily="34" charset="0"/>
              </a:rPr>
              <a:t>    mod+10 chain 	</a:t>
            </a:r>
            <a:r>
              <a:rPr lang="en-IN" sz="1600" b="1" dirty="0">
                <a:solidFill>
                  <a:srgbClr val="00B050"/>
                </a:solidFill>
                <a:latin typeface="Bahnschrift" panose="020B0502040204020203" pitchFamily="34" charset="0"/>
              </a:rPr>
              <a:t>17</a:t>
            </a:r>
            <a:r>
              <a:rPr lang="en-IN" sz="1600" dirty="0">
                <a:latin typeface="Bahnschrift" panose="020B0502040204020203" pitchFamily="34" charset="0"/>
              </a:rPr>
              <a:t>48110007    mod-10 chain 	</a:t>
            </a:r>
            <a:r>
              <a:rPr lang="en-IN" sz="1600" b="1" dirty="0">
                <a:solidFill>
                  <a:srgbClr val="00B050"/>
                </a:solidFill>
                <a:latin typeface="Bahnschrift" panose="020B0502040204020203" pitchFamily="34" charset="0"/>
              </a:rPr>
              <a:t>47</a:t>
            </a:r>
            <a:r>
              <a:rPr lang="en-IN" sz="1600" dirty="0">
                <a:latin typeface="Bahnschrift" panose="020B0502040204020203" pitchFamily="34" charset="0"/>
              </a:rPr>
              <a:t>78688344    mod-10 chain</a:t>
            </a:r>
          </a:p>
          <a:p>
            <a:pPr algn="l"/>
            <a:r>
              <a:rPr lang="en-IN" sz="1600" dirty="0">
                <a:latin typeface="Bahnschrift" panose="020B0502040204020203" pitchFamily="34" charset="0"/>
              </a:rPr>
              <a:t>4</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99957080    lookup		47786883</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7    lookup		4</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48110007    lookup		4</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78688340    lookup </a:t>
            </a:r>
          </a:p>
          <a:p>
            <a:pPr algn="l"/>
            <a:r>
              <a:rPr lang="en-IN" sz="1600" dirty="0">
                <a:latin typeface="Bahnschrift" panose="020B0502040204020203" pitchFamily="34" charset="0"/>
              </a:rPr>
              <a:t>4</a:t>
            </a:r>
            <a:r>
              <a:rPr lang="en-IN" sz="1600" b="1" dirty="0">
                <a:solidFill>
                  <a:srgbClr val="00B050"/>
                </a:solidFill>
                <a:latin typeface="Bahnschrift" panose="020B0502040204020203" pitchFamily="34" charset="0"/>
              </a:rPr>
              <a:t>79</a:t>
            </a:r>
            <a:r>
              <a:rPr lang="en-IN" sz="1600" dirty="0">
                <a:latin typeface="Bahnschrift" panose="020B0502040204020203" pitchFamily="34" charset="0"/>
              </a:rPr>
              <a:t>9957080    mod+10  chain   		4778688</a:t>
            </a:r>
            <a:r>
              <a:rPr lang="en-IN" sz="1600" b="1" dirty="0">
                <a:solidFill>
                  <a:srgbClr val="00B050"/>
                </a:solidFill>
                <a:latin typeface="Bahnschrift" panose="020B0502040204020203" pitchFamily="34" charset="0"/>
              </a:rPr>
              <a:t>30</a:t>
            </a:r>
            <a:r>
              <a:rPr lang="en-IN" sz="1600" dirty="0">
                <a:latin typeface="Bahnschrift" panose="020B0502040204020203" pitchFamily="34" charset="0"/>
              </a:rPr>
              <a:t>7    mod+10 chain 	4</a:t>
            </a:r>
            <a:r>
              <a:rPr lang="en-IN" sz="1600" b="1" dirty="0">
                <a:solidFill>
                  <a:srgbClr val="00B050"/>
                </a:solidFill>
                <a:latin typeface="Bahnschrift" panose="020B0502040204020203" pitchFamily="34" charset="0"/>
              </a:rPr>
              <a:t>14</a:t>
            </a:r>
            <a:r>
              <a:rPr lang="en-IN" sz="1600" dirty="0">
                <a:latin typeface="Bahnschrift" panose="020B0502040204020203" pitchFamily="34" charset="0"/>
              </a:rPr>
              <a:t>8110007    mod-10	 chain 	4</a:t>
            </a:r>
            <a:r>
              <a:rPr lang="en-IN" sz="1600" b="1" dirty="0">
                <a:solidFill>
                  <a:srgbClr val="00B050"/>
                </a:solidFill>
                <a:latin typeface="Bahnschrift" panose="020B0502040204020203" pitchFamily="34" charset="0"/>
              </a:rPr>
              <a:t>77</a:t>
            </a:r>
            <a:r>
              <a:rPr lang="en-IN" sz="1600" dirty="0">
                <a:latin typeface="Bahnschrift" panose="020B0502040204020203" pitchFamily="34" charset="0"/>
              </a:rPr>
              <a:t>8688310    mod-10 chain</a:t>
            </a:r>
          </a:p>
          <a:p>
            <a:pPr algn="l"/>
            <a:r>
              <a:rPr lang="en-IN" sz="1600" dirty="0">
                <a:latin typeface="Bahnschrift" panose="020B0502040204020203" pitchFamily="34" charset="0"/>
              </a:rPr>
              <a:t>47</a:t>
            </a:r>
            <a:r>
              <a:rPr lang="en-IN" sz="1600" b="1" dirty="0">
                <a:solidFill>
                  <a:srgbClr val="FF0000"/>
                </a:solidFill>
                <a:latin typeface="Bahnschrift" panose="020B0502040204020203" pitchFamily="34" charset="0"/>
              </a:rPr>
              <a:t>6</a:t>
            </a:r>
            <a:r>
              <a:rPr lang="en-IN" sz="1600" dirty="0">
                <a:latin typeface="Bahnschrift" panose="020B0502040204020203" pitchFamily="34" charset="0"/>
              </a:rPr>
              <a:t>9957080    lookup     		4778688</a:t>
            </a:r>
            <a:r>
              <a:rPr lang="en-IN" sz="1600" b="1" dirty="0">
                <a:solidFill>
                  <a:srgbClr val="FF0000"/>
                </a:solidFill>
                <a:latin typeface="Bahnschrift" panose="020B0502040204020203" pitchFamily="34" charset="0"/>
              </a:rPr>
              <a:t>3</a:t>
            </a:r>
            <a:r>
              <a:rPr lang="en-IN" sz="1600" dirty="0">
                <a:latin typeface="Bahnschrift" panose="020B0502040204020203" pitchFamily="34" charset="0"/>
              </a:rPr>
              <a:t>07    lookup	47</a:t>
            </a:r>
            <a:r>
              <a:rPr lang="en-IN" sz="1600" b="1" dirty="0">
                <a:solidFill>
                  <a:srgbClr val="FF0000"/>
                </a:solidFill>
                <a:latin typeface="Bahnschrift" panose="020B0502040204020203" pitchFamily="34" charset="0"/>
              </a:rPr>
              <a:t>4</a:t>
            </a:r>
            <a:r>
              <a:rPr lang="en-IN" sz="1600" dirty="0">
                <a:latin typeface="Bahnschrift" panose="020B0502040204020203" pitchFamily="34" charset="0"/>
              </a:rPr>
              <a:t>8110007    lookup		47</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8688380    lookup</a:t>
            </a:r>
          </a:p>
          <a:p>
            <a:pPr algn="l"/>
            <a:r>
              <a:rPr lang="en-IN" sz="1600" dirty="0">
                <a:latin typeface="Bahnschrift" panose="020B0502040204020203" pitchFamily="34" charset="0"/>
              </a:rPr>
              <a:t>47</a:t>
            </a:r>
            <a:r>
              <a:rPr lang="en-IN" sz="1600" b="1" dirty="0">
                <a:solidFill>
                  <a:srgbClr val="00B050"/>
                </a:solidFill>
                <a:latin typeface="Bahnschrift" panose="020B0502040204020203" pitchFamily="34" charset="0"/>
              </a:rPr>
              <a:t>79</a:t>
            </a:r>
            <a:r>
              <a:rPr lang="en-IN" sz="1600" dirty="0">
                <a:latin typeface="Bahnschrift" panose="020B0502040204020203" pitchFamily="34" charset="0"/>
              </a:rPr>
              <a:t>957080    mod+10 chain 		477868</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07    mod+10 chain 	47</a:t>
            </a:r>
            <a:r>
              <a:rPr lang="en-IN" sz="1600" b="1" dirty="0">
                <a:solidFill>
                  <a:srgbClr val="00B050"/>
                </a:solidFill>
                <a:latin typeface="Bahnschrift" panose="020B0502040204020203" pitchFamily="34" charset="0"/>
              </a:rPr>
              <a:t>58</a:t>
            </a:r>
            <a:r>
              <a:rPr lang="en-IN" sz="1600" dirty="0">
                <a:latin typeface="Bahnschrift" panose="020B0502040204020203" pitchFamily="34" charset="0"/>
              </a:rPr>
              <a:t>110007    mod-10 chain 	47</a:t>
            </a:r>
            <a:r>
              <a:rPr lang="en-IN" sz="1600" b="1" dirty="0">
                <a:solidFill>
                  <a:srgbClr val="00B050"/>
                </a:solidFill>
                <a:latin typeface="Bahnschrift" panose="020B0502040204020203" pitchFamily="34" charset="0"/>
              </a:rPr>
              <a:t>78</a:t>
            </a:r>
            <a:r>
              <a:rPr lang="en-IN" sz="1600" dirty="0">
                <a:latin typeface="Bahnschrift" panose="020B0502040204020203" pitchFamily="34" charset="0"/>
              </a:rPr>
              <a:t>688880    mod-10 chain</a:t>
            </a:r>
          </a:p>
          <a:p>
            <a:pPr algn="l"/>
            <a:r>
              <a:rPr lang="en-IN" sz="1600" dirty="0">
                <a:latin typeface="Bahnschrift" panose="020B0502040204020203" pitchFamily="34" charset="0"/>
              </a:rPr>
              <a:t>477</a:t>
            </a:r>
            <a:r>
              <a:rPr lang="en-IN" sz="1600" b="1" dirty="0">
                <a:solidFill>
                  <a:srgbClr val="FF0000"/>
                </a:solidFill>
                <a:latin typeface="Bahnschrift" panose="020B0502040204020203" pitchFamily="34" charset="0"/>
              </a:rPr>
              <a:t>6</a:t>
            </a:r>
            <a:r>
              <a:rPr lang="en-IN" sz="1600" dirty="0">
                <a:latin typeface="Bahnschrift" panose="020B0502040204020203" pitchFamily="34" charset="0"/>
              </a:rPr>
              <a:t>957080    lookup      		477868</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007    lookup	477</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110007    lookup		477</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688080    lookup</a:t>
            </a:r>
          </a:p>
          <a:p>
            <a:pPr algn="l"/>
            <a:r>
              <a:rPr lang="en-IN" sz="1600" dirty="0">
                <a:latin typeface="Bahnschrift" panose="020B0502040204020203" pitchFamily="34" charset="0"/>
              </a:rPr>
              <a:t>477</a:t>
            </a:r>
            <a:r>
              <a:rPr lang="en-IN" sz="1600" b="1" dirty="0">
                <a:solidFill>
                  <a:srgbClr val="00B050"/>
                </a:solidFill>
                <a:latin typeface="Bahnschrift" panose="020B0502040204020203" pitchFamily="34" charset="0"/>
              </a:rPr>
              <a:t>89</a:t>
            </a:r>
            <a:r>
              <a:rPr lang="en-IN" sz="1600" dirty="0">
                <a:latin typeface="Bahnschrift" panose="020B0502040204020203" pitchFamily="34" charset="0"/>
              </a:rPr>
              <a:t>57080    mod+10 chain 		47786</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007    mod+10 chain 	477</a:t>
            </a:r>
            <a:r>
              <a:rPr lang="en-IN" sz="1600" b="1" dirty="0">
                <a:solidFill>
                  <a:srgbClr val="00B050"/>
                </a:solidFill>
                <a:latin typeface="Bahnschrift" panose="020B0502040204020203" pitchFamily="34" charset="0"/>
              </a:rPr>
              <a:t>91</a:t>
            </a:r>
            <a:r>
              <a:rPr lang="en-IN" sz="1600" dirty="0">
                <a:latin typeface="Bahnschrift" panose="020B0502040204020203" pitchFamily="34" charset="0"/>
              </a:rPr>
              <a:t>10007    mod-10	 chain 	477</a:t>
            </a:r>
            <a:r>
              <a:rPr lang="en-IN" sz="1600" b="1" dirty="0">
                <a:solidFill>
                  <a:srgbClr val="00B050"/>
                </a:solidFill>
                <a:latin typeface="Bahnschrift" panose="020B0502040204020203" pitchFamily="34" charset="0"/>
              </a:rPr>
              <a:t>86</a:t>
            </a:r>
            <a:r>
              <a:rPr lang="en-IN" sz="1600" dirty="0">
                <a:latin typeface="Bahnschrift" panose="020B0502040204020203" pitchFamily="34" charset="0"/>
              </a:rPr>
              <a:t>85080    mod-10 chain</a:t>
            </a:r>
          </a:p>
          <a:p>
            <a:pPr algn="l"/>
            <a:r>
              <a:rPr lang="en-IN" sz="1600" dirty="0">
                <a:latin typeface="Bahnschrift" panose="020B0502040204020203" pitchFamily="34" charset="0"/>
              </a:rPr>
              <a:t>4778</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57080    lookup		47786</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0007    lookup	4778</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10007    lookup		4778</a:t>
            </a:r>
            <a:r>
              <a:rPr lang="en-IN" sz="1600" b="1" dirty="0">
                <a:solidFill>
                  <a:srgbClr val="FF0000"/>
                </a:solidFill>
                <a:latin typeface="Bahnschrift" panose="020B0502040204020203" pitchFamily="34" charset="0"/>
              </a:rPr>
              <a:t>6</a:t>
            </a:r>
            <a:r>
              <a:rPr lang="en-IN" sz="1600" dirty="0">
                <a:latin typeface="Bahnschrift" panose="020B0502040204020203" pitchFamily="34" charset="0"/>
              </a:rPr>
              <a:t>87080    lookup</a:t>
            </a:r>
          </a:p>
          <a:p>
            <a:pPr algn="l"/>
            <a:r>
              <a:rPr lang="en-IN" sz="1600" dirty="0">
                <a:latin typeface="Bahnschrift" panose="020B0502040204020203" pitchFamily="34" charset="0"/>
              </a:rPr>
              <a:t>4778</a:t>
            </a:r>
            <a:r>
              <a:rPr lang="en-IN" sz="1600" b="1" dirty="0">
                <a:solidFill>
                  <a:srgbClr val="00B050"/>
                </a:solidFill>
                <a:latin typeface="Bahnschrift" panose="020B0502040204020203" pitchFamily="34" charset="0"/>
              </a:rPr>
              <a:t>65</a:t>
            </a:r>
            <a:r>
              <a:rPr lang="en-IN" sz="1600" dirty="0">
                <a:latin typeface="Bahnschrift" panose="020B0502040204020203" pitchFamily="34" charset="0"/>
              </a:rPr>
              <a:t>7080    mod+10 chain    		4778</a:t>
            </a:r>
            <a:r>
              <a:rPr lang="en-IN" sz="1600" b="1" dirty="0">
                <a:solidFill>
                  <a:srgbClr val="00B050"/>
                </a:solidFill>
                <a:latin typeface="Bahnschrift" panose="020B0502040204020203" pitchFamily="34" charset="0"/>
              </a:rPr>
              <a:t>61</a:t>
            </a:r>
            <a:r>
              <a:rPr lang="en-IN" sz="1600" dirty="0">
                <a:latin typeface="Bahnschrift" panose="020B0502040204020203" pitchFamily="34" charset="0"/>
              </a:rPr>
              <a:t>0007    mod+10 chain 	4778</a:t>
            </a:r>
            <a:r>
              <a:rPr lang="en-IN" sz="1600" b="1" dirty="0">
                <a:solidFill>
                  <a:srgbClr val="00B050"/>
                </a:solidFill>
                <a:latin typeface="Bahnschrift" panose="020B0502040204020203" pitchFamily="34" charset="0"/>
              </a:rPr>
              <a:t>71</a:t>
            </a:r>
            <a:r>
              <a:rPr lang="en-IN" sz="1600" dirty="0">
                <a:latin typeface="Bahnschrift" panose="020B0502040204020203" pitchFamily="34" charset="0"/>
              </a:rPr>
              <a:t>0007    mod-10 chain 	4778</a:t>
            </a:r>
            <a:r>
              <a:rPr lang="en-IN" sz="1600" b="1" dirty="0">
                <a:solidFill>
                  <a:srgbClr val="00B050"/>
                </a:solidFill>
                <a:latin typeface="Bahnschrift" panose="020B0502040204020203" pitchFamily="34" charset="0"/>
              </a:rPr>
              <a:t>61</a:t>
            </a:r>
            <a:r>
              <a:rPr lang="en-IN" sz="1600" dirty="0">
                <a:latin typeface="Bahnschrift" panose="020B0502040204020203" pitchFamily="34" charset="0"/>
              </a:rPr>
              <a:t>7080    mod-10 chain</a:t>
            </a:r>
          </a:p>
          <a:p>
            <a:pPr algn="l"/>
            <a:r>
              <a:rPr lang="en-IN" sz="1600" dirty="0">
                <a:latin typeface="Bahnschrift" panose="020B0502040204020203" pitchFamily="34" charset="0"/>
              </a:rPr>
              <a:t>47786</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7080     lookup		4778</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10007    lookup		47786</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0007    lookup		47786</a:t>
            </a:r>
            <a:r>
              <a:rPr lang="en-IN" sz="1600" b="1" dirty="0">
                <a:solidFill>
                  <a:srgbClr val="FF0000"/>
                </a:solidFill>
                <a:latin typeface="Bahnschrift" panose="020B0502040204020203" pitchFamily="34" charset="0"/>
              </a:rPr>
              <a:t>5</a:t>
            </a:r>
            <a:r>
              <a:rPr lang="en-IN" sz="1600" dirty="0">
                <a:latin typeface="Bahnschrift" panose="020B0502040204020203" pitchFamily="34" charset="0"/>
              </a:rPr>
              <a:t>7080    lookup</a:t>
            </a:r>
          </a:p>
          <a:p>
            <a:pPr algn="l"/>
            <a:r>
              <a:rPr lang="en-IN" sz="1600" dirty="0">
                <a:latin typeface="Bahnschrift" panose="020B0502040204020203" pitchFamily="34" charset="0"/>
              </a:rPr>
              <a:t>47786</a:t>
            </a:r>
            <a:r>
              <a:rPr lang="en-IN" sz="1600" b="1" dirty="0">
                <a:solidFill>
                  <a:srgbClr val="00B050"/>
                </a:solidFill>
                <a:latin typeface="Bahnschrift" panose="020B0502040204020203" pitchFamily="34" charset="0"/>
              </a:rPr>
              <a:t>87</a:t>
            </a:r>
            <a:r>
              <a:rPr lang="en-IN" sz="1600" dirty="0">
                <a:latin typeface="Bahnschrift" panose="020B0502040204020203" pitchFamily="34" charset="0"/>
              </a:rPr>
              <a:t>080    mod+10 chain 		477</a:t>
            </a:r>
            <a:r>
              <a:rPr lang="en-IN" sz="1600" b="1" dirty="0">
                <a:solidFill>
                  <a:srgbClr val="00B050"/>
                </a:solidFill>
                <a:latin typeface="Bahnschrift" panose="020B0502040204020203" pitchFamily="34" charset="0"/>
              </a:rPr>
              <a:t>81</a:t>
            </a:r>
            <a:r>
              <a:rPr lang="en-IN" sz="1600" dirty="0">
                <a:latin typeface="Bahnschrift" panose="020B0502040204020203" pitchFamily="34" charset="0"/>
              </a:rPr>
              <a:t>10007    mod+10 chain 	47786</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007    mod-10 chain 	47787</a:t>
            </a:r>
            <a:r>
              <a:rPr lang="en-IN" sz="1600" b="1" dirty="0">
                <a:solidFill>
                  <a:srgbClr val="00B050"/>
                </a:solidFill>
                <a:latin typeface="Bahnschrift" panose="020B0502040204020203" pitchFamily="34" charset="0"/>
              </a:rPr>
              <a:t>57</a:t>
            </a:r>
            <a:r>
              <a:rPr lang="en-IN" sz="1600" dirty="0">
                <a:latin typeface="Bahnschrift" panose="020B0502040204020203" pitchFamily="34" charset="0"/>
              </a:rPr>
              <a:t>080    mod-10 chain</a:t>
            </a:r>
          </a:p>
          <a:p>
            <a:pPr algn="l"/>
            <a:r>
              <a:rPr lang="en-IN" sz="1600" dirty="0">
                <a:latin typeface="Bahnschrift" panose="020B0502040204020203" pitchFamily="34" charset="0"/>
              </a:rPr>
              <a:t>477868</a:t>
            </a:r>
            <a:r>
              <a:rPr lang="en-IN" sz="1600" b="1" dirty="0">
                <a:solidFill>
                  <a:srgbClr val="FF0000"/>
                </a:solidFill>
                <a:latin typeface="Bahnschrift" panose="020B0502040204020203" pitchFamily="34" charset="0"/>
              </a:rPr>
              <a:t>5</a:t>
            </a:r>
            <a:r>
              <a:rPr lang="en-IN" sz="1600" dirty="0">
                <a:latin typeface="Bahnschrift" panose="020B0502040204020203" pitchFamily="34" charset="0"/>
              </a:rPr>
              <a:t>080    lookup		477</a:t>
            </a:r>
            <a:r>
              <a:rPr lang="en-IN" sz="1600" b="1" dirty="0">
                <a:solidFill>
                  <a:srgbClr val="FF0000"/>
                </a:solidFill>
                <a:latin typeface="Bahnschrift" panose="020B0502040204020203" pitchFamily="34" charset="0"/>
              </a:rPr>
              <a:t>9</a:t>
            </a:r>
            <a:r>
              <a:rPr lang="en-IN" sz="1600" dirty="0">
                <a:latin typeface="Bahnschrift" panose="020B0502040204020203" pitchFamily="34" charset="0"/>
              </a:rPr>
              <a:t>110007    lookup		477868</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007    lookup	477895</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080    lookup</a:t>
            </a:r>
          </a:p>
          <a:p>
            <a:pPr algn="l"/>
            <a:r>
              <a:rPr lang="en-IN" sz="1600" dirty="0">
                <a:latin typeface="Bahnschrift" panose="020B0502040204020203" pitchFamily="34" charset="0"/>
              </a:rPr>
              <a:t>477868</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80    mod+10 chain 		47</a:t>
            </a:r>
            <a:r>
              <a:rPr lang="en-IN" sz="1600" b="1" dirty="0">
                <a:solidFill>
                  <a:srgbClr val="00B050"/>
                </a:solidFill>
                <a:latin typeface="Bahnschrift" panose="020B0502040204020203" pitchFamily="34" charset="0"/>
              </a:rPr>
              <a:t>78</a:t>
            </a:r>
            <a:r>
              <a:rPr lang="en-IN" sz="1600" dirty="0">
                <a:latin typeface="Bahnschrift" panose="020B0502040204020203" pitchFamily="34" charset="0"/>
              </a:rPr>
              <a:t>110007    mod+10 chain 	477868</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07    mod-10 chain 	477695</a:t>
            </a:r>
            <a:r>
              <a:rPr lang="en-IN" sz="1600" b="1" dirty="0">
                <a:solidFill>
                  <a:srgbClr val="00B050"/>
                </a:solidFill>
                <a:latin typeface="Bahnschrift" panose="020B0502040204020203" pitchFamily="34" charset="0"/>
              </a:rPr>
              <a:t>70</a:t>
            </a:r>
            <a:r>
              <a:rPr lang="en-IN" sz="1600" dirty="0">
                <a:latin typeface="Bahnschrift" panose="020B0502040204020203" pitchFamily="34" charset="0"/>
              </a:rPr>
              <a:t>80    mod-10 chain</a:t>
            </a:r>
          </a:p>
          <a:p>
            <a:pPr algn="l"/>
            <a:r>
              <a:rPr lang="en-IN" sz="1600" dirty="0">
                <a:latin typeface="Bahnschrift" panose="020B0502040204020203" pitchFamily="34" charset="0"/>
              </a:rPr>
              <a:t>4778688</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80    lookup		47</a:t>
            </a:r>
            <a:r>
              <a:rPr lang="en-IN" sz="1600" b="1" dirty="0">
                <a:solidFill>
                  <a:srgbClr val="FF0000"/>
                </a:solidFill>
                <a:latin typeface="Bahnschrift" panose="020B0502040204020203" pitchFamily="34" charset="0"/>
              </a:rPr>
              <a:t>5</a:t>
            </a:r>
            <a:r>
              <a:rPr lang="en-IN" sz="1600" dirty="0">
                <a:latin typeface="Bahnschrift" panose="020B0502040204020203" pitchFamily="34" charset="0"/>
              </a:rPr>
              <a:t>8110007    lookup		4778688</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07    lookup	4779957</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80    lookup</a:t>
            </a:r>
          </a:p>
          <a:p>
            <a:pPr algn="l"/>
            <a:r>
              <a:rPr lang="en-IN" sz="1600" dirty="0">
                <a:latin typeface="Bahnschrift" panose="020B0502040204020203" pitchFamily="34" charset="0"/>
              </a:rPr>
              <a:t>4778688</a:t>
            </a:r>
            <a:r>
              <a:rPr lang="en-IN" sz="1600" b="1" dirty="0">
                <a:solidFill>
                  <a:srgbClr val="00B050"/>
                </a:solidFill>
                <a:latin typeface="Bahnschrift" panose="020B0502040204020203" pitchFamily="34" charset="0"/>
              </a:rPr>
              <a:t>38</a:t>
            </a:r>
            <a:r>
              <a:rPr lang="en-IN" sz="1600" dirty="0">
                <a:latin typeface="Bahnschrift" panose="020B0502040204020203" pitchFamily="34" charset="0"/>
              </a:rPr>
              <a:t>0    mod+10 chain 		4</a:t>
            </a:r>
            <a:r>
              <a:rPr lang="en-IN" sz="1600" b="1" dirty="0">
                <a:solidFill>
                  <a:srgbClr val="00B050"/>
                </a:solidFill>
                <a:latin typeface="Bahnschrift" panose="020B0502040204020203" pitchFamily="34" charset="0"/>
              </a:rPr>
              <a:t>74</a:t>
            </a:r>
            <a:r>
              <a:rPr lang="en-IN" sz="1600" dirty="0">
                <a:latin typeface="Bahnschrift" panose="020B0502040204020203" pitchFamily="34" charset="0"/>
              </a:rPr>
              <a:t>8110007    mod+10 chain 	4778688</a:t>
            </a:r>
            <a:r>
              <a:rPr lang="en-IN" sz="1600" b="1" dirty="0">
                <a:solidFill>
                  <a:srgbClr val="00B050"/>
                </a:solidFill>
                <a:latin typeface="Bahnschrift" panose="020B0502040204020203" pitchFamily="34" charset="0"/>
              </a:rPr>
              <a:t>30</a:t>
            </a:r>
            <a:r>
              <a:rPr lang="en-IN" sz="1600" dirty="0">
                <a:latin typeface="Bahnschrift" panose="020B0502040204020203" pitchFamily="34" charset="0"/>
              </a:rPr>
              <a:t>7    mod-10 chain 	4769957</a:t>
            </a:r>
            <a:r>
              <a:rPr lang="en-IN" sz="1600" b="1" dirty="0">
                <a:solidFill>
                  <a:srgbClr val="00B050"/>
                </a:solidFill>
                <a:latin typeface="Bahnschrift" panose="020B0502040204020203" pitchFamily="34" charset="0"/>
              </a:rPr>
              <a:t>08</a:t>
            </a:r>
            <a:r>
              <a:rPr lang="en-IN" sz="1600" dirty="0">
                <a:latin typeface="Bahnschrift" panose="020B0502040204020203" pitchFamily="34" charset="0"/>
              </a:rPr>
              <a:t>0    mod-10 chain</a:t>
            </a:r>
          </a:p>
          <a:p>
            <a:pPr algn="l"/>
            <a:r>
              <a:rPr lang="en-IN" sz="1600" dirty="0">
                <a:latin typeface="Bahnschrift" panose="020B0502040204020203" pitchFamily="34" charset="0"/>
              </a:rPr>
              <a:t>47786883</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0     lookup		4</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48110007    lookup		47786883</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7    lookup 	47999570</a:t>
            </a:r>
            <a:r>
              <a:rPr lang="en-IN" sz="1600" b="1" dirty="0">
                <a:solidFill>
                  <a:srgbClr val="FF0000"/>
                </a:solidFill>
                <a:latin typeface="Bahnschrift" panose="020B0502040204020203" pitchFamily="34" charset="0"/>
              </a:rPr>
              <a:t>8</a:t>
            </a:r>
            <a:r>
              <a:rPr lang="en-IN" sz="1600" dirty="0">
                <a:latin typeface="Bahnschrift" panose="020B0502040204020203" pitchFamily="34" charset="0"/>
              </a:rPr>
              <a:t>0    lookup</a:t>
            </a:r>
          </a:p>
          <a:p>
            <a:pPr algn="l"/>
            <a:r>
              <a:rPr lang="en-IN" sz="1600" dirty="0">
                <a:latin typeface="Bahnschrift" panose="020B0502040204020203" pitchFamily="34" charset="0"/>
              </a:rPr>
              <a:t>47786883</a:t>
            </a:r>
            <a:r>
              <a:rPr lang="en-IN" sz="1600" b="1" dirty="0">
                <a:solidFill>
                  <a:srgbClr val="00B050"/>
                </a:solidFill>
                <a:latin typeface="Bahnschrift" panose="020B0502040204020203" pitchFamily="34" charset="0"/>
              </a:rPr>
              <a:t>40</a:t>
            </a:r>
            <a:r>
              <a:rPr lang="en-IN" sz="1600" dirty="0">
                <a:latin typeface="Bahnschrift" panose="020B0502040204020203" pitchFamily="34" charset="0"/>
              </a:rPr>
              <a:t>    mod+10		</a:t>
            </a:r>
            <a:r>
              <a:rPr lang="en-IN" sz="1600" b="1" dirty="0">
                <a:solidFill>
                  <a:srgbClr val="00B050"/>
                </a:solidFill>
                <a:latin typeface="Bahnschrift" panose="020B0502040204020203" pitchFamily="34" charset="0"/>
              </a:rPr>
              <a:t>47</a:t>
            </a:r>
            <a:r>
              <a:rPr lang="en-IN" sz="1600" dirty="0">
                <a:latin typeface="Bahnschrift" panose="020B0502040204020203" pitchFamily="34" charset="0"/>
              </a:rPr>
              <a:t>48110007    mod+10 chain 	47786883</a:t>
            </a:r>
            <a:r>
              <a:rPr lang="en-IN" sz="1600" b="1" dirty="0">
                <a:solidFill>
                  <a:srgbClr val="00B050"/>
                </a:solidFill>
                <a:latin typeface="Bahnschrift" panose="020B0502040204020203" pitchFamily="34" charset="0"/>
              </a:rPr>
              <a:t>17</a:t>
            </a:r>
            <a:r>
              <a:rPr lang="en-IN" sz="1600" dirty="0">
                <a:latin typeface="Bahnschrift" panose="020B0502040204020203" pitchFamily="34" charset="0"/>
              </a:rPr>
              <a:t>    mod-10 chain 	40999570</a:t>
            </a:r>
            <a:r>
              <a:rPr lang="en-IN" sz="1600" b="1" dirty="0">
                <a:solidFill>
                  <a:srgbClr val="00B050"/>
                </a:solidFill>
                <a:latin typeface="Bahnschrift" panose="020B0502040204020203" pitchFamily="34" charset="0"/>
              </a:rPr>
              <a:t>80</a:t>
            </a:r>
            <a:r>
              <a:rPr lang="en-IN" sz="1600" dirty="0">
                <a:latin typeface="Bahnschrift" panose="020B0502040204020203" pitchFamily="34" charset="0"/>
              </a:rPr>
              <a:t>    mod-10 chain</a:t>
            </a:r>
          </a:p>
          <a:p>
            <a:pPr algn="l"/>
            <a:r>
              <a:rPr lang="en-IN" sz="1600" dirty="0">
                <a:latin typeface="Bahnschrift" panose="020B0502040204020203" pitchFamily="34" charset="0"/>
              </a:rPr>
              <a:t>477868834</a:t>
            </a:r>
            <a:r>
              <a:rPr lang="en-IN" sz="1600" b="1" dirty="0">
                <a:solidFill>
                  <a:srgbClr val="FF0000"/>
                </a:solidFill>
                <a:latin typeface="Bahnschrift" panose="020B0502040204020203" pitchFamily="34" charset="0"/>
              </a:rPr>
              <a:t>4</a:t>
            </a:r>
            <a:r>
              <a:rPr lang="en-IN" sz="1600" dirty="0">
                <a:latin typeface="Bahnschrift" panose="020B0502040204020203" pitchFamily="34" charset="0"/>
              </a:rPr>
              <a:t>    lookup chain 		</a:t>
            </a:r>
            <a:r>
              <a:rPr lang="en-IN" sz="1600" b="1" dirty="0">
                <a:solidFill>
                  <a:srgbClr val="FF0000"/>
                </a:solidFill>
                <a:latin typeface="Bahnschrift" panose="020B0502040204020203" pitchFamily="34" charset="0"/>
              </a:rPr>
              <a:t>1</a:t>
            </a:r>
            <a:r>
              <a:rPr lang="en-IN" sz="1600" dirty="0">
                <a:latin typeface="Bahnschrift" panose="020B0502040204020203" pitchFamily="34" charset="0"/>
              </a:rPr>
              <a:t>748110007   lookup		477868834</a:t>
            </a:r>
            <a:r>
              <a:rPr lang="en-IN" sz="1600" b="1" dirty="0">
                <a:solidFill>
                  <a:srgbClr val="FF0000"/>
                </a:solidFill>
                <a:latin typeface="Bahnschrift" panose="020B0502040204020203" pitchFamily="34" charset="0"/>
              </a:rPr>
              <a:t>7</a:t>
            </a:r>
            <a:r>
              <a:rPr lang="en-IN" sz="1600" dirty="0">
                <a:latin typeface="Bahnschrift" panose="020B0502040204020203" pitchFamily="34" charset="0"/>
              </a:rPr>
              <a:t>    lookup	469995708</a:t>
            </a:r>
            <a:r>
              <a:rPr lang="en-IN" sz="1600" b="1" dirty="0">
                <a:solidFill>
                  <a:srgbClr val="FF0000"/>
                </a:solidFill>
                <a:latin typeface="Bahnschrift" panose="020B0502040204020203" pitchFamily="34" charset="0"/>
              </a:rPr>
              <a:t>0</a:t>
            </a:r>
            <a:r>
              <a:rPr lang="en-IN" sz="1600" dirty="0">
                <a:latin typeface="Bahnschrift" panose="020B0502040204020203" pitchFamily="34" charset="0"/>
              </a:rPr>
              <a:t>    lookup</a:t>
            </a:r>
          </a:p>
          <a:p>
            <a:pPr algn="l"/>
            <a:r>
              <a:rPr lang="en-IN" sz="1600" dirty="0">
                <a:latin typeface="Bahnschrift" panose="020B0502040204020203" pitchFamily="34" charset="0"/>
              </a:rPr>
              <a:t>477868834</a:t>
            </a:r>
            <a:r>
              <a:rPr lang="en-IN" sz="1600" b="1" dirty="0">
                <a:solidFill>
                  <a:srgbClr val="00B050"/>
                </a:solidFill>
                <a:latin typeface="Bahnschrift" panose="020B0502040204020203" pitchFamily="34" charset="0"/>
              </a:rPr>
              <a:t>3</a:t>
            </a:r>
            <a:r>
              <a:rPr lang="en-IN" sz="1600" dirty="0">
                <a:latin typeface="Bahnschrift" panose="020B0502040204020203" pitchFamily="34" charset="0"/>
              </a:rPr>
              <a:t>    temp			</a:t>
            </a:r>
            <a:r>
              <a:rPr lang="en-IN" sz="1600" b="1" dirty="0">
                <a:solidFill>
                  <a:srgbClr val="00B050"/>
                </a:solidFill>
                <a:latin typeface="Bahnschrift" panose="020B0502040204020203" pitchFamily="34" charset="0"/>
              </a:rPr>
              <a:t>6</a:t>
            </a:r>
            <a:r>
              <a:rPr lang="en-IN" sz="1600" dirty="0">
                <a:latin typeface="Bahnschrift" panose="020B0502040204020203" pitchFamily="34" charset="0"/>
              </a:rPr>
              <a:t>748110007   ciphertext	477868834</a:t>
            </a:r>
            <a:r>
              <a:rPr lang="en-IN" sz="1600" b="1" dirty="0">
                <a:solidFill>
                  <a:srgbClr val="00B050"/>
                </a:solidFill>
                <a:latin typeface="Bahnschrift" panose="020B0502040204020203" pitchFamily="34" charset="0"/>
              </a:rPr>
              <a:t>3</a:t>
            </a:r>
            <a:r>
              <a:rPr lang="en-IN" sz="1600" dirty="0">
                <a:latin typeface="Bahnschrift" panose="020B0502040204020203" pitchFamily="34" charset="0"/>
              </a:rPr>
              <a:t>   temp  		969995708</a:t>
            </a:r>
            <a:r>
              <a:rPr lang="en-IN" sz="1600" b="1" dirty="0">
                <a:solidFill>
                  <a:srgbClr val="00B050"/>
                </a:solidFill>
                <a:latin typeface="Bahnschrift" panose="020B0502040204020203" pitchFamily="34" charset="0"/>
              </a:rPr>
              <a:t>0</a:t>
            </a:r>
            <a:r>
              <a:rPr lang="en-IN" sz="1600" dirty="0">
                <a:latin typeface="Bahnschrift" panose="020B0502040204020203" pitchFamily="34" charset="0"/>
              </a:rPr>
              <a:t>    cleartext</a:t>
            </a:r>
          </a:p>
        </p:txBody>
      </p:sp>
    </p:spTree>
    <p:extLst>
      <p:ext uri="{BB962C8B-B14F-4D97-AF65-F5344CB8AC3E}">
        <p14:creationId xmlns:p14="http://schemas.microsoft.com/office/powerpoint/2010/main" val="178679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E7A-EB14-4349-B3CB-323EB3E4485A}"/>
              </a:ext>
            </a:extLst>
          </p:cNvPr>
          <p:cNvSpPr>
            <a:spLocks noGrp="1"/>
          </p:cNvSpPr>
          <p:nvPr>
            <p:ph type="ctrTitle"/>
          </p:nvPr>
        </p:nvSpPr>
        <p:spPr>
          <a:xfrm>
            <a:off x="1524000" y="282805"/>
            <a:ext cx="9144000" cy="471339"/>
          </a:xfrm>
        </p:spPr>
        <p:txBody>
          <a:bodyPr>
            <a:noAutofit/>
          </a:bodyPr>
          <a:lstStyle/>
          <a:p>
            <a:r>
              <a:rPr lang="en-IN" sz="3600" dirty="0"/>
              <a:t>Advantages</a:t>
            </a:r>
          </a:p>
        </p:txBody>
      </p:sp>
      <p:sp>
        <p:nvSpPr>
          <p:cNvPr id="3" name="Subtitle 2">
            <a:extLst>
              <a:ext uri="{FF2B5EF4-FFF2-40B4-BE49-F238E27FC236}">
                <a16:creationId xmlns:a16="http://schemas.microsoft.com/office/drawing/2014/main" id="{2E7568D1-4B4F-49E8-80A5-01654280F215}"/>
              </a:ext>
            </a:extLst>
          </p:cNvPr>
          <p:cNvSpPr>
            <a:spLocks noGrp="1"/>
          </p:cNvSpPr>
          <p:nvPr>
            <p:ph type="subTitle" idx="1"/>
          </p:nvPr>
        </p:nvSpPr>
        <p:spPr>
          <a:xfrm>
            <a:off x="1524000" y="754144"/>
            <a:ext cx="9144000" cy="4503656"/>
          </a:xfrm>
        </p:spPr>
        <p:txBody>
          <a:bodyPr>
            <a:normAutofit/>
          </a:bodyPr>
          <a:lstStyle/>
          <a:p>
            <a:pPr marL="342900" indent="-342900" algn="l">
              <a:buFont typeface="Wingdings" panose="05000000000000000000" pitchFamily="2" charset="2"/>
              <a:buChar char="Ø"/>
            </a:pPr>
            <a:r>
              <a:rPr lang="en-IN" dirty="0"/>
              <a:t>Here codebook can be compared with encryption algorithm. The way encryption algorithm is known to the world, but if the key secure, hard to decrypt or guess the data/key/pattern. Similarly here even if codebook is known, hard to decrypt or guess the data/key/pattern.</a:t>
            </a:r>
          </a:p>
          <a:p>
            <a:pPr marL="342900" indent="-342900" algn="l">
              <a:buFont typeface="Wingdings" panose="05000000000000000000" pitchFamily="2" charset="2"/>
              <a:buChar char="Ø"/>
            </a:pPr>
            <a:r>
              <a:rPr lang="en-IN" dirty="0"/>
              <a:t>Smaller codebooks. Less memory foot print. More caching. Better performance during lookup.</a:t>
            </a:r>
          </a:p>
          <a:p>
            <a:pPr marL="342900" indent="-342900" algn="l">
              <a:buFont typeface="Wingdings" panose="05000000000000000000" pitchFamily="2" charset="2"/>
              <a:buChar char="Ø"/>
            </a:pPr>
            <a:r>
              <a:rPr lang="en-IN" dirty="0"/>
              <a:t>Easy to implement for any range of input from ASCII to UNICODE.</a:t>
            </a:r>
          </a:p>
          <a:p>
            <a:pPr marL="342900" indent="-342900" algn="l">
              <a:buFont typeface="Wingdings" panose="05000000000000000000" pitchFamily="2" charset="2"/>
              <a:buChar char="Ø"/>
            </a:pPr>
            <a:r>
              <a:rPr lang="en-IN" dirty="0"/>
              <a:t>Single code book will behave very different with each individual key. No need to have different code book for different columns of table having same data type. Just use the different key with same code book.</a:t>
            </a:r>
          </a:p>
          <a:p>
            <a:pPr algn="l"/>
            <a:endParaRPr lang="en-IN" dirty="0"/>
          </a:p>
        </p:txBody>
      </p:sp>
    </p:spTree>
    <p:extLst>
      <p:ext uri="{BB962C8B-B14F-4D97-AF65-F5344CB8AC3E}">
        <p14:creationId xmlns:p14="http://schemas.microsoft.com/office/powerpoint/2010/main" val="674997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2892</TotalTime>
  <Words>752</Words>
  <Application>Microsoft Office PowerPoint</Application>
  <PresentationFormat>Widescreen</PresentationFormat>
  <Paragraphs>447</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Calibri Light</vt:lpstr>
      <vt:lpstr>Wingdings</vt:lpstr>
      <vt:lpstr>Office Theme</vt:lpstr>
      <vt:lpstr>128 Codebook to Tokenize</vt:lpstr>
      <vt:lpstr>128 Rcodebook to De-tokenize</vt:lpstr>
      <vt:lpstr>Codebook Selection process</vt:lpstr>
      <vt:lpstr>Tokenization Flow  </vt:lpstr>
      <vt:lpstr>Codebook Rotation</vt:lpstr>
      <vt:lpstr>Chaining</vt:lpstr>
      <vt:lpstr>Algorithm Properties</vt:lpstr>
      <vt:lpstr>PowerPoint Presentation</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Anoop Mourya</dc:creator>
  <cp:lastModifiedBy>Anoop Mourya</cp:lastModifiedBy>
  <cp:revision>118</cp:revision>
  <dcterms:created xsi:type="dcterms:W3CDTF">2018-04-16T06:32:25Z</dcterms:created>
  <dcterms:modified xsi:type="dcterms:W3CDTF">2018-04-18T06:45:44Z</dcterms:modified>
</cp:coreProperties>
</file>