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96" r:id="rId8"/>
    <p:sldId id="297" r:id="rId9"/>
    <p:sldId id="262" r:id="rId10"/>
    <p:sldId id="298" r:id="rId11"/>
    <p:sldId id="264" r:id="rId12"/>
  </p:sldIdLst>
  <p:sldSz cx="9144000" cy="5143500" type="screen16x9"/>
  <p:notesSz cx="6858000" cy="9144000"/>
  <p:embeddedFontLst>
    <p:embeddedFont>
      <p:font typeface="Karla" pitchFamily="2" charset="77"/>
      <p:regular r:id="rId14"/>
      <p:bold r:id="rId15"/>
      <p:italic r:id="rId16"/>
      <p:boldItalic r:id="rId17"/>
    </p:embeddedFont>
    <p:embeddedFont>
      <p:font typeface="Montserrat" pitchFamily="2" charset="77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8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3B329A6-6ABC-49BA-A649-90AB44FFFEFA}">
  <a:tblStyle styleId="{73B329A6-6ABC-49BA-A649-90AB44FFFE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A936360-92B1-4508-9777-A6177463EB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27"/>
    <p:restoredTop sz="60923"/>
  </p:normalViewPr>
  <p:slideViewPr>
    <p:cSldViewPr snapToGrid="0" snapToObjects="1">
      <p:cViewPr varScale="1">
        <p:scale>
          <a:sx n="81" d="100"/>
          <a:sy n="81" d="100"/>
        </p:scale>
        <p:origin x="18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b713c8dd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1b713c8dd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100278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sz="2100" dirty="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b713c8dd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1b713c8dd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b713c8dd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1b713c8dd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56755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b713c8dd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1b713c8dd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60719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48300" y="3404550"/>
            <a:ext cx="35307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724950" y="3494300"/>
            <a:ext cx="19062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1" name="Google Shape;31;p6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" name="Google Shape;32;p6"/>
          <p:cNvSpPr txBox="1"/>
          <p:nvPr/>
        </p:nvSpPr>
        <p:spPr>
          <a:xfrm>
            <a:off x="799645" y="16120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7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838350" y="18079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841001" y="24924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2"/>
          </p:nvPr>
        </p:nvSpPr>
        <p:spPr>
          <a:xfrm>
            <a:off x="3673842" y="24924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0" name="Google Shape;50;p9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1"/>
          </p:nvPr>
        </p:nvSpPr>
        <p:spPr>
          <a:xfrm>
            <a:off x="841000" y="2515375"/>
            <a:ext cx="19887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2931575" y="2515375"/>
            <a:ext cx="19887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3"/>
          </p:nvPr>
        </p:nvSpPr>
        <p:spPr>
          <a:xfrm>
            <a:off x="5022150" y="2515375"/>
            <a:ext cx="19887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884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495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▸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▹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▹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8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ctrTitle"/>
          </p:nvPr>
        </p:nvSpPr>
        <p:spPr>
          <a:xfrm>
            <a:off x="648300" y="3404550"/>
            <a:ext cx="56442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PROJECT </a:t>
            </a: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POPULATION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GENETICS </a:t>
            </a:r>
            <a:endParaRPr dirty="0"/>
          </a:p>
        </p:txBody>
      </p:sp>
      <p:grpSp>
        <p:nvGrpSpPr>
          <p:cNvPr id="77" name="Google Shape;77;p14"/>
          <p:cNvGrpSpPr/>
          <p:nvPr/>
        </p:nvGrpSpPr>
        <p:grpSpPr>
          <a:xfrm>
            <a:off x="742745" y="2453179"/>
            <a:ext cx="502625" cy="446586"/>
            <a:chOff x="5292575" y="3681900"/>
            <a:chExt cx="420150" cy="373275"/>
          </a:xfrm>
        </p:grpSpPr>
        <p:sp>
          <p:nvSpPr>
            <p:cNvPr id="78" name="Google Shape;78;p14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76;p14">
            <a:extLst>
              <a:ext uri="{FF2B5EF4-FFF2-40B4-BE49-F238E27FC236}">
                <a16:creationId xmlns:a16="http://schemas.microsoft.com/office/drawing/2014/main" id="{75024D52-D028-B747-91E1-0679970984FF}"/>
              </a:ext>
            </a:extLst>
          </p:cNvPr>
          <p:cNvSpPr txBox="1">
            <a:spLocks/>
          </p:cNvSpPr>
          <p:nvPr/>
        </p:nvSpPr>
        <p:spPr>
          <a:xfrm>
            <a:off x="648300" y="3777668"/>
            <a:ext cx="5644200" cy="11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GB" sz="1600" dirty="0">
                <a:solidFill>
                  <a:schemeClr val="tx2">
                    <a:lumMod val="10000"/>
                  </a:schemeClr>
                </a:solidFill>
              </a:rPr>
              <a:t>Nguyen Pham Xuan </a:t>
            </a:r>
            <a:r>
              <a:rPr lang="en-GB" sz="1600" dirty="0" err="1">
                <a:solidFill>
                  <a:schemeClr val="tx2">
                    <a:lumMod val="10000"/>
                  </a:schemeClr>
                </a:solidFill>
              </a:rPr>
              <a:t>Huy</a:t>
            </a:r>
            <a:endParaRPr lang="en-GB" sz="16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7030A0"/>
                </a:solidFill>
              </a:rPr>
              <a:t>4.</a:t>
            </a:r>
            <a:endParaRPr sz="7200" dirty="0">
              <a:solidFill>
                <a:srgbClr val="7030A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C251F2-E3AC-6E41-86A0-863A8F726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389" y="753015"/>
            <a:ext cx="5117701" cy="363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30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27B0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102;p17">
            <a:extLst>
              <a:ext uri="{FF2B5EF4-FFF2-40B4-BE49-F238E27FC236}">
                <a16:creationId xmlns:a16="http://schemas.microsoft.com/office/drawing/2014/main" id="{16C46BA0-7F2F-D64C-A8E9-761EDE022C05}"/>
              </a:ext>
            </a:extLst>
          </p:cNvPr>
          <p:cNvSpPr txBox="1">
            <a:spLocks/>
          </p:cNvSpPr>
          <p:nvPr/>
        </p:nvSpPr>
        <p:spPr>
          <a:xfrm>
            <a:off x="648300" y="1583350"/>
            <a:ext cx="3522300" cy="29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GB" sz="7200" dirty="0">
                <a:solidFill>
                  <a:srgbClr val="7030A0"/>
                </a:solidFill>
              </a:rPr>
              <a:t>5.</a:t>
            </a:r>
          </a:p>
          <a:p>
            <a:r>
              <a:rPr lang="en-GB" sz="3000" dirty="0"/>
              <a:t>Summary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C39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841000" y="6653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DDC39"/>
                </a:solidFill>
              </a:rPr>
              <a:t>SNPulse</a:t>
            </a:r>
            <a:endParaRPr sz="2400">
              <a:solidFill>
                <a:srgbClr val="CDDC39"/>
              </a:solidFill>
            </a:endParaRPr>
          </a:p>
        </p:txBody>
      </p:sp>
      <p:sp>
        <p:nvSpPr>
          <p:cNvPr id="90" name="Google Shape;90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200" y="1189300"/>
            <a:ext cx="6673997" cy="376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FC107"/>
                </a:solidFill>
              </a:rPr>
              <a:t>1.</a:t>
            </a:r>
            <a:endParaRPr sz="7200" dirty="0">
              <a:solidFill>
                <a:srgbClr val="FFC10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 Information</a:t>
            </a:r>
            <a:endParaRPr dirty="0"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1"/>
          </p:nvPr>
        </p:nvSpPr>
        <p:spPr>
          <a:xfrm>
            <a:off x="5800125" y="964625"/>
            <a:ext cx="3051600" cy="358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MAF: is the frequency at which the less common allele occurs in a population.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provides information about genetic variation within a population.</a:t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FC107"/>
                </a:solidFill>
              </a:rPr>
              <a:t>2.</a:t>
            </a:r>
            <a:endParaRPr sz="7200" dirty="0">
              <a:solidFill>
                <a:srgbClr val="FFC10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SNPulse</a:t>
            </a:r>
            <a:r>
              <a:rPr lang="en" dirty="0"/>
              <a:t> Information</a:t>
            </a:r>
            <a:endParaRPr dirty="0"/>
          </a:p>
        </p:txBody>
      </p:sp>
      <p:sp>
        <p:nvSpPr>
          <p:cNvPr id="103" name="Google Shape;103;p17"/>
          <p:cNvSpPr txBox="1">
            <a:spLocks noGrp="1"/>
          </p:cNvSpPr>
          <p:nvPr>
            <p:ph type="subTitle" idx="1"/>
          </p:nvPr>
        </p:nvSpPr>
        <p:spPr>
          <a:xfrm>
            <a:off x="5800125" y="964625"/>
            <a:ext cx="3051600" cy="358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Complexity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Feature</a:t>
            </a:r>
            <a:endParaRPr sz="2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300" y="152400"/>
            <a:ext cx="6019464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6551D95-2952-3045-85E2-288DC565BA02}"/>
              </a:ext>
            </a:extLst>
          </p:cNvPr>
          <p:cNvCxnSpPr/>
          <p:nvPr/>
        </p:nvCxnSpPr>
        <p:spPr>
          <a:xfrm flipH="1">
            <a:off x="1819373" y="282804"/>
            <a:ext cx="1084083" cy="0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6" name="Google Shape;91;p15">
            <a:extLst>
              <a:ext uri="{FF2B5EF4-FFF2-40B4-BE49-F238E27FC236}">
                <a16:creationId xmlns:a16="http://schemas.microsoft.com/office/drawing/2014/main" id="{E5381426-2E15-6647-896B-944E240279C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371" y="689800"/>
            <a:ext cx="6673997" cy="3763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D593381-192B-3849-9D9B-378B43702DFF}"/>
              </a:ext>
            </a:extLst>
          </p:cNvPr>
          <p:cNvCxnSpPr>
            <a:cxnSpLocks/>
          </p:cNvCxnSpPr>
          <p:nvPr/>
        </p:nvCxnSpPr>
        <p:spPr>
          <a:xfrm flipV="1">
            <a:off x="1480009" y="4249067"/>
            <a:ext cx="0" cy="697584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7C2F39-3279-B944-B0B5-5FCCDD83EBB5}"/>
              </a:ext>
            </a:extLst>
          </p:cNvPr>
          <p:cNvCxnSpPr>
            <a:cxnSpLocks/>
          </p:cNvCxnSpPr>
          <p:nvPr/>
        </p:nvCxnSpPr>
        <p:spPr>
          <a:xfrm flipV="1">
            <a:off x="3319807" y="4380192"/>
            <a:ext cx="0" cy="697584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807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F6807"/>
                </a:solidFill>
              </a:rPr>
              <a:t>2.</a:t>
            </a:r>
            <a:endParaRPr sz="7200" dirty="0">
              <a:solidFill>
                <a:srgbClr val="FF680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SNPulse</a:t>
            </a:r>
            <a:r>
              <a:rPr lang="en" dirty="0"/>
              <a:t> Information</a:t>
            </a:r>
            <a:endParaRPr dirty="0"/>
          </a:p>
        </p:txBody>
      </p:sp>
      <p:sp>
        <p:nvSpPr>
          <p:cNvPr id="103" name="Google Shape;103;p17"/>
          <p:cNvSpPr txBox="1">
            <a:spLocks noGrp="1"/>
          </p:cNvSpPr>
          <p:nvPr>
            <p:ph type="subTitle" idx="1"/>
          </p:nvPr>
        </p:nvSpPr>
        <p:spPr>
          <a:xfrm>
            <a:off x="5800125" y="964625"/>
            <a:ext cx="3051600" cy="358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 dirty="0"/>
              <a:t>Complexity</a:t>
            </a:r>
            <a:endParaRPr sz="2300" dirty="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 dirty="0"/>
              <a:t>Feature</a:t>
            </a: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 dirty="0"/>
              <a:t>Robust and Limitation</a:t>
            </a:r>
            <a:endParaRPr sz="2300" dirty="0"/>
          </a:p>
        </p:txBody>
      </p:sp>
    </p:spTree>
    <p:extLst>
      <p:ext uri="{BB962C8B-B14F-4D97-AF65-F5344CB8AC3E}">
        <p14:creationId xmlns:p14="http://schemas.microsoft.com/office/powerpoint/2010/main" val="3499521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6"/>
                </a:solidFill>
              </a:rPr>
              <a:t>3.</a:t>
            </a:r>
            <a:endParaRPr sz="7200" dirty="0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 present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69DBF5-006B-E244-91C8-83028E38E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452" y="935681"/>
            <a:ext cx="5117701" cy="363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78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7" name="Picture 1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42591AB-A2FC-6545-A90D-7F6E87E70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221" y="853694"/>
            <a:ext cx="6838032" cy="343611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adwal template">
  <a:themeElements>
    <a:clrScheme name="Custom 347">
      <a:dk1>
        <a:srgbClr val="999999"/>
      </a:dk1>
      <a:lt1>
        <a:srgbClr val="FFFFFF"/>
      </a:lt1>
      <a:dk2>
        <a:srgbClr val="B7B7B7"/>
      </a:dk2>
      <a:lt2>
        <a:srgbClr val="ECECEC"/>
      </a:lt2>
      <a:accent1>
        <a:srgbClr val="8BC34A"/>
      </a:accent1>
      <a:accent2>
        <a:srgbClr val="CDDC39"/>
      </a:accent2>
      <a:accent3>
        <a:srgbClr val="FFEB3B"/>
      </a:accent3>
      <a:accent4>
        <a:srgbClr val="FFC107"/>
      </a:accent4>
      <a:accent5>
        <a:srgbClr val="FF9800"/>
      </a:accent5>
      <a:accent6>
        <a:srgbClr val="F44336"/>
      </a:accent6>
      <a:hlink>
        <a:srgbClr val="00BCD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66</Words>
  <Application>Microsoft Macintosh PowerPoint</Application>
  <PresentationFormat>On-screen Show (16:9)</PresentationFormat>
  <Paragraphs>29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Karla</vt:lpstr>
      <vt:lpstr>Montserrat</vt:lpstr>
      <vt:lpstr>Roboto</vt:lpstr>
      <vt:lpstr>Arial</vt:lpstr>
      <vt:lpstr>Cadwal template</vt:lpstr>
      <vt:lpstr> PROJECT  POPULATION  GENETICS </vt:lpstr>
      <vt:lpstr>SNPulse</vt:lpstr>
      <vt:lpstr>1. Background Information</vt:lpstr>
      <vt:lpstr>2. SNPulse Information</vt:lpstr>
      <vt:lpstr>PowerPoint Presentation</vt:lpstr>
      <vt:lpstr>PowerPoint Presentation</vt:lpstr>
      <vt:lpstr>2. SNPulse Information</vt:lpstr>
      <vt:lpstr>3. Tool present</vt:lpstr>
      <vt:lpstr>PowerPoint Presentation</vt:lpstr>
      <vt:lpstr>4. Methodology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PROJECT  POPULATION  GENETICS </dc:title>
  <cp:lastModifiedBy>NGUYEN PHAM XUAN HUY</cp:lastModifiedBy>
  <cp:revision>7</cp:revision>
  <dcterms:modified xsi:type="dcterms:W3CDTF">2023-03-20T13:47:07Z</dcterms:modified>
</cp:coreProperties>
</file>