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7" r:id="rId3"/>
    <p:sldId id="298" r:id="rId4"/>
    <p:sldId id="300" r:id="rId5"/>
    <p:sldId id="301" r:id="rId6"/>
    <p:sldId id="302" r:id="rId7"/>
    <p:sldId id="299" r:id="rId8"/>
    <p:sldId id="283" r:id="rId9"/>
    <p:sldId id="30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3425"/>
    <a:srgbClr val="FF0066"/>
    <a:srgbClr val="88D5FC"/>
    <a:srgbClr val="069FEC"/>
    <a:srgbClr val="BFBFBF"/>
    <a:srgbClr val="C05348"/>
    <a:srgbClr val="FFFFFF"/>
    <a:srgbClr val="E74519"/>
    <a:srgbClr val="000000"/>
    <a:srgbClr val="F532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06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D25C2-E73E-445F-9AB7-1DB1C731FF64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CF442-DBE7-4BAC-ACF7-D75621452D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5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F4D77-93D2-466B-AD15-6DB0706EB917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FE8BC-2593-4B05-A319-550D1207BB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71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خطيط مخص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مجموعة 5">
            <a:extLst>
              <a:ext uri="{FF2B5EF4-FFF2-40B4-BE49-F238E27FC236}">
                <a16:creationId xmlns:a16="http://schemas.microsoft.com/office/drawing/2014/main" id="{4D3BCD0F-D6F1-DC2E-330A-A91BD3AF6F96}"/>
              </a:ext>
            </a:extLst>
          </p:cNvPr>
          <p:cNvGrpSpPr/>
          <p:nvPr userDrawn="1"/>
        </p:nvGrpSpPr>
        <p:grpSpPr>
          <a:xfrm>
            <a:off x="2766060" y="1118579"/>
            <a:ext cx="6659880" cy="4620842"/>
            <a:chOff x="2766060" y="1118579"/>
            <a:chExt cx="6659880" cy="4620842"/>
          </a:xfrm>
        </p:grpSpPr>
        <p:grpSp>
          <p:nvGrpSpPr>
            <p:cNvPr id="7" name="مجموعة 6">
              <a:extLst>
                <a:ext uri="{FF2B5EF4-FFF2-40B4-BE49-F238E27FC236}">
                  <a16:creationId xmlns:a16="http://schemas.microsoft.com/office/drawing/2014/main" id="{5C6B907D-F72E-4B6D-2944-5FA1879CB5A7}"/>
                </a:ext>
              </a:extLst>
            </p:cNvPr>
            <p:cNvGrpSpPr/>
            <p:nvPr userDrawn="1"/>
          </p:nvGrpSpPr>
          <p:grpSpPr>
            <a:xfrm>
              <a:off x="3453139" y="2797380"/>
              <a:ext cx="4931059" cy="1623204"/>
              <a:chOff x="3453139" y="2797380"/>
              <a:chExt cx="4931059" cy="1623204"/>
            </a:xfrm>
          </p:grpSpPr>
          <p:sp>
            <p:nvSpPr>
              <p:cNvPr id="14" name="شكل حر: شكل 13">
                <a:extLst>
                  <a:ext uri="{FF2B5EF4-FFF2-40B4-BE49-F238E27FC236}">
                    <a16:creationId xmlns:a16="http://schemas.microsoft.com/office/drawing/2014/main" id="{8140CF75-FBEE-CF40-1E88-1EA2FCE6BBA4}"/>
                  </a:ext>
                </a:extLst>
              </p:cNvPr>
              <p:cNvSpPr/>
              <p:nvPr userDrawn="1"/>
            </p:nvSpPr>
            <p:spPr>
              <a:xfrm>
                <a:off x="4749545" y="3245974"/>
                <a:ext cx="813796" cy="811236"/>
              </a:xfrm>
              <a:custGeom>
                <a:avLst/>
                <a:gdLst>
                  <a:gd name="connsiteX0" fmla="*/ 813797 w 813796"/>
                  <a:gd name="connsiteY0" fmla="*/ 405618 h 811236"/>
                  <a:gd name="connsiteX1" fmla="*/ 406898 w 813796"/>
                  <a:gd name="connsiteY1" fmla="*/ 811236 h 811236"/>
                  <a:gd name="connsiteX2" fmla="*/ 0 w 813796"/>
                  <a:gd name="connsiteY2" fmla="*/ 405618 h 811236"/>
                  <a:gd name="connsiteX3" fmla="*/ 406898 w 813796"/>
                  <a:gd name="connsiteY3" fmla="*/ 0 h 811236"/>
                  <a:gd name="connsiteX4" fmla="*/ 813797 w 813796"/>
                  <a:gd name="connsiteY4" fmla="*/ 405618 h 811236"/>
                  <a:gd name="connsiteX5" fmla="*/ 635676 w 813796"/>
                  <a:gd name="connsiteY5" fmla="*/ 405618 h 811236"/>
                  <a:gd name="connsiteX6" fmla="*/ 406898 w 813796"/>
                  <a:gd name="connsiteY6" fmla="*/ 159833 h 811236"/>
                  <a:gd name="connsiteX7" fmla="*/ 178121 w 813796"/>
                  <a:gd name="connsiteY7" fmla="*/ 405618 h 811236"/>
                  <a:gd name="connsiteX8" fmla="*/ 406898 w 813796"/>
                  <a:gd name="connsiteY8" fmla="*/ 651403 h 811236"/>
                  <a:gd name="connsiteX9" fmla="*/ 635676 w 813796"/>
                  <a:gd name="connsiteY9" fmla="*/ 405618 h 811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13796" h="811236">
                    <a:moveTo>
                      <a:pt x="813797" y="405618"/>
                    </a:moveTo>
                    <a:cubicBezTo>
                      <a:pt x="813797" y="639150"/>
                      <a:pt x="631104" y="811236"/>
                      <a:pt x="406898" y="811236"/>
                    </a:cubicBezTo>
                    <a:cubicBezTo>
                      <a:pt x="182693" y="811236"/>
                      <a:pt x="0" y="639150"/>
                      <a:pt x="0" y="405618"/>
                    </a:cubicBezTo>
                    <a:cubicBezTo>
                      <a:pt x="0" y="170440"/>
                      <a:pt x="182693" y="0"/>
                      <a:pt x="406898" y="0"/>
                    </a:cubicBezTo>
                    <a:cubicBezTo>
                      <a:pt x="631104" y="0"/>
                      <a:pt x="813797" y="170440"/>
                      <a:pt x="813797" y="405618"/>
                    </a:cubicBezTo>
                    <a:close/>
                    <a:moveTo>
                      <a:pt x="635676" y="405618"/>
                    </a:moveTo>
                    <a:cubicBezTo>
                      <a:pt x="635676" y="259683"/>
                      <a:pt x="529791" y="159833"/>
                      <a:pt x="406898" y="159833"/>
                    </a:cubicBezTo>
                    <a:cubicBezTo>
                      <a:pt x="284006" y="159833"/>
                      <a:pt x="178121" y="259683"/>
                      <a:pt x="178121" y="405618"/>
                    </a:cubicBezTo>
                    <a:cubicBezTo>
                      <a:pt x="178121" y="550090"/>
                      <a:pt x="284006" y="651403"/>
                      <a:pt x="406898" y="651403"/>
                    </a:cubicBezTo>
                    <a:cubicBezTo>
                      <a:pt x="529791" y="651403"/>
                      <a:pt x="635676" y="549907"/>
                      <a:pt x="635676" y="405618"/>
                    </a:cubicBezTo>
                    <a:close/>
                  </a:path>
                </a:pathLst>
              </a:custGeom>
              <a:solidFill>
                <a:srgbClr val="EA4335"/>
              </a:solidFill>
              <a:ln w="1828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" name="شكل حر: شكل 14">
                <a:extLst>
                  <a:ext uri="{FF2B5EF4-FFF2-40B4-BE49-F238E27FC236}">
                    <a16:creationId xmlns:a16="http://schemas.microsoft.com/office/drawing/2014/main" id="{66E16D3F-2C97-1ED0-6A34-577546E73222}"/>
                  </a:ext>
                </a:extLst>
              </p:cNvPr>
              <p:cNvSpPr/>
              <p:nvPr userDrawn="1"/>
            </p:nvSpPr>
            <p:spPr>
              <a:xfrm>
                <a:off x="5627348" y="3245974"/>
                <a:ext cx="813796" cy="811236"/>
              </a:xfrm>
              <a:custGeom>
                <a:avLst/>
                <a:gdLst>
                  <a:gd name="connsiteX0" fmla="*/ 813797 w 813796"/>
                  <a:gd name="connsiteY0" fmla="*/ 405618 h 811236"/>
                  <a:gd name="connsiteX1" fmla="*/ 406898 w 813796"/>
                  <a:gd name="connsiteY1" fmla="*/ 811236 h 811236"/>
                  <a:gd name="connsiteX2" fmla="*/ 0 w 813796"/>
                  <a:gd name="connsiteY2" fmla="*/ 405618 h 811236"/>
                  <a:gd name="connsiteX3" fmla="*/ 406898 w 813796"/>
                  <a:gd name="connsiteY3" fmla="*/ 0 h 811236"/>
                  <a:gd name="connsiteX4" fmla="*/ 813797 w 813796"/>
                  <a:gd name="connsiteY4" fmla="*/ 405618 h 811236"/>
                  <a:gd name="connsiteX5" fmla="*/ 635676 w 813796"/>
                  <a:gd name="connsiteY5" fmla="*/ 405618 h 811236"/>
                  <a:gd name="connsiteX6" fmla="*/ 406898 w 813796"/>
                  <a:gd name="connsiteY6" fmla="*/ 159833 h 811236"/>
                  <a:gd name="connsiteX7" fmla="*/ 178121 w 813796"/>
                  <a:gd name="connsiteY7" fmla="*/ 405618 h 811236"/>
                  <a:gd name="connsiteX8" fmla="*/ 406898 w 813796"/>
                  <a:gd name="connsiteY8" fmla="*/ 651403 h 811236"/>
                  <a:gd name="connsiteX9" fmla="*/ 635676 w 813796"/>
                  <a:gd name="connsiteY9" fmla="*/ 405618 h 811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13796" h="811236">
                    <a:moveTo>
                      <a:pt x="813797" y="405618"/>
                    </a:moveTo>
                    <a:cubicBezTo>
                      <a:pt x="813797" y="639150"/>
                      <a:pt x="631104" y="811236"/>
                      <a:pt x="406898" y="811236"/>
                    </a:cubicBezTo>
                    <a:cubicBezTo>
                      <a:pt x="182693" y="811236"/>
                      <a:pt x="0" y="639150"/>
                      <a:pt x="0" y="405618"/>
                    </a:cubicBezTo>
                    <a:cubicBezTo>
                      <a:pt x="0" y="170623"/>
                      <a:pt x="182693" y="0"/>
                      <a:pt x="406898" y="0"/>
                    </a:cubicBezTo>
                    <a:cubicBezTo>
                      <a:pt x="631104" y="0"/>
                      <a:pt x="813797" y="170440"/>
                      <a:pt x="813797" y="405618"/>
                    </a:cubicBezTo>
                    <a:close/>
                    <a:moveTo>
                      <a:pt x="635676" y="405618"/>
                    </a:moveTo>
                    <a:cubicBezTo>
                      <a:pt x="635676" y="259683"/>
                      <a:pt x="529791" y="159833"/>
                      <a:pt x="406898" y="159833"/>
                    </a:cubicBezTo>
                    <a:cubicBezTo>
                      <a:pt x="284006" y="159833"/>
                      <a:pt x="178121" y="259683"/>
                      <a:pt x="178121" y="405618"/>
                    </a:cubicBezTo>
                    <a:cubicBezTo>
                      <a:pt x="178121" y="550090"/>
                      <a:pt x="284006" y="651403"/>
                      <a:pt x="406898" y="651403"/>
                    </a:cubicBezTo>
                    <a:cubicBezTo>
                      <a:pt x="529791" y="651403"/>
                      <a:pt x="635676" y="549907"/>
                      <a:pt x="635676" y="405618"/>
                    </a:cubicBezTo>
                    <a:close/>
                  </a:path>
                </a:pathLst>
              </a:custGeom>
              <a:solidFill>
                <a:srgbClr val="FBBC05"/>
              </a:solidFill>
              <a:ln w="1828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6" name="شكل حر: شكل 15">
                <a:extLst>
                  <a:ext uri="{FF2B5EF4-FFF2-40B4-BE49-F238E27FC236}">
                    <a16:creationId xmlns:a16="http://schemas.microsoft.com/office/drawing/2014/main" id="{F63512D8-3AC1-816F-DBA7-00E41634F9EF}"/>
                  </a:ext>
                </a:extLst>
              </p:cNvPr>
              <p:cNvSpPr/>
              <p:nvPr userDrawn="1"/>
            </p:nvSpPr>
            <p:spPr>
              <a:xfrm>
                <a:off x="6504785" y="3245974"/>
                <a:ext cx="777587" cy="1174610"/>
              </a:xfrm>
              <a:custGeom>
                <a:avLst/>
                <a:gdLst>
                  <a:gd name="connsiteX0" fmla="*/ 777587 w 777587"/>
                  <a:gd name="connsiteY0" fmla="*/ 24505 h 1174610"/>
                  <a:gd name="connsiteX1" fmla="*/ 777587 w 777587"/>
                  <a:gd name="connsiteY1" fmla="*/ 752716 h 1174610"/>
                  <a:gd name="connsiteX2" fmla="*/ 392085 w 777587"/>
                  <a:gd name="connsiteY2" fmla="*/ 1174610 h 1174610"/>
                  <a:gd name="connsiteX3" fmla="*/ 32552 w 777587"/>
                  <a:gd name="connsiteY3" fmla="*/ 935592 h 1174610"/>
                  <a:gd name="connsiteX4" fmla="*/ 187631 w 777587"/>
                  <a:gd name="connsiteY4" fmla="*/ 871037 h 1174610"/>
                  <a:gd name="connsiteX5" fmla="*/ 391903 w 777587"/>
                  <a:gd name="connsiteY5" fmla="*/ 1014960 h 1174610"/>
                  <a:gd name="connsiteX6" fmla="*/ 608427 w 777587"/>
                  <a:gd name="connsiteY6" fmla="*/ 777222 h 1174610"/>
                  <a:gd name="connsiteX7" fmla="*/ 608427 w 777587"/>
                  <a:gd name="connsiteY7" fmla="*/ 718884 h 1174610"/>
                  <a:gd name="connsiteX8" fmla="*/ 602210 w 777587"/>
                  <a:gd name="connsiteY8" fmla="*/ 718884 h 1174610"/>
                  <a:gd name="connsiteX9" fmla="*/ 388611 w 777587"/>
                  <a:gd name="connsiteY9" fmla="*/ 811054 h 1174610"/>
                  <a:gd name="connsiteX10" fmla="*/ 0 w 777587"/>
                  <a:gd name="connsiteY10" fmla="*/ 407081 h 1174610"/>
                  <a:gd name="connsiteX11" fmla="*/ 388611 w 777587"/>
                  <a:gd name="connsiteY11" fmla="*/ 0 h 1174610"/>
                  <a:gd name="connsiteX12" fmla="*/ 602210 w 777587"/>
                  <a:gd name="connsiteY12" fmla="*/ 90706 h 1174610"/>
                  <a:gd name="connsiteX13" fmla="*/ 608427 w 777587"/>
                  <a:gd name="connsiteY13" fmla="*/ 90706 h 1174610"/>
                  <a:gd name="connsiteX14" fmla="*/ 608427 w 777587"/>
                  <a:gd name="connsiteY14" fmla="*/ 24688 h 1174610"/>
                  <a:gd name="connsiteX15" fmla="*/ 777587 w 777587"/>
                  <a:gd name="connsiteY15" fmla="*/ 24688 h 1174610"/>
                  <a:gd name="connsiteX16" fmla="*/ 621046 w 777587"/>
                  <a:gd name="connsiteY16" fmla="*/ 407081 h 1174610"/>
                  <a:gd name="connsiteX17" fmla="*/ 404521 w 777587"/>
                  <a:gd name="connsiteY17" fmla="*/ 159833 h 1174610"/>
                  <a:gd name="connsiteX18" fmla="*/ 178670 w 777587"/>
                  <a:gd name="connsiteY18" fmla="*/ 407081 h 1174610"/>
                  <a:gd name="connsiteX19" fmla="*/ 404521 w 777587"/>
                  <a:gd name="connsiteY19" fmla="*/ 651403 h 1174610"/>
                  <a:gd name="connsiteX20" fmla="*/ 621046 w 777587"/>
                  <a:gd name="connsiteY20" fmla="*/ 407081 h 117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77587" h="1174610">
                    <a:moveTo>
                      <a:pt x="777587" y="24505"/>
                    </a:moveTo>
                    <a:lnTo>
                      <a:pt x="777587" y="752716"/>
                    </a:lnTo>
                    <a:cubicBezTo>
                      <a:pt x="777587" y="1052267"/>
                      <a:pt x="600929" y="1174610"/>
                      <a:pt x="392085" y="1174610"/>
                    </a:cubicBezTo>
                    <a:cubicBezTo>
                      <a:pt x="195494" y="1174610"/>
                      <a:pt x="77174" y="1043123"/>
                      <a:pt x="32552" y="935592"/>
                    </a:cubicBezTo>
                    <a:lnTo>
                      <a:pt x="187631" y="871037"/>
                    </a:lnTo>
                    <a:cubicBezTo>
                      <a:pt x="215245" y="937055"/>
                      <a:pt x="282909" y="1014960"/>
                      <a:pt x="391903" y="1014960"/>
                    </a:cubicBezTo>
                    <a:cubicBezTo>
                      <a:pt x="525585" y="1014960"/>
                      <a:pt x="608427" y="932483"/>
                      <a:pt x="608427" y="777222"/>
                    </a:cubicBezTo>
                    <a:lnTo>
                      <a:pt x="608427" y="718884"/>
                    </a:lnTo>
                    <a:lnTo>
                      <a:pt x="602210" y="718884"/>
                    </a:lnTo>
                    <a:cubicBezTo>
                      <a:pt x="562343" y="768078"/>
                      <a:pt x="485535" y="811054"/>
                      <a:pt x="388611" y="811054"/>
                    </a:cubicBezTo>
                    <a:cubicBezTo>
                      <a:pt x="185802" y="811054"/>
                      <a:pt x="0" y="634396"/>
                      <a:pt x="0" y="407081"/>
                    </a:cubicBezTo>
                    <a:cubicBezTo>
                      <a:pt x="0" y="178121"/>
                      <a:pt x="185802" y="0"/>
                      <a:pt x="388611" y="0"/>
                    </a:cubicBezTo>
                    <a:cubicBezTo>
                      <a:pt x="485352" y="0"/>
                      <a:pt x="562160" y="42976"/>
                      <a:pt x="602210" y="90706"/>
                    </a:cubicBezTo>
                    <a:lnTo>
                      <a:pt x="608427" y="90706"/>
                    </a:lnTo>
                    <a:lnTo>
                      <a:pt x="608427" y="24688"/>
                    </a:lnTo>
                    <a:lnTo>
                      <a:pt x="777587" y="24688"/>
                    </a:lnTo>
                    <a:close/>
                    <a:moveTo>
                      <a:pt x="621046" y="407081"/>
                    </a:moveTo>
                    <a:cubicBezTo>
                      <a:pt x="621046" y="264255"/>
                      <a:pt x="525768" y="159833"/>
                      <a:pt x="404521" y="159833"/>
                    </a:cubicBezTo>
                    <a:cubicBezTo>
                      <a:pt x="281629" y="159833"/>
                      <a:pt x="178670" y="264255"/>
                      <a:pt x="178670" y="407081"/>
                    </a:cubicBezTo>
                    <a:cubicBezTo>
                      <a:pt x="178670" y="548444"/>
                      <a:pt x="281629" y="651403"/>
                      <a:pt x="404521" y="651403"/>
                    </a:cubicBezTo>
                    <a:cubicBezTo>
                      <a:pt x="525768" y="651403"/>
                      <a:pt x="621046" y="548444"/>
                      <a:pt x="621046" y="407081"/>
                    </a:cubicBezTo>
                    <a:close/>
                  </a:path>
                </a:pathLst>
              </a:custGeom>
              <a:solidFill>
                <a:srgbClr val="4285F4"/>
              </a:solidFill>
              <a:ln w="1828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شكل حر: شكل 16">
                <a:extLst>
                  <a:ext uri="{FF2B5EF4-FFF2-40B4-BE49-F238E27FC236}">
                    <a16:creationId xmlns:a16="http://schemas.microsoft.com/office/drawing/2014/main" id="{A3FFBF49-B5B9-8361-985F-E8F0E4E917CB}"/>
                  </a:ext>
                </a:extLst>
              </p:cNvPr>
              <p:cNvSpPr/>
              <p:nvPr userDrawn="1"/>
            </p:nvSpPr>
            <p:spPr>
              <a:xfrm>
                <a:off x="7387526" y="2843647"/>
                <a:ext cx="173731" cy="1188691"/>
              </a:xfrm>
              <a:custGeom>
                <a:avLst/>
                <a:gdLst>
                  <a:gd name="connsiteX0" fmla="*/ 173732 w 173731"/>
                  <a:gd name="connsiteY0" fmla="*/ 0 h 1188691"/>
                  <a:gd name="connsiteX1" fmla="*/ 173732 w 173731"/>
                  <a:gd name="connsiteY1" fmla="*/ 1188692 h 1188691"/>
                  <a:gd name="connsiteX2" fmla="*/ 0 w 173731"/>
                  <a:gd name="connsiteY2" fmla="*/ 1188692 h 1188691"/>
                  <a:gd name="connsiteX3" fmla="*/ 0 w 173731"/>
                  <a:gd name="connsiteY3" fmla="*/ 0 h 1188691"/>
                  <a:gd name="connsiteX4" fmla="*/ 173732 w 173731"/>
                  <a:gd name="connsiteY4" fmla="*/ 0 h 118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731" h="1188691">
                    <a:moveTo>
                      <a:pt x="173732" y="0"/>
                    </a:moveTo>
                    <a:lnTo>
                      <a:pt x="173732" y="1188692"/>
                    </a:lnTo>
                    <a:lnTo>
                      <a:pt x="0" y="1188692"/>
                    </a:lnTo>
                    <a:lnTo>
                      <a:pt x="0" y="0"/>
                    </a:lnTo>
                    <a:lnTo>
                      <a:pt x="173732" y="0"/>
                    </a:lnTo>
                    <a:close/>
                  </a:path>
                </a:pathLst>
              </a:custGeom>
              <a:solidFill>
                <a:srgbClr val="34A853"/>
              </a:solidFill>
              <a:ln w="1828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شكل حر: شكل 17">
                <a:extLst>
                  <a:ext uri="{FF2B5EF4-FFF2-40B4-BE49-F238E27FC236}">
                    <a16:creationId xmlns:a16="http://schemas.microsoft.com/office/drawing/2014/main" id="{30848BD8-62D8-0A89-8A99-0332760C408E}"/>
                  </a:ext>
                </a:extLst>
              </p:cNvPr>
              <p:cNvSpPr/>
              <p:nvPr userDrawn="1"/>
            </p:nvSpPr>
            <p:spPr>
              <a:xfrm>
                <a:off x="7636054" y="3245791"/>
                <a:ext cx="748144" cy="811236"/>
              </a:xfrm>
              <a:custGeom>
                <a:avLst/>
                <a:gdLst>
                  <a:gd name="connsiteX0" fmla="*/ 602209 w 748144"/>
                  <a:gd name="connsiteY0" fmla="*/ 539300 h 811236"/>
                  <a:gd name="connsiteX1" fmla="*/ 740463 w 748144"/>
                  <a:gd name="connsiteY1" fmla="*/ 631470 h 811236"/>
                  <a:gd name="connsiteX2" fmla="*/ 402510 w 748144"/>
                  <a:gd name="connsiteY2" fmla="*/ 811236 h 811236"/>
                  <a:gd name="connsiteX3" fmla="*/ 0 w 748144"/>
                  <a:gd name="connsiteY3" fmla="*/ 405618 h 811236"/>
                  <a:gd name="connsiteX4" fmla="*/ 382576 w 748144"/>
                  <a:gd name="connsiteY4" fmla="*/ 0 h 811236"/>
                  <a:gd name="connsiteX5" fmla="*/ 729674 w 748144"/>
                  <a:gd name="connsiteY5" fmla="*/ 258038 h 811236"/>
                  <a:gd name="connsiteX6" fmla="*/ 748144 w 748144"/>
                  <a:gd name="connsiteY6" fmla="*/ 304122 h 811236"/>
                  <a:gd name="connsiteX7" fmla="*/ 205918 w 748144"/>
                  <a:gd name="connsiteY7" fmla="*/ 528694 h 811236"/>
                  <a:gd name="connsiteX8" fmla="*/ 402510 w 748144"/>
                  <a:gd name="connsiteY8" fmla="*/ 651586 h 811236"/>
                  <a:gd name="connsiteX9" fmla="*/ 602209 w 748144"/>
                  <a:gd name="connsiteY9" fmla="*/ 539300 h 811236"/>
                  <a:gd name="connsiteX10" fmla="*/ 176658 w 748144"/>
                  <a:gd name="connsiteY10" fmla="*/ 393366 h 811236"/>
                  <a:gd name="connsiteX11" fmla="*/ 539118 w 748144"/>
                  <a:gd name="connsiteY11" fmla="*/ 242859 h 811236"/>
                  <a:gd name="connsiteX12" fmla="*/ 388611 w 748144"/>
                  <a:gd name="connsiteY12" fmla="*/ 156907 h 811236"/>
                  <a:gd name="connsiteX13" fmla="*/ 176658 w 748144"/>
                  <a:gd name="connsiteY13" fmla="*/ 393366 h 811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48144" h="811236">
                    <a:moveTo>
                      <a:pt x="602209" y="539300"/>
                    </a:moveTo>
                    <a:lnTo>
                      <a:pt x="740463" y="631470"/>
                    </a:lnTo>
                    <a:cubicBezTo>
                      <a:pt x="695842" y="697488"/>
                      <a:pt x="588311" y="811236"/>
                      <a:pt x="402510" y="811236"/>
                    </a:cubicBezTo>
                    <a:cubicBezTo>
                      <a:pt x="172086" y="811236"/>
                      <a:pt x="0" y="633116"/>
                      <a:pt x="0" y="405618"/>
                    </a:cubicBezTo>
                    <a:cubicBezTo>
                      <a:pt x="0" y="164405"/>
                      <a:pt x="173549" y="0"/>
                      <a:pt x="382576" y="0"/>
                    </a:cubicBezTo>
                    <a:cubicBezTo>
                      <a:pt x="593066" y="0"/>
                      <a:pt x="696025" y="167514"/>
                      <a:pt x="729674" y="258038"/>
                    </a:cubicBezTo>
                    <a:lnTo>
                      <a:pt x="748144" y="304122"/>
                    </a:lnTo>
                    <a:lnTo>
                      <a:pt x="205918" y="528694"/>
                    </a:lnTo>
                    <a:cubicBezTo>
                      <a:pt x="247431" y="610073"/>
                      <a:pt x="311986" y="651586"/>
                      <a:pt x="402510" y="651586"/>
                    </a:cubicBezTo>
                    <a:cubicBezTo>
                      <a:pt x="493216" y="651586"/>
                      <a:pt x="556125" y="606964"/>
                      <a:pt x="602209" y="539300"/>
                    </a:cubicBezTo>
                    <a:close/>
                    <a:moveTo>
                      <a:pt x="176658" y="393366"/>
                    </a:moveTo>
                    <a:lnTo>
                      <a:pt x="539118" y="242859"/>
                    </a:lnTo>
                    <a:cubicBezTo>
                      <a:pt x="519184" y="192202"/>
                      <a:pt x="459201" y="156907"/>
                      <a:pt x="388611" y="156907"/>
                    </a:cubicBezTo>
                    <a:cubicBezTo>
                      <a:pt x="298087" y="156907"/>
                      <a:pt x="172086" y="236824"/>
                      <a:pt x="176658" y="393366"/>
                    </a:cubicBezTo>
                    <a:close/>
                  </a:path>
                </a:pathLst>
              </a:custGeom>
              <a:solidFill>
                <a:srgbClr val="EA4335"/>
              </a:solidFill>
              <a:ln w="1828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شكل حر: شكل 18">
                <a:extLst>
                  <a:ext uri="{FF2B5EF4-FFF2-40B4-BE49-F238E27FC236}">
                    <a16:creationId xmlns:a16="http://schemas.microsoft.com/office/drawing/2014/main" id="{B7418C80-023B-74AB-28D7-6981B64813EA}"/>
                  </a:ext>
                </a:extLst>
              </p:cNvPr>
              <p:cNvSpPr/>
              <p:nvPr userDrawn="1"/>
            </p:nvSpPr>
            <p:spPr>
              <a:xfrm>
                <a:off x="3453139" y="2797380"/>
                <a:ext cx="1227278" cy="1259647"/>
              </a:xfrm>
              <a:custGeom>
                <a:avLst/>
                <a:gdLst>
                  <a:gd name="connsiteX0" fmla="*/ 638785 w 1227278"/>
                  <a:gd name="connsiteY0" fmla="*/ 748693 h 1259647"/>
                  <a:gd name="connsiteX1" fmla="*/ 638785 w 1227278"/>
                  <a:gd name="connsiteY1" fmla="*/ 576607 h 1259647"/>
                  <a:gd name="connsiteX2" fmla="*/ 1218683 w 1227278"/>
                  <a:gd name="connsiteY2" fmla="*/ 576607 h 1259647"/>
                  <a:gd name="connsiteX3" fmla="*/ 1227279 w 1227278"/>
                  <a:gd name="connsiteY3" fmla="*/ 680480 h 1259647"/>
                  <a:gd name="connsiteX4" fmla="*/ 1078235 w 1227278"/>
                  <a:gd name="connsiteY4" fmla="*/ 1082990 h 1259647"/>
                  <a:gd name="connsiteX5" fmla="*/ 638968 w 1227278"/>
                  <a:gd name="connsiteY5" fmla="*/ 1259648 h 1259647"/>
                  <a:gd name="connsiteX6" fmla="*/ 0 w 1227278"/>
                  <a:gd name="connsiteY6" fmla="*/ 629824 h 1259647"/>
                  <a:gd name="connsiteX7" fmla="*/ 638968 w 1227278"/>
                  <a:gd name="connsiteY7" fmla="*/ 0 h 1259647"/>
                  <a:gd name="connsiteX8" fmla="*/ 1070554 w 1227278"/>
                  <a:gd name="connsiteY8" fmla="*/ 173549 h 1259647"/>
                  <a:gd name="connsiteX9" fmla="*/ 949125 w 1227278"/>
                  <a:gd name="connsiteY9" fmla="*/ 294978 h 1259647"/>
                  <a:gd name="connsiteX10" fmla="*/ 638785 w 1227278"/>
                  <a:gd name="connsiteY10" fmla="*/ 172086 h 1259647"/>
                  <a:gd name="connsiteX11" fmla="*/ 187082 w 1227278"/>
                  <a:gd name="connsiteY11" fmla="*/ 629824 h 1259647"/>
                  <a:gd name="connsiteX12" fmla="*/ 638785 w 1227278"/>
                  <a:gd name="connsiteY12" fmla="*/ 1087562 h 1259647"/>
                  <a:gd name="connsiteX13" fmla="*/ 956805 w 1227278"/>
                  <a:gd name="connsiteY13" fmla="*/ 961560 h 1259647"/>
                  <a:gd name="connsiteX14" fmla="*/ 1050072 w 1227278"/>
                  <a:gd name="connsiteY14" fmla="*/ 748510 h 1259647"/>
                  <a:gd name="connsiteX15" fmla="*/ 638785 w 1227278"/>
                  <a:gd name="connsiteY15" fmla="*/ 748693 h 1259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27278" h="1259647">
                    <a:moveTo>
                      <a:pt x="638785" y="748693"/>
                    </a:moveTo>
                    <a:lnTo>
                      <a:pt x="638785" y="576607"/>
                    </a:lnTo>
                    <a:lnTo>
                      <a:pt x="1218683" y="576607"/>
                    </a:lnTo>
                    <a:cubicBezTo>
                      <a:pt x="1224353" y="606599"/>
                      <a:pt x="1227279" y="642076"/>
                      <a:pt x="1227279" y="680480"/>
                    </a:cubicBezTo>
                    <a:cubicBezTo>
                      <a:pt x="1227279" y="809591"/>
                      <a:pt x="1191984" y="969241"/>
                      <a:pt x="1078235" y="1082990"/>
                    </a:cubicBezTo>
                    <a:cubicBezTo>
                      <a:pt x="967595" y="1198201"/>
                      <a:pt x="826232" y="1259648"/>
                      <a:pt x="638968" y="1259648"/>
                    </a:cubicBezTo>
                    <a:cubicBezTo>
                      <a:pt x="291870" y="1259648"/>
                      <a:pt x="0" y="976922"/>
                      <a:pt x="0" y="629824"/>
                    </a:cubicBezTo>
                    <a:cubicBezTo>
                      <a:pt x="0" y="282726"/>
                      <a:pt x="291870" y="0"/>
                      <a:pt x="638968" y="0"/>
                    </a:cubicBezTo>
                    <a:cubicBezTo>
                      <a:pt x="830987" y="0"/>
                      <a:pt x="967778" y="75345"/>
                      <a:pt x="1070554" y="173549"/>
                    </a:cubicBezTo>
                    <a:lnTo>
                      <a:pt x="949125" y="294978"/>
                    </a:lnTo>
                    <a:cubicBezTo>
                      <a:pt x="875426" y="225851"/>
                      <a:pt x="775576" y="172086"/>
                      <a:pt x="638785" y="172086"/>
                    </a:cubicBezTo>
                    <a:cubicBezTo>
                      <a:pt x="385319" y="172086"/>
                      <a:pt x="187082" y="376358"/>
                      <a:pt x="187082" y="629824"/>
                    </a:cubicBezTo>
                    <a:cubicBezTo>
                      <a:pt x="187082" y="883289"/>
                      <a:pt x="385319" y="1087562"/>
                      <a:pt x="638785" y="1087562"/>
                    </a:cubicBezTo>
                    <a:cubicBezTo>
                      <a:pt x="803190" y="1087562"/>
                      <a:pt x="896822" y="1021543"/>
                      <a:pt x="956805" y="961560"/>
                    </a:cubicBezTo>
                    <a:cubicBezTo>
                      <a:pt x="1005450" y="912915"/>
                      <a:pt x="1037454" y="843423"/>
                      <a:pt x="1050072" y="748510"/>
                    </a:cubicBezTo>
                    <a:lnTo>
                      <a:pt x="638785" y="748693"/>
                    </a:lnTo>
                    <a:close/>
                  </a:path>
                </a:pathLst>
              </a:custGeom>
              <a:solidFill>
                <a:srgbClr val="4285F4"/>
              </a:solidFill>
              <a:ln w="1828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r" defTabSz="914400" rtl="1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8" name="مستطيل: زوايا مستديرة 7">
              <a:extLst>
                <a:ext uri="{FF2B5EF4-FFF2-40B4-BE49-F238E27FC236}">
                  <a16:creationId xmlns:a16="http://schemas.microsoft.com/office/drawing/2014/main" id="{8FC9B8C0-D9AF-A585-51BE-37055B4B368D}"/>
                </a:ext>
              </a:extLst>
            </p:cNvPr>
            <p:cNvSpPr/>
            <p:nvPr userDrawn="1"/>
          </p:nvSpPr>
          <p:spPr>
            <a:xfrm>
              <a:off x="2969053" y="5147111"/>
              <a:ext cx="6109421" cy="592310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1" anchor="ctr"/>
            <a:lstStyle>
              <a:defPPr>
                <a:defRPr lang="en-US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9" name="شكل حر: شكل 8">
              <a:extLst>
                <a:ext uri="{FF2B5EF4-FFF2-40B4-BE49-F238E27FC236}">
                  <a16:creationId xmlns:a16="http://schemas.microsoft.com/office/drawing/2014/main" id="{F67F5B99-1BB5-4DE6-5BD0-794D45AC36F8}"/>
                </a:ext>
              </a:extLst>
            </p:cNvPr>
            <p:cNvSpPr/>
            <p:nvPr userDrawn="1"/>
          </p:nvSpPr>
          <p:spPr>
            <a:xfrm>
              <a:off x="3605716" y="4345728"/>
              <a:ext cx="4655897" cy="592310"/>
            </a:xfrm>
            <a:custGeom>
              <a:avLst/>
              <a:gdLst/>
              <a:ahLst/>
              <a:cxnLst/>
              <a:rect l="l" t="t" r="r" b="b"/>
              <a:pathLst>
                <a:path w="2063651" h="271718">
                  <a:moveTo>
                    <a:pt x="1988795" y="34416"/>
                  </a:moveTo>
                  <a:cubicBezTo>
                    <a:pt x="2004742" y="34416"/>
                    <a:pt x="2019139" y="38948"/>
                    <a:pt x="2031988" y="48011"/>
                  </a:cubicBezTo>
                  <a:cubicBezTo>
                    <a:pt x="2044722" y="56959"/>
                    <a:pt x="2052638" y="68144"/>
                    <a:pt x="2055735" y="81567"/>
                  </a:cubicBezTo>
                  <a:lnTo>
                    <a:pt x="2057456" y="89655"/>
                  </a:lnTo>
                  <a:cubicBezTo>
                    <a:pt x="2057571" y="90228"/>
                    <a:pt x="2057628" y="90802"/>
                    <a:pt x="2057628" y="91375"/>
                  </a:cubicBezTo>
                  <a:cubicBezTo>
                    <a:pt x="2057628" y="93326"/>
                    <a:pt x="2056424" y="94588"/>
                    <a:pt x="2054015" y="95161"/>
                  </a:cubicBezTo>
                  <a:lnTo>
                    <a:pt x="2037839" y="98947"/>
                  </a:lnTo>
                  <a:cubicBezTo>
                    <a:pt x="2037265" y="99062"/>
                    <a:pt x="2036749" y="99119"/>
                    <a:pt x="2036290" y="99119"/>
                  </a:cubicBezTo>
                  <a:cubicBezTo>
                    <a:pt x="2034110" y="99119"/>
                    <a:pt x="2032791" y="97857"/>
                    <a:pt x="2032332" y="95333"/>
                  </a:cubicBezTo>
                  <a:lnTo>
                    <a:pt x="2030439" y="87418"/>
                  </a:lnTo>
                  <a:cubicBezTo>
                    <a:pt x="2028833" y="79961"/>
                    <a:pt x="2023900" y="73594"/>
                    <a:pt x="2015640" y="68316"/>
                  </a:cubicBezTo>
                  <a:cubicBezTo>
                    <a:pt x="2007495" y="63039"/>
                    <a:pt x="1998547" y="60401"/>
                    <a:pt x="1988795" y="60401"/>
                  </a:cubicBezTo>
                  <a:cubicBezTo>
                    <a:pt x="1975488" y="60401"/>
                    <a:pt x="1964073" y="65104"/>
                    <a:pt x="1954551" y="74511"/>
                  </a:cubicBezTo>
                  <a:cubicBezTo>
                    <a:pt x="1945144" y="84033"/>
                    <a:pt x="1940440" y="95505"/>
                    <a:pt x="1940440" y="108928"/>
                  </a:cubicBezTo>
                  <a:lnTo>
                    <a:pt x="1940440" y="147474"/>
                  </a:lnTo>
                  <a:cubicBezTo>
                    <a:pt x="1940440" y="157111"/>
                    <a:pt x="1942964" y="165371"/>
                    <a:pt x="1948012" y="172254"/>
                  </a:cubicBezTo>
                  <a:cubicBezTo>
                    <a:pt x="1953633" y="180055"/>
                    <a:pt x="1961033" y="183956"/>
                    <a:pt x="1970210" y="183956"/>
                  </a:cubicBezTo>
                  <a:lnTo>
                    <a:pt x="2059005" y="183956"/>
                  </a:lnTo>
                  <a:cubicBezTo>
                    <a:pt x="2062102" y="183956"/>
                    <a:pt x="2063651" y="185505"/>
                    <a:pt x="2063651" y="188602"/>
                  </a:cubicBezTo>
                  <a:lnTo>
                    <a:pt x="2063651" y="205122"/>
                  </a:lnTo>
                  <a:cubicBezTo>
                    <a:pt x="2063651" y="208219"/>
                    <a:pt x="2062102" y="209768"/>
                    <a:pt x="2059005" y="209768"/>
                  </a:cubicBezTo>
                  <a:lnTo>
                    <a:pt x="1862580" y="209768"/>
                  </a:lnTo>
                  <a:lnTo>
                    <a:pt x="1855776" y="209768"/>
                  </a:lnTo>
                  <a:lnTo>
                    <a:pt x="1795905" y="209768"/>
                  </a:lnTo>
                  <a:lnTo>
                    <a:pt x="1790821" y="209768"/>
                  </a:lnTo>
                  <a:lnTo>
                    <a:pt x="1729230" y="209768"/>
                  </a:lnTo>
                  <a:lnTo>
                    <a:pt x="1724146" y="209768"/>
                  </a:lnTo>
                  <a:lnTo>
                    <a:pt x="1662555" y="209768"/>
                  </a:lnTo>
                  <a:lnTo>
                    <a:pt x="1657471" y="209768"/>
                  </a:lnTo>
                  <a:lnTo>
                    <a:pt x="1595880" y="209768"/>
                  </a:lnTo>
                  <a:lnTo>
                    <a:pt x="1590796" y="209768"/>
                  </a:lnTo>
                  <a:lnTo>
                    <a:pt x="1529205" y="209768"/>
                  </a:lnTo>
                  <a:lnTo>
                    <a:pt x="1524121" y="209768"/>
                  </a:lnTo>
                  <a:lnTo>
                    <a:pt x="1462530" y="209768"/>
                  </a:lnTo>
                  <a:lnTo>
                    <a:pt x="1457446" y="209768"/>
                  </a:lnTo>
                  <a:lnTo>
                    <a:pt x="1395855" y="209768"/>
                  </a:lnTo>
                  <a:lnTo>
                    <a:pt x="1390771" y="209768"/>
                  </a:lnTo>
                  <a:lnTo>
                    <a:pt x="1329180" y="209768"/>
                  </a:lnTo>
                  <a:lnTo>
                    <a:pt x="1324096" y="209768"/>
                  </a:lnTo>
                  <a:lnTo>
                    <a:pt x="1262505" y="209768"/>
                  </a:lnTo>
                  <a:lnTo>
                    <a:pt x="1257421" y="209768"/>
                  </a:lnTo>
                  <a:lnTo>
                    <a:pt x="1195830" y="209768"/>
                  </a:lnTo>
                  <a:lnTo>
                    <a:pt x="1190746" y="209768"/>
                  </a:lnTo>
                  <a:lnTo>
                    <a:pt x="1129155" y="209768"/>
                  </a:lnTo>
                  <a:lnTo>
                    <a:pt x="1124071" y="209768"/>
                  </a:lnTo>
                  <a:lnTo>
                    <a:pt x="1062480" y="209768"/>
                  </a:lnTo>
                  <a:lnTo>
                    <a:pt x="1057396" y="209768"/>
                  </a:lnTo>
                  <a:lnTo>
                    <a:pt x="995805" y="209768"/>
                  </a:lnTo>
                  <a:lnTo>
                    <a:pt x="990721" y="209768"/>
                  </a:lnTo>
                  <a:lnTo>
                    <a:pt x="929130" y="209768"/>
                  </a:lnTo>
                  <a:lnTo>
                    <a:pt x="924046" y="209768"/>
                  </a:lnTo>
                  <a:lnTo>
                    <a:pt x="862455" y="209768"/>
                  </a:lnTo>
                  <a:lnTo>
                    <a:pt x="857371" y="209768"/>
                  </a:lnTo>
                  <a:lnTo>
                    <a:pt x="795780" y="209768"/>
                  </a:lnTo>
                  <a:lnTo>
                    <a:pt x="790696" y="209768"/>
                  </a:lnTo>
                  <a:lnTo>
                    <a:pt x="729105" y="209768"/>
                  </a:lnTo>
                  <a:lnTo>
                    <a:pt x="724021" y="209768"/>
                  </a:lnTo>
                  <a:lnTo>
                    <a:pt x="662430" y="209768"/>
                  </a:lnTo>
                  <a:lnTo>
                    <a:pt x="657346" y="209768"/>
                  </a:lnTo>
                  <a:lnTo>
                    <a:pt x="595755" y="209768"/>
                  </a:lnTo>
                  <a:lnTo>
                    <a:pt x="590671" y="209768"/>
                  </a:lnTo>
                  <a:lnTo>
                    <a:pt x="529080" y="209768"/>
                  </a:lnTo>
                  <a:lnTo>
                    <a:pt x="523996" y="209768"/>
                  </a:lnTo>
                  <a:lnTo>
                    <a:pt x="462405" y="209768"/>
                  </a:lnTo>
                  <a:lnTo>
                    <a:pt x="457321" y="209768"/>
                  </a:lnTo>
                  <a:lnTo>
                    <a:pt x="395730" y="209768"/>
                  </a:lnTo>
                  <a:lnTo>
                    <a:pt x="390646" y="209768"/>
                  </a:lnTo>
                  <a:lnTo>
                    <a:pt x="329055" y="209768"/>
                  </a:lnTo>
                  <a:lnTo>
                    <a:pt x="323971" y="209768"/>
                  </a:lnTo>
                  <a:lnTo>
                    <a:pt x="262380" y="209768"/>
                  </a:lnTo>
                  <a:lnTo>
                    <a:pt x="257296" y="209768"/>
                  </a:lnTo>
                  <a:lnTo>
                    <a:pt x="205983" y="209768"/>
                  </a:lnTo>
                  <a:lnTo>
                    <a:pt x="190621" y="209768"/>
                  </a:lnTo>
                  <a:lnTo>
                    <a:pt x="151261" y="209768"/>
                  </a:lnTo>
                  <a:cubicBezTo>
                    <a:pt x="147819" y="227550"/>
                    <a:pt x="139101" y="242292"/>
                    <a:pt x="125104" y="253993"/>
                  </a:cubicBezTo>
                  <a:cubicBezTo>
                    <a:pt x="110994" y="265810"/>
                    <a:pt x="94703" y="271718"/>
                    <a:pt x="76233" y="271718"/>
                  </a:cubicBezTo>
                  <a:cubicBezTo>
                    <a:pt x="55239" y="271718"/>
                    <a:pt x="37285" y="264261"/>
                    <a:pt x="22371" y="249347"/>
                  </a:cubicBezTo>
                  <a:cubicBezTo>
                    <a:pt x="7457" y="234433"/>
                    <a:pt x="0" y="216422"/>
                    <a:pt x="0" y="195313"/>
                  </a:cubicBezTo>
                  <a:lnTo>
                    <a:pt x="0" y="112197"/>
                  </a:lnTo>
                  <a:cubicBezTo>
                    <a:pt x="0" y="109100"/>
                    <a:pt x="1549" y="107551"/>
                    <a:pt x="4647" y="107551"/>
                  </a:cubicBezTo>
                  <a:lnTo>
                    <a:pt x="21167" y="107551"/>
                  </a:lnTo>
                  <a:cubicBezTo>
                    <a:pt x="24264" y="107551"/>
                    <a:pt x="25813" y="109100"/>
                    <a:pt x="25813" y="112197"/>
                  </a:cubicBezTo>
                  <a:lnTo>
                    <a:pt x="25813" y="195313"/>
                  </a:lnTo>
                  <a:cubicBezTo>
                    <a:pt x="25813" y="209309"/>
                    <a:pt x="30746" y="221240"/>
                    <a:pt x="40612" y="231106"/>
                  </a:cubicBezTo>
                  <a:cubicBezTo>
                    <a:pt x="50478" y="240973"/>
                    <a:pt x="62352" y="245906"/>
                    <a:pt x="76233" y="245906"/>
                  </a:cubicBezTo>
                  <a:cubicBezTo>
                    <a:pt x="90114" y="245906"/>
                    <a:pt x="101988" y="240973"/>
                    <a:pt x="111854" y="231106"/>
                  </a:cubicBezTo>
                  <a:cubicBezTo>
                    <a:pt x="121835" y="221240"/>
                    <a:pt x="126825" y="209309"/>
                    <a:pt x="126825" y="195313"/>
                  </a:cubicBezTo>
                  <a:lnTo>
                    <a:pt x="126825" y="46118"/>
                  </a:lnTo>
                  <a:cubicBezTo>
                    <a:pt x="126825" y="42906"/>
                    <a:pt x="128374" y="41299"/>
                    <a:pt x="131472" y="41299"/>
                  </a:cubicBezTo>
                  <a:lnTo>
                    <a:pt x="147819" y="41299"/>
                  </a:lnTo>
                  <a:cubicBezTo>
                    <a:pt x="151032" y="41299"/>
                    <a:pt x="152638" y="42906"/>
                    <a:pt x="152638" y="46118"/>
                  </a:cubicBezTo>
                  <a:lnTo>
                    <a:pt x="152638" y="183956"/>
                  </a:lnTo>
                  <a:lnTo>
                    <a:pt x="190621" y="183956"/>
                  </a:lnTo>
                  <a:lnTo>
                    <a:pt x="205983" y="183956"/>
                  </a:lnTo>
                  <a:lnTo>
                    <a:pt x="257296" y="183956"/>
                  </a:lnTo>
                  <a:lnTo>
                    <a:pt x="262380" y="183956"/>
                  </a:lnTo>
                  <a:lnTo>
                    <a:pt x="323971" y="183956"/>
                  </a:lnTo>
                  <a:lnTo>
                    <a:pt x="329055" y="183956"/>
                  </a:lnTo>
                  <a:lnTo>
                    <a:pt x="390646" y="183956"/>
                  </a:lnTo>
                  <a:lnTo>
                    <a:pt x="395730" y="183956"/>
                  </a:lnTo>
                  <a:lnTo>
                    <a:pt x="457321" y="183956"/>
                  </a:lnTo>
                  <a:lnTo>
                    <a:pt x="462405" y="183956"/>
                  </a:lnTo>
                  <a:lnTo>
                    <a:pt x="523996" y="183956"/>
                  </a:lnTo>
                  <a:lnTo>
                    <a:pt x="529080" y="183956"/>
                  </a:lnTo>
                  <a:lnTo>
                    <a:pt x="590671" y="183956"/>
                  </a:lnTo>
                  <a:lnTo>
                    <a:pt x="595755" y="183956"/>
                  </a:lnTo>
                  <a:lnTo>
                    <a:pt x="657346" y="183956"/>
                  </a:lnTo>
                  <a:lnTo>
                    <a:pt x="662430" y="183956"/>
                  </a:lnTo>
                  <a:lnTo>
                    <a:pt x="724021" y="183956"/>
                  </a:lnTo>
                  <a:lnTo>
                    <a:pt x="729105" y="183956"/>
                  </a:lnTo>
                  <a:lnTo>
                    <a:pt x="790696" y="183956"/>
                  </a:lnTo>
                  <a:lnTo>
                    <a:pt x="795780" y="183956"/>
                  </a:lnTo>
                  <a:lnTo>
                    <a:pt x="857371" y="183956"/>
                  </a:lnTo>
                  <a:lnTo>
                    <a:pt x="862455" y="183956"/>
                  </a:lnTo>
                  <a:lnTo>
                    <a:pt x="924046" y="183956"/>
                  </a:lnTo>
                  <a:lnTo>
                    <a:pt x="929130" y="183956"/>
                  </a:lnTo>
                  <a:lnTo>
                    <a:pt x="990721" y="183956"/>
                  </a:lnTo>
                  <a:lnTo>
                    <a:pt x="995805" y="183956"/>
                  </a:lnTo>
                  <a:lnTo>
                    <a:pt x="1057396" y="183956"/>
                  </a:lnTo>
                  <a:lnTo>
                    <a:pt x="1062480" y="183956"/>
                  </a:lnTo>
                  <a:lnTo>
                    <a:pt x="1124071" y="183956"/>
                  </a:lnTo>
                  <a:lnTo>
                    <a:pt x="1129155" y="183956"/>
                  </a:lnTo>
                  <a:lnTo>
                    <a:pt x="1190746" y="183956"/>
                  </a:lnTo>
                  <a:lnTo>
                    <a:pt x="1195830" y="183956"/>
                  </a:lnTo>
                  <a:lnTo>
                    <a:pt x="1257421" y="183956"/>
                  </a:lnTo>
                  <a:lnTo>
                    <a:pt x="1262505" y="183956"/>
                  </a:lnTo>
                  <a:lnTo>
                    <a:pt x="1324096" y="183956"/>
                  </a:lnTo>
                  <a:lnTo>
                    <a:pt x="1329180" y="183956"/>
                  </a:lnTo>
                  <a:lnTo>
                    <a:pt x="1390771" y="183956"/>
                  </a:lnTo>
                  <a:lnTo>
                    <a:pt x="1395855" y="183956"/>
                  </a:lnTo>
                  <a:lnTo>
                    <a:pt x="1457446" y="183956"/>
                  </a:lnTo>
                  <a:lnTo>
                    <a:pt x="1462530" y="183956"/>
                  </a:lnTo>
                  <a:lnTo>
                    <a:pt x="1524121" y="183956"/>
                  </a:lnTo>
                  <a:lnTo>
                    <a:pt x="1529205" y="183956"/>
                  </a:lnTo>
                  <a:lnTo>
                    <a:pt x="1590796" y="183956"/>
                  </a:lnTo>
                  <a:lnTo>
                    <a:pt x="1595880" y="183956"/>
                  </a:lnTo>
                  <a:lnTo>
                    <a:pt x="1657471" y="183956"/>
                  </a:lnTo>
                  <a:lnTo>
                    <a:pt x="1662555" y="183956"/>
                  </a:lnTo>
                  <a:lnTo>
                    <a:pt x="1724146" y="183956"/>
                  </a:lnTo>
                  <a:lnTo>
                    <a:pt x="1729230" y="183956"/>
                  </a:lnTo>
                  <a:lnTo>
                    <a:pt x="1790821" y="183956"/>
                  </a:lnTo>
                  <a:lnTo>
                    <a:pt x="1795905" y="183956"/>
                  </a:lnTo>
                  <a:lnTo>
                    <a:pt x="1855776" y="183956"/>
                  </a:lnTo>
                  <a:lnTo>
                    <a:pt x="1862580" y="183956"/>
                  </a:lnTo>
                  <a:lnTo>
                    <a:pt x="1924953" y="183956"/>
                  </a:lnTo>
                  <a:cubicBezTo>
                    <a:pt x="1918069" y="172828"/>
                    <a:pt x="1914628" y="160667"/>
                    <a:pt x="1914628" y="147474"/>
                  </a:cubicBezTo>
                  <a:lnTo>
                    <a:pt x="1914628" y="108928"/>
                  </a:lnTo>
                  <a:cubicBezTo>
                    <a:pt x="1914628" y="88393"/>
                    <a:pt x="1921855" y="70840"/>
                    <a:pt x="1936310" y="56271"/>
                  </a:cubicBezTo>
                  <a:cubicBezTo>
                    <a:pt x="1950880" y="41701"/>
                    <a:pt x="1968375" y="34416"/>
                    <a:pt x="1988795" y="34416"/>
                  </a:cubicBezTo>
                  <a:close/>
                  <a:moveTo>
                    <a:pt x="62811" y="0"/>
                  </a:moveTo>
                  <a:lnTo>
                    <a:pt x="80191" y="0"/>
                  </a:lnTo>
                  <a:cubicBezTo>
                    <a:pt x="83403" y="0"/>
                    <a:pt x="85009" y="1548"/>
                    <a:pt x="85009" y="4646"/>
                  </a:cubicBezTo>
                  <a:lnTo>
                    <a:pt x="85009" y="25296"/>
                  </a:lnTo>
                  <a:cubicBezTo>
                    <a:pt x="85009" y="28393"/>
                    <a:pt x="83403" y="29942"/>
                    <a:pt x="80191" y="29942"/>
                  </a:cubicBezTo>
                  <a:lnTo>
                    <a:pt x="62811" y="29942"/>
                  </a:lnTo>
                  <a:cubicBezTo>
                    <a:pt x="59713" y="29942"/>
                    <a:pt x="58164" y="28393"/>
                    <a:pt x="58164" y="25296"/>
                  </a:cubicBezTo>
                  <a:lnTo>
                    <a:pt x="58164" y="4646"/>
                  </a:lnTo>
                  <a:cubicBezTo>
                    <a:pt x="58164" y="1548"/>
                    <a:pt x="59713" y="0"/>
                    <a:pt x="6281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Low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EG" sz="2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10" name="مربع نص 6">
              <a:extLst>
                <a:ext uri="{FF2B5EF4-FFF2-40B4-BE49-F238E27FC236}">
                  <a16:creationId xmlns:a16="http://schemas.microsoft.com/office/drawing/2014/main" id="{1D5C6E69-3DE1-B5F0-418C-A8124C74D706}"/>
                </a:ext>
              </a:extLst>
            </p:cNvPr>
            <p:cNvSpPr txBox="1"/>
            <p:nvPr userDrawn="1"/>
          </p:nvSpPr>
          <p:spPr>
            <a:xfrm>
              <a:off x="2766060" y="1118579"/>
              <a:ext cx="6659880" cy="1348762"/>
            </a:xfrm>
            <a:custGeom>
              <a:avLst/>
              <a:gdLst/>
              <a:ahLst/>
              <a:cxnLst/>
              <a:rect l="l" t="t" r="r" b="b"/>
              <a:pathLst>
                <a:path w="7653039" h="1549897">
                  <a:moveTo>
                    <a:pt x="6189315" y="1436787"/>
                  </a:moveTo>
                  <a:cubicBezTo>
                    <a:pt x="6199733" y="1436787"/>
                    <a:pt x="6208414" y="1440322"/>
                    <a:pt x="6215359" y="1447391"/>
                  </a:cubicBezTo>
                  <a:cubicBezTo>
                    <a:pt x="6222304" y="1454461"/>
                    <a:pt x="6225777" y="1463204"/>
                    <a:pt x="6225777" y="1473622"/>
                  </a:cubicBezTo>
                  <a:cubicBezTo>
                    <a:pt x="6225777" y="1484040"/>
                    <a:pt x="6222304" y="1492722"/>
                    <a:pt x="6215359" y="1499667"/>
                  </a:cubicBezTo>
                  <a:cubicBezTo>
                    <a:pt x="6208414" y="1506612"/>
                    <a:pt x="6199733" y="1510085"/>
                    <a:pt x="6189315" y="1510085"/>
                  </a:cubicBezTo>
                  <a:cubicBezTo>
                    <a:pt x="6178897" y="1510085"/>
                    <a:pt x="6170215" y="1506612"/>
                    <a:pt x="6163269" y="1499667"/>
                  </a:cubicBezTo>
                  <a:cubicBezTo>
                    <a:pt x="6156324" y="1492722"/>
                    <a:pt x="6152851" y="1484040"/>
                    <a:pt x="6152851" y="1473622"/>
                  </a:cubicBezTo>
                  <a:cubicBezTo>
                    <a:pt x="6152851" y="1463204"/>
                    <a:pt x="6156324" y="1454461"/>
                    <a:pt x="6163269" y="1447391"/>
                  </a:cubicBezTo>
                  <a:cubicBezTo>
                    <a:pt x="6170215" y="1440322"/>
                    <a:pt x="6178897" y="1436787"/>
                    <a:pt x="6189315" y="1436787"/>
                  </a:cubicBezTo>
                  <a:close/>
                  <a:moveTo>
                    <a:pt x="6086623" y="1436787"/>
                  </a:moveTo>
                  <a:cubicBezTo>
                    <a:pt x="6097041" y="1436787"/>
                    <a:pt x="6105785" y="1440322"/>
                    <a:pt x="6112854" y="1447391"/>
                  </a:cubicBezTo>
                  <a:cubicBezTo>
                    <a:pt x="6119923" y="1454461"/>
                    <a:pt x="6123458" y="1463204"/>
                    <a:pt x="6123458" y="1473622"/>
                  </a:cubicBezTo>
                  <a:cubicBezTo>
                    <a:pt x="6123458" y="1484040"/>
                    <a:pt x="6119923" y="1492722"/>
                    <a:pt x="6112854" y="1499667"/>
                  </a:cubicBezTo>
                  <a:cubicBezTo>
                    <a:pt x="6105785" y="1506612"/>
                    <a:pt x="6097041" y="1510085"/>
                    <a:pt x="6086623" y="1510085"/>
                  </a:cubicBezTo>
                  <a:cubicBezTo>
                    <a:pt x="6076205" y="1510085"/>
                    <a:pt x="6067523" y="1506612"/>
                    <a:pt x="6060578" y="1499667"/>
                  </a:cubicBezTo>
                  <a:cubicBezTo>
                    <a:pt x="6053633" y="1492722"/>
                    <a:pt x="6050160" y="1484040"/>
                    <a:pt x="6050160" y="1473622"/>
                  </a:cubicBezTo>
                  <a:cubicBezTo>
                    <a:pt x="6050160" y="1463204"/>
                    <a:pt x="6053633" y="1454461"/>
                    <a:pt x="6060578" y="1447391"/>
                  </a:cubicBezTo>
                  <a:cubicBezTo>
                    <a:pt x="6067523" y="1440322"/>
                    <a:pt x="6076205" y="1436787"/>
                    <a:pt x="6086623" y="1436787"/>
                  </a:cubicBezTo>
                  <a:close/>
                  <a:moveTo>
                    <a:pt x="3088183" y="1436787"/>
                  </a:moveTo>
                  <a:cubicBezTo>
                    <a:pt x="3098601" y="1436787"/>
                    <a:pt x="3107345" y="1440322"/>
                    <a:pt x="3114414" y="1447391"/>
                  </a:cubicBezTo>
                  <a:cubicBezTo>
                    <a:pt x="3121484" y="1454461"/>
                    <a:pt x="3125018" y="1463204"/>
                    <a:pt x="3125018" y="1473622"/>
                  </a:cubicBezTo>
                  <a:cubicBezTo>
                    <a:pt x="3125018" y="1484040"/>
                    <a:pt x="3121484" y="1492722"/>
                    <a:pt x="3114414" y="1499667"/>
                  </a:cubicBezTo>
                  <a:cubicBezTo>
                    <a:pt x="3107345" y="1506612"/>
                    <a:pt x="3098601" y="1510085"/>
                    <a:pt x="3088183" y="1510085"/>
                  </a:cubicBezTo>
                  <a:cubicBezTo>
                    <a:pt x="3077765" y="1510085"/>
                    <a:pt x="3069083" y="1506612"/>
                    <a:pt x="3062139" y="1499667"/>
                  </a:cubicBezTo>
                  <a:cubicBezTo>
                    <a:pt x="3055193" y="1492722"/>
                    <a:pt x="3051720" y="1484040"/>
                    <a:pt x="3051720" y="1473622"/>
                  </a:cubicBezTo>
                  <a:cubicBezTo>
                    <a:pt x="3051720" y="1463204"/>
                    <a:pt x="3055193" y="1454461"/>
                    <a:pt x="3062139" y="1447391"/>
                  </a:cubicBezTo>
                  <a:cubicBezTo>
                    <a:pt x="3069083" y="1440322"/>
                    <a:pt x="3077765" y="1436787"/>
                    <a:pt x="3088183" y="1436787"/>
                  </a:cubicBezTo>
                  <a:close/>
                  <a:moveTo>
                    <a:pt x="2985492" y="1436787"/>
                  </a:moveTo>
                  <a:cubicBezTo>
                    <a:pt x="2990701" y="1436787"/>
                    <a:pt x="2995538" y="1437718"/>
                    <a:pt x="3000002" y="1439578"/>
                  </a:cubicBezTo>
                  <a:cubicBezTo>
                    <a:pt x="3004467" y="1441438"/>
                    <a:pt x="3008374" y="1444043"/>
                    <a:pt x="3011723" y="1447391"/>
                  </a:cubicBezTo>
                  <a:cubicBezTo>
                    <a:pt x="3015071" y="1450740"/>
                    <a:pt x="3017676" y="1454647"/>
                    <a:pt x="3019536" y="1459112"/>
                  </a:cubicBezTo>
                  <a:cubicBezTo>
                    <a:pt x="3021397" y="1463576"/>
                    <a:pt x="3022327" y="1468413"/>
                    <a:pt x="3022327" y="1473622"/>
                  </a:cubicBezTo>
                  <a:cubicBezTo>
                    <a:pt x="3022327" y="1478831"/>
                    <a:pt x="3021397" y="1483606"/>
                    <a:pt x="3019536" y="1487947"/>
                  </a:cubicBezTo>
                  <a:cubicBezTo>
                    <a:pt x="3017676" y="1492288"/>
                    <a:pt x="3015071" y="1496133"/>
                    <a:pt x="3011723" y="1499481"/>
                  </a:cubicBezTo>
                  <a:cubicBezTo>
                    <a:pt x="3008374" y="1502830"/>
                    <a:pt x="3004467" y="1505434"/>
                    <a:pt x="3000002" y="1507295"/>
                  </a:cubicBezTo>
                  <a:cubicBezTo>
                    <a:pt x="2995538" y="1509155"/>
                    <a:pt x="2990701" y="1510085"/>
                    <a:pt x="2985492" y="1510085"/>
                  </a:cubicBezTo>
                  <a:cubicBezTo>
                    <a:pt x="2975322" y="1510085"/>
                    <a:pt x="2966702" y="1506612"/>
                    <a:pt x="2959633" y="1499667"/>
                  </a:cubicBezTo>
                  <a:cubicBezTo>
                    <a:pt x="2952564" y="1492722"/>
                    <a:pt x="2949029" y="1484040"/>
                    <a:pt x="2949029" y="1473622"/>
                  </a:cubicBezTo>
                  <a:cubicBezTo>
                    <a:pt x="2949029" y="1463204"/>
                    <a:pt x="2952564" y="1454461"/>
                    <a:pt x="2959633" y="1447391"/>
                  </a:cubicBezTo>
                  <a:cubicBezTo>
                    <a:pt x="2966702" y="1440322"/>
                    <a:pt x="2975322" y="1436787"/>
                    <a:pt x="2985492" y="1436787"/>
                  </a:cubicBezTo>
                  <a:close/>
                  <a:moveTo>
                    <a:pt x="7569695" y="1434927"/>
                  </a:moveTo>
                  <a:cubicBezTo>
                    <a:pt x="7580113" y="1434927"/>
                    <a:pt x="7588857" y="1438462"/>
                    <a:pt x="7595926" y="1445531"/>
                  </a:cubicBezTo>
                  <a:cubicBezTo>
                    <a:pt x="7602995" y="1452600"/>
                    <a:pt x="7606530" y="1461344"/>
                    <a:pt x="7606530" y="1471762"/>
                  </a:cubicBezTo>
                  <a:cubicBezTo>
                    <a:pt x="7606530" y="1476971"/>
                    <a:pt x="7605600" y="1481746"/>
                    <a:pt x="7603739" y="1486087"/>
                  </a:cubicBezTo>
                  <a:cubicBezTo>
                    <a:pt x="7601879" y="1490427"/>
                    <a:pt x="7599275" y="1494272"/>
                    <a:pt x="7595926" y="1497621"/>
                  </a:cubicBezTo>
                  <a:cubicBezTo>
                    <a:pt x="7592577" y="1500969"/>
                    <a:pt x="7588671" y="1503574"/>
                    <a:pt x="7584206" y="1505434"/>
                  </a:cubicBezTo>
                  <a:cubicBezTo>
                    <a:pt x="7579741" y="1507295"/>
                    <a:pt x="7574904" y="1508225"/>
                    <a:pt x="7569695" y="1508225"/>
                  </a:cubicBezTo>
                  <a:cubicBezTo>
                    <a:pt x="7559525" y="1508225"/>
                    <a:pt x="7550967" y="1504752"/>
                    <a:pt x="7544023" y="1497807"/>
                  </a:cubicBezTo>
                  <a:cubicBezTo>
                    <a:pt x="7537077" y="1490862"/>
                    <a:pt x="7533605" y="1482180"/>
                    <a:pt x="7533605" y="1471762"/>
                  </a:cubicBezTo>
                  <a:cubicBezTo>
                    <a:pt x="7533605" y="1466553"/>
                    <a:pt x="7534535" y="1461716"/>
                    <a:pt x="7536395" y="1457251"/>
                  </a:cubicBezTo>
                  <a:cubicBezTo>
                    <a:pt x="7538255" y="1452786"/>
                    <a:pt x="7540797" y="1448880"/>
                    <a:pt x="7544023" y="1445531"/>
                  </a:cubicBezTo>
                  <a:cubicBezTo>
                    <a:pt x="7547247" y="1442182"/>
                    <a:pt x="7551091" y="1439578"/>
                    <a:pt x="7555557" y="1437718"/>
                  </a:cubicBezTo>
                  <a:cubicBezTo>
                    <a:pt x="7560021" y="1435857"/>
                    <a:pt x="7564734" y="1434927"/>
                    <a:pt x="7569695" y="1434927"/>
                  </a:cubicBezTo>
                  <a:close/>
                  <a:moveTo>
                    <a:pt x="6750545" y="1434927"/>
                  </a:moveTo>
                  <a:cubicBezTo>
                    <a:pt x="6760963" y="1434927"/>
                    <a:pt x="6769707" y="1438462"/>
                    <a:pt x="6776776" y="1445531"/>
                  </a:cubicBezTo>
                  <a:cubicBezTo>
                    <a:pt x="6783845" y="1452600"/>
                    <a:pt x="6787380" y="1461344"/>
                    <a:pt x="6787380" y="1471762"/>
                  </a:cubicBezTo>
                  <a:cubicBezTo>
                    <a:pt x="6787380" y="1476971"/>
                    <a:pt x="6786450" y="1481746"/>
                    <a:pt x="6784589" y="1486087"/>
                  </a:cubicBezTo>
                  <a:cubicBezTo>
                    <a:pt x="6782729" y="1490427"/>
                    <a:pt x="6780125" y="1494272"/>
                    <a:pt x="6776776" y="1497621"/>
                  </a:cubicBezTo>
                  <a:cubicBezTo>
                    <a:pt x="6773427" y="1500969"/>
                    <a:pt x="6769521" y="1503574"/>
                    <a:pt x="6765056" y="1505434"/>
                  </a:cubicBezTo>
                  <a:cubicBezTo>
                    <a:pt x="6760591" y="1507295"/>
                    <a:pt x="6755754" y="1508225"/>
                    <a:pt x="6750545" y="1508225"/>
                  </a:cubicBezTo>
                  <a:cubicBezTo>
                    <a:pt x="6740375" y="1508225"/>
                    <a:pt x="6731818" y="1504752"/>
                    <a:pt x="6724873" y="1497807"/>
                  </a:cubicBezTo>
                  <a:cubicBezTo>
                    <a:pt x="6717927" y="1490862"/>
                    <a:pt x="6714455" y="1482180"/>
                    <a:pt x="6714455" y="1471762"/>
                  </a:cubicBezTo>
                  <a:cubicBezTo>
                    <a:pt x="6714455" y="1466553"/>
                    <a:pt x="6715385" y="1461716"/>
                    <a:pt x="6717245" y="1457251"/>
                  </a:cubicBezTo>
                  <a:cubicBezTo>
                    <a:pt x="6719105" y="1452786"/>
                    <a:pt x="6721647" y="1448880"/>
                    <a:pt x="6724873" y="1445531"/>
                  </a:cubicBezTo>
                  <a:cubicBezTo>
                    <a:pt x="6728097" y="1442182"/>
                    <a:pt x="6731941" y="1439578"/>
                    <a:pt x="6736407" y="1437718"/>
                  </a:cubicBezTo>
                  <a:cubicBezTo>
                    <a:pt x="6740871" y="1435857"/>
                    <a:pt x="6745585" y="1434927"/>
                    <a:pt x="6750545" y="1434927"/>
                  </a:cubicBezTo>
                  <a:close/>
                  <a:moveTo>
                    <a:pt x="2092821" y="1434927"/>
                  </a:moveTo>
                  <a:cubicBezTo>
                    <a:pt x="2103239" y="1434927"/>
                    <a:pt x="2111982" y="1438462"/>
                    <a:pt x="2119052" y="1445531"/>
                  </a:cubicBezTo>
                  <a:cubicBezTo>
                    <a:pt x="2126121" y="1452600"/>
                    <a:pt x="2129656" y="1461344"/>
                    <a:pt x="2129656" y="1471762"/>
                  </a:cubicBezTo>
                  <a:cubicBezTo>
                    <a:pt x="2129656" y="1476971"/>
                    <a:pt x="2128726" y="1481746"/>
                    <a:pt x="2126865" y="1486087"/>
                  </a:cubicBezTo>
                  <a:cubicBezTo>
                    <a:pt x="2125005" y="1490427"/>
                    <a:pt x="2122400" y="1494272"/>
                    <a:pt x="2119052" y="1497621"/>
                  </a:cubicBezTo>
                  <a:cubicBezTo>
                    <a:pt x="2115703" y="1500969"/>
                    <a:pt x="2111796" y="1503574"/>
                    <a:pt x="2107331" y="1505434"/>
                  </a:cubicBezTo>
                  <a:cubicBezTo>
                    <a:pt x="2102867" y="1507295"/>
                    <a:pt x="2098030" y="1508225"/>
                    <a:pt x="2092821" y="1508225"/>
                  </a:cubicBezTo>
                  <a:cubicBezTo>
                    <a:pt x="2082651" y="1508225"/>
                    <a:pt x="2074093" y="1504752"/>
                    <a:pt x="2067148" y="1497807"/>
                  </a:cubicBezTo>
                  <a:cubicBezTo>
                    <a:pt x="2060203" y="1490862"/>
                    <a:pt x="2056730" y="1482180"/>
                    <a:pt x="2056730" y="1471762"/>
                  </a:cubicBezTo>
                  <a:cubicBezTo>
                    <a:pt x="2056730" y="1466553"/>
                    <a:pt x="2057660" y="1461716"/>
                    <a:pt x="2059520" y="1457251"/>
                  </a:cubicBezTo>
                  <a:cubicBezTo>
                    <a:pt x="2061381" y="1452786"/>
                    <a:pt x="2063923" y="1448880"/>
                    <a:pt x="2067148" y="1445531"/>
                  </a:cubicBezTo>
                  <a:cubicBezTo>
                    <a:pt x="2070373" y="1442182"/>
                    <a:pt x="2074217" y="1439578"/>
                    <a:pt x="2078682" y="1437718"/>
                  </a:cubicBezTo>
                  <a:cubicBezTo>
                    <a:pt x="2083147" y="1435857"/>
                    <a:pt x="2087860" y="1434927"/>
                    <a:pt x="2092821" y="1434927"/>
                  </a:cubicBezTo>
                  <a:close/>
                  <a:moveTo>
                    <a:pt x="242069" y="1429346"/>
                  </a:moveTo>
                  <a:cubicBezTo>
                    <a:pt x="247278" y="1429346"/>
                    <a:pt x="252053" y="1430276"/>
                    <a:pt x="256393" y="1432136"/>
                  </a:cubicBezTo>
                  <a:cubicBezTo>
                    <a:pt x="260734" y="1433997"/>
                    <a:pt x="264579" y="1436601"/>
                    <a:pt x="267928" y="1439950"/>
                  </a:cubicBezTo>
                  <a:cubicBezTo>
                    <a:pt x="271276" y="1443299"/>
                    <a:pt x="273881" y="1447205"/>
                    <a:pt x="275741" y="1451670"/>
                  </a:cubicBezTo>
                  <a:cubicBezTo>
                    <a:pt x="277601" y="1456135"/>
                    <a:pt x="278532" y="1460972"/>
                    <a:pt x="278532" y="1466181"/>
                  </a:cubicBezTo>
                  <a:cubicBezTo>
                    <a:pt x="278532" y="1476351"/>
                    <a:pt x="275059" y="1484908"/>
                    <a:pt x="268113" y="1491854"/>
                  </a:cubicBezTo>
                  <a:cubicBezTo>
                    <a:pt x="261169" y="1498799"/>
                    <a:pt x="252487" y="1502272"/>
                    <a:pt x="242069" y="1502272"/>
                  </a:cubicBezTo>
                  <a:cubicBezTo>
                    <a:pt x="231650" y="1502272"/>
                    <a:pt x="222969" y="1498799"/>
                    <a:pt x="216024" y="1491854"/>
                  </a:cubicBezTo>
                  <a:cubicBezTo>
                    <a:pt x="209078" y="1484908"/>
                    <a:pt x="205606" y="1476351"/>
                    <a:pt x="205606" y="1466181"/>
                  </a:cubicBezTo>
                  <a:cubicBezTo>
                    <a:pt x="205606" y="1460972"/>
                    <a:pt x="206536" y="1456135"/>
                    <a:pt x="208397" y="1451670"/>
                  </a:cubicBezTo>
                  <a:cubicBezTo>
                    <a:pt x="210256" y="1447205"/>
                    <a:pt x="212861" y="1443299"/>
                    <a:pt x="216210" y="1439950"/>
                  </a:cubicBezTo>
                  <a:cubicBezTo>
                    <a:pt x="219558" y="1436601"/>
                    <a:pt x="223403" y="1433997"/>
                    <a:pt x="227744" y="1432136"/>
                  </a:cubicBezTo>
                  <a:cubicBezTo>
                    <a:pt x="232085" y="1430276"/>
                    <a:pt x="236859" y="1429346"/>
                    <a:pt x="242069" y="1429346"/>
                  </a:cubicBezTo>
                  <a:close/>
                  <a:moveTo>
                    <a:pt x="139377" y="1429346"/>
                  </a:moveTo>
                  <a:cubicBezTo>
                    <a:pt x="144586" y="1429346"/>
                    <a:pt x="149423" y="1430276"/>
                    <a:pt x="153888" y="1432136"/>
                  </a:cubicBezTo>
                  <a:cubicBezTo>
                    <a:pt x="158353" y="1433997"/>
                    <a:pt x="162259" y="1436601"/>
                    <a:pt x="165608" y="1439950"/>
                  </a:cubicBezTo>
                  <a:cubicBezTo>
                    <a:pt x="168957" y="1443299"/>
                    <a:pt x="171561" y="1447205"/>
                    <a:pt x="173422" y="1451670"/>
                  </a:cubicBezTo>
                  <a:cubicBezTo>
                    <a:pt x="175282" y="1456135"/>
                    <a:pt x="176212" y="1460972"/>
                    <a:pt x="176212" y="1466181"/>
                  </a:cubicBezTo>
                  <a:cubicBezTo>
                    <a:pt x="176212" y="1476351"/>
                    <a:pt x="172678" y="1484908"/>
                    <a:pt x="165608" y="1491854"/>
                  </a:cubicBezTo>
                  <a:cubicBezTo>
                    <a:pt x="158539" y="1498799"/>
                    <a:pt x="149795" y="1502272"/>
                    <a:pt x="139377" y="1502272"/>
                  </a:cubicBezTo>
                  <a:cubicBezTo>
                    <a:pt x="128959" y="1502272"/>
                    <a:pt x="120278" y="1498799"/>
                    <a:pt x="113332" y="1491854"/>
                  </a:cubicBezTo>
                  <a:cubicBezTo>
                    <a:pt x="106387" y="1484908"/>
                    <a:pt x="102914" y="1476351"/>
                    <a:pt x="102914" y="1466181"/>
                  </a:cubicBezTo>
                  <a:cubicBezTo>
                    <a:pt x="102914" y="1460972"/>
                    <a:pt x="103844" y="1456135"/>
                    <a:pt x="105705" y="1451670"/>
                  </a:cubicBezTo>
                  <a:cubicBezTo>
                    <a:pt x="107565" y="1447205"/>
                    <a:pt x="110170" y="1443299"/>
                    <a:pt x="113518" y="1439950"/>
                  </a:cubicBezTo>
                  <a:cubicBezTo>
                    <a:pt x="116867" y="1436601"/>
                    <a:pt x="120712" y="1433997"/>
                    <a:pt x="125052" y="1432136"/>
                  </a:cubicBezTo>
                  <a:cubicBezTo>
                    <a:pt x="129393" y="1430276"/>
                    <a:pt x="134168" y="1429346"/>
                    <a:pt x="139377" y="1429346"/>
                  </a:cubicBezTo>
                  <a:close/>
                  <a:moveTo>
                    <a:pt x="3354511" y="1116807"/>
                  </a:moveTo>
                  <a:cubicBezTo>
                    <a:pt x="3341117" y="1116807"/>
                    <a:pt x="3329582" y="1119411"/>
                    <a:pt x="3319909" y="1124620"/>
                  </a:cubicBezTo>
                  <a:cubicBezTo>
                    <a:pt x="3310235" y="1129829"/>
                    <a:pt x="3302235" y="1136650"/>
                    <a:pt x="3295910" y="1145084"/>
                  </a:cubicBezTo>
                  <a:cubicBezTo>
                    <a:pt x="3289585" y="1153518"/>
                    <a:pt x="3284934" y="1163067"/>
                    <a:pt x="3281957" y="1173734"/>
                  </a:cubicBezTo>
                  <a:cubicBezTo>
                    <a:pt x="3278981" y="1184400"/>
                    <a:pt x="3277493" y="1195190"/>
                    <a:pt x="3277493" y="1206104"/>
                  </a:cubicBezTo>
                  <a:cubicBezTo>
                    <a:pt x="3277493" y="1212553"/>
                    <a:pt x="3277989" y="1219064"/>
                    <a:pt x="3278981" y="1225637"/>
                  </a:cubicBezTo>
                  <a:cubicBezTo>
                    <a:pt x="3279973" y="1232210"/>
                    <a:pt x="3281709" y="1238598"/>
                    <a:pt x="3284190" y="1244799"/>
                  </a:cubicBezTo>
                  <a:cubicBezTo>
                    <a:pt x="3286670" y="1251744"/>
                    <a:pt x="3290019" y="1258255"/>
                    <a:pt x="3294236" y="1264333"/>
                  </a:cubicBezTo>
                  <a:cubicBezTo>
                    <a:pt x="3298453" y="1270410"/>
                    <a:pt x="3303476" y="1275681"/>
                    <a:pt x="3309305" y="1280146"/>
                  </a:cubicBezTo>
                  <a:cubicBezTo>
                    <a:pt x="3315134" y="1284610"/>
                    <a:pt x="3321831" y="1288145"/>
                    <a:pt x="3329397" y="1290750"/>
                  </a:cubicBezTo>
                  <a:cubicBezTo>
                    <a:pt x="3336962" y="1293354"/>
                    <a:pt x="3345333" y="1294656"/>
                    <a:pt x="3354511" y="1294656"/>
                  </a:cubicBezTo>
                  <a:lnTo>
                    <a:pt x="3433018" y="1294656"/>
                  </a:lnTo>
                  <a:lnTo>
                    <a:pt x="3433018" y="1116807"/>
                  </a:lnTo>
                  <a:close/>
                  <a:moveTo>
                    <a:pt x="744662" y="1116807"/>
                  </a:moveTo>
                  <a:cubicBezTo>
                    <a:pt x="731267" y="1116807"/>
                    <a:pt x="719732" y="1119411"/>
                    <a:pt x="710059" y="1124620"/>
                  </a:cubicBezTo>
                  <a:cubicBezTo>
                    <a:pt x="700385" y="1129829"/>
                    <a:pt x="692386" y="1136650"/>
                    <a:pt x="686060" y="1145084"/>
                  </a:cubicBezTo>
                  <a:cubicBezTo>
                    <a:pt x="679735" y="1153518"/>
                    <a:pt x="675085" y="1163067"/>
                    <a:pt x="672108" y="1173734"/>
                  </a:cubicBezTo>
                  <a:cubicBezTo>
                    <a:pt x="669131" y="1184400"/>
                    <a:pt x="667643" y="1195190"/>
                    <a:pt x="667643" y="1206104"/>
                  </a:cubicBezTo>
                  <a:cubicBezTo>
                    <a:pt x="667643" y="1212553"/>
                    <a:pt x="668139" y="1219064"/>
                    <a:pt x="669131" y="1225637"/>
                  </a:cubicBezTo>
                  <a:cubicBezTo>
                    <a:pt x="670123" y="1232210"/>
                    <a:pt x="671859" y="1238598"/>
                    <a:pt x="674340" y="1244799"/>
                  </a:cubicBezTo>
                  <a:cubicBezTo>
                    <a:pt x="676821" y="1251744"/>
                    <a:pt x="680169" y="1258255"/>
                    <a:pt x="684386" y="1264333"/>
                  </a:cubicBezTo>
                  <a:cubicBezTo>
                    <a:pt x="688603" y="1270410"/>
                    <a:pt x="693626" y="1275681"/>
                    <a:pt x="699455" y="1280146"/>
                  </a:cubicBezTo>
                  <a:cubicBezTo>
                    <a:pt x="705284" y="1284610"/>
                    <a:pt x="711981" y="1288145"/>
                    <a:pt x="719546" y="1290750"/>
                  </a:cubicBezTo>
                  <a:cubicBezTo>
                    <a:pt x="727113" y="1293354"/>
                    <a:pt x="735484" y="1294656"/>
                    <a:pt x="744662" y="1294656"/>
                  </a:cubicBezTo>
                  <a:lnTo>
                    <a:pt x="823168" y="1294656"/>
                  </a:lnTo>
                  <a:lnTo>
                    <a:pt x="823168" y="1116807"/>
                  </a:lnTo>
                  <a:close/>
                  <a:moveTo>
                    <a:pt x="7277620" y="1116435"/>
                  </a:moveTo>
                  <a:cubicBezTo>
                    <a:pt x="7266705" y="1116435"/>
                    <a:pt x="7256412" y="1118605"/>
                    <a:pt x="7246738" y="1122946"/>
                  </a:cubicBezTo>
                  <a:cubicBezTo>
                    <a:pt x="7237065" y="1127287"/>
                    <a:pt x="7228569" y="1133054"/>
                    <a:pt x="7221251" y="1140247"/>
                  </a:cubicBezTo>
                  <a:cubicBezTo>
                    <a:pt x="7213934" y="1147440"/>
                    <a:pt x="7208229" y="1155936"/>
                    <a:pt x="7204136" y="1165734"/>
                  </a:cubicBezTo>
                  <a:cubicBezTo>
                    <a:pt x="7200043" y="1175532"/>
                    <a:pt x="7197997" y="1185764"/>
                    <a:pt x="7197997" y="1196430"/>
                  </a:cubicBezTo>
                  <a:lnTo>
                    <a:pt x="7198369" y="1290936"/>
                  </a:lnTo>
                  <a:cubicBezTo>
                    <a:pt x="7207299" y="1292920"/>
                    <a:pt x="7215112" y="1294470"/>
                    <a:pt x="7221809" y="1295587"/>
                  </a:cubicBezTo>
                  <a:cubicBezTo>
                    <a:pt x="7228507" y="1296703"/>
                    <a:pt x="7234707" y="1297509"/>
                    <a:pt x="7240413" y="1298005"/>
                  </a:cubicBezTo>
                  <a:cubicBezTo>
                    <a:pt x="7246118" y="1298501"/>
                    <a:pt x="7251575" y="1298811"/>
                    <a:pt x="7256784" y="1298935"/>
                  </a:cubicBezTo>
                  <a:cubicBezTo>
                    <a:pt x="7261993" y="1299059"/>
                    <a:pt x="7267574" y="1299121"/>
                    <a:pt x="7273527" y="1299121"/>
                  </a:cubicBezTo>
                  <a:lnTo>
                    <a:pt x="7277620" y="1299121"/>
                  </a:lnTo>
                  <a:cubicBezTo>
                    <a:pt x="7291015" y="1299121"/>
                    <a:pt x="7304471" y="1298439"/>
                    <a:pt x="7317989" y="1297075"/>
                  </a:cubicBezTo>
                  <a:cubicBezTo>
                    <a:pt x="7331508" y="1295711"/>
                    <a:pt x="7345089" y="1293664"/>
                    <a:pt x="7358731" y="1290936"/>
                  </a:cubicBezTo>
                  <a:cubicBezTo>
                    <a:pt x="7359227" y="1282750"/>
                    <a:pt x="7359599" y="1273324"/>
                    <a:pt x="7359847" y="1262658"/>
                  </a:cubicBezTo>
                  <a:cubicBezTo>
                    <a:pt x="7360095" y="1251992"/>
                    <a:pt x="7360219" y="1242442"/>
                    <a:pt x="7360219" y="1234009"/>
                  </a:cubicBezTo>
                  <a:cubicBezTo>
                    <a:pt x="7360219" y="1217638"/>
                    <a:pt x="7359971" y="1200833"/>
                    <a:pt x="7359475" y="1183593"/>
                  </a:cubicBezTo>
                  <a:cubicBezTo>
                    <a:pt x="7358979" y="1166354"/>
                    <a:pt x="7358483" y="1150293"/>
                    <a:pt x="7357987" y="1135410"/>
                  </a:cubicBezTo>
                  <a:cubicBezTo>
                    <a:pt x="7357987" y="1134418"/>
                    <a:pt x="7357987" y="1133178"/>
                    <a:pt x="7357987" y="1131690"/>
                  </a:cubicBezTo>
                  <a:cubicBezTo>
                    <a:pt x="7357987" y="1129953"/>
                    <a:pt x="7357925" y="1128155"/>
                    <a:pt x="7357801" y="1126295"/>
                  </a:cubicBezTo>
                  <a:cubicBezTo>
                    <a:pt x="7357677" y="1124434"/>
                    <a:pt x="7357615" y="1122636"/>
                    <a:pt x="7357615" y="1120900"/>
                  </a:cubicBezTo>
                  <a:cubicBezTo>
                    <a:pt x="7357615" y="1119163"/>
                    <a:pt x="7357615" y="1117799"/>
                    <a:pt x="7357615" y="1116807"/>
                  </a:cubicBezTo>
                  <a:close/>
                  <a:moveTo>
                    <a:pt x="6458470" y="1116435"/>
                  </a:moveTo>
                  <a:cubicBezTo>
                    <a:pt x="6447556" y="1116435"/>
                    <a:pt x="6437262" y="1118605"/>
                    <a:pt x="6427588" y="1122946"/>
                  </a:cubicBezTo>
                  <a:cubicBezTo>
                    <a:pt x="6417915" y="1127287"/>
                    <a:pt x="6409419" y="1133054"/>
                    <a:pt x="6402101" y="1140247"/>
                  </a:cubicBezTo>
                  <a:cubicBezTo>
                    <a:pt x="6394785" y="1147440"/>
                    <a:pt x="6389079" y="1155936"/>
                    <a:pt x="6384986" y="1165734"/>
                  </a:cubicBezTo>
                  <a:cubicBezTo>
                    <a:pt x="6380893" y="1175532"/>
                    <a:pt x="6378847" y="1185764"/>
                    <a:pt x="6378847" y="1196430"/>
                  </a:cubicBezTo>
                  <a:lnTo>
                    <a:pt x="6379219" y="1290936"/>
                  </a:lnTo>
                  <a:cubicBezTo>
                    <a:pt x="6388149" y="1292920"/>
                    <a:pt x="6395962" y="1294470"/>
                    <a:pt x="6402659" y="1295587"/>
                  </a:cubicBezTo>
                  <a:cubicBezTo>
                    <a:pt x="6409357" y="1296703"/>
                    <a:pt x="6415558" y="1297509"/>
                    <a:pt x="6421263" y="1298005"/>
                  </a:cubicBezTo>
                  <a:cubicBezTo>
                    <a:pt x="6426969" y="1298501"/>
                    <a:pt x="6432425" y="1298811"/>
                    <a:pt x="6437634" y="1298935"/>
                  </a:cubicBezTo>
                  <a:cubicBezTo>
                    <a:pt x="6442843" y="1299059"/>
                    <a:pt x="6448424" y="1299121"/>
                    <a:pt x="6454377" y="1299121"/>
                  </a:cubicBezTo>
                  <a:lnTo>
                    <a:pt x="6458470" y="1299121"/>
                  </a:lnTo>
                  <a:cubicBezTo>
                    <a:pt x="6471865" y="1299121"/>
                    <a:pt x="6485321" y="1298439"/>
                    <a:pt x="6498839" y="1297075"/>
                  </a:cubicBezTo>
                  <a:cubicBezTo>
                    <a:pt x="6512359" y="1295711"/>
                    <a:pt x="6525939" y="1293664"/>
                    <a:pt x="6539581" y="1290936"/>
                  </a:cubicBezTo>
                  <a:cubicBezTo>
                    <a:pt x="6540078" y="1282750"/>
                    <a:pt x="6540450" y="1273324"/>
                    <a:pt x="6540697" y="1262658"/>
                  </a:cubicBezTo>
                  <a:cubicBezTo>
                    <a:pt x="6540946" y="1251992"/>
                    <a:pt x="6541069" y="1242442"/>
                    <a:pt x="6541069" y="1234009"/>
                  </a:cubicBezTo>
                  <a:cubicBezTo>
                    <a:pt x="6541069" y="1217638"/>
                    <a:pt x="6540822" y="1200833"/>
                    <a:pt x="6540325" y="1183593"/>
                  </a:cubicBezTo>
                  <a:cubicBezTo>
                    <a:pt x="6539829" y="1166354"/>
                    <a:pt x="6539333" y="1150293"/>
                    <a:pt x="6538837" y="1135410"/>
                  </a:cubicBezTo>
                  <a:cubicBezTo>
                    <a:pt x="6538837" y="1134418"/>
                    <a:pt x="6538837" y="1133178"/>
                    <a:pt x="6538837" y="1131690"/>
                  </a:cubicBezTo>
                  <a:cubicBezTo>
                    <a:pt x="6538837" y="1129953"/>
                    <a:pt x="6538775" y="1128155"/>
                    <a:pt x="6538651" y="1126295"/>
                  </a:cubicBezTo>
                  <a:cubicBezTo>
                    <a:pt x="6538527" y="1124434"/>
                    <a:pt x="6538465" y="1122636"/>
                    <a:pt x="6538465" y="1120900"/>
                  </a:cubicBezTo>
                  <a:cubicBezTo>
                    <a:pt x="6538465" y="1119163"/>
                    <a:pt x="6538465" y="1117799"/>
                    <a:pt x="6538465" y="1116807"/>
                  </a:cubicBezTo>
                  <a:close/>
                  <a:moveTo>
                    <a:pt x="7011813" y="1102296"/>
                  </a:moveTo>
                  <a:lnTo>
                    <a:pt x="7078785" y="1102296"/>
                  </a:lnTo>
                  <a:cubicBezTo>
                    <a:pt x="7078538" y="1111722"/>
                    <a:pt x="7078538" y="1120465"/>
                    <a:pt x="7078785" y="1128527"/>
                  </a:cubicBezTo>
                  <a:cubicBezTo>
                    <a:pt x="7079033" y="1136589"/>
                    <a:pt x="7079405" y="1146200"/>
                    <a:pt x="7079902" y="1157362"/>
                  </a:cubicBezTo>
                  <a:cubicBezTo>
                    <a:pt x="7080399" y="1170261"/>
                    <a:pt x="7080893" y="1183469"/>
                    <a:pt x="7081390" y="1196988"/>
                  </a:cubicBezTo>
                  <a:cubicBezTo>
                    <a:pt x="7081887" y="1210506"/>
                    <a:pt x="7082135" y="1224459"/>
                    <a:pt x="7082135" y="1238846"/>
                  </a:cubicBezTo>
                  <a:cubicBezTo>
                    <a:pt x="7082135" y="1259186"/>
                    <a:pt x="7081390" y="1280084"/>
                    <a:pt x="7079902" y="1301540"/>
                  </a:cubicBezTo>
                  <a:cubicBezTo>
                    <a:pt x="7078413" y="1322996"/>
                    <a:pt x="7075561" y="1344266"/>
                    <a:pt x="7071344" y="1365350"/>
                  </a:cubicBezTo>
                  <a:cubicBezTo>
                    <a:pt x="7066135" y="1389906"/>
                    <a:pt x="7058569" y="1413223"/>
                    <a:pt x="7048648" y="1435299"/>
                  </a:cubicBezTo>
                  <a:cubicBezTo>
                    <a:pt x="7038727" y="1457375"/>
                    <a:pt x="7025765" y="1476723"/>
                    <a:pt x="7009767" y="1493342"/>
                  </a:cubicBezTo>
                  <a:cubicBezTo>
                    <a:pt x="6993767" y="1509961"/>
                    <a:pt x="6974420" y="1523356"/>
                    <a:pt x="6951723" y="1533526"/>
                  </a:cubicBezTo>
                  <a:cubicBezTo>
                    <a:pt x="6929027" y="1543696"/>
                    <a:pt x="6902177" y="1549153"/>
                    <a:pt x="6871171" y="1549897"/>
                  </a:cubicBezTo>
                  <a:lnTo>
                    <a:pt x="6871171" y="1482552"/>
                  </a:lnTo>
                  <a:cubicBezTo>
                    <a:pt x="6892998" y="1481560"/>
                    <a:pt x="6911665" y="1477467"/>
                    <a:pt x="6927167" y="1470274"/>
                  </a:cubicBezTo>
                  <a:cubicBezTo>
                    <a:pt x="6942669" y="1463080"/>
                    <a:pt x="6955755" y="1453531"/>
                    <a:pt x="6966421" y="1441624"/>
                  </a:cubicBezTo>
                  <a:cubicBezTo>
                    <a:pt x="6977086" y="1429718"/>
                    <a:pt x="6985582" y="1415827"/>
                    <a:pt x="6991907" y="1399952"/>
                  </a:cubicBezTo>
                  <a:cubicBezTo>
                    <a:pt x="6998233" y="1384077"/>
                    <a:pt x="7003131" y="1367148"/>
                    <a:pt x="7006604" y="1349165"/>
                  </a:cubicBezTo>
                  <a:cubicBezTo>
                    <a:pt x="7010077" y="1331181"/>
                    <a:pt x="7012309" y="1312516"/>
                    <a:pt x="7013301" y="1293168"/>
                  </a:cubicBezTo>
                  <a:cubicBezTo>
                    <a:pt x="7014293" y="1273820"/>
                    <a:pt x="7014789" y="1254597"/>
                    <a:pt x="7014789" y="1235497"/>
                  </a:cubicBezTo>
                  <a:cubicBezTo>
                    <a:pt x="7014789" y="1221855"/>
                    <a:pt x="7014665" y="1208274"/>
                    <a:pt x="7014417" y="1194755"/>
                  </a:cubicBezTo>
                  <a:cubicBezTo>
                    <a:pt x="7014170" y="1181237"/>
                    <a:pt x="7013798" y="1168152"/>
                    <a:pt x="7013301" y="1155502"/>
                  </a:cubicBezTo>
                  <a:cubicBezTo>
                    <a:pt x="7012805" y="1146076"/>
                    <a:pt x="7012433" y="1136899"/>
                    <a:pt x="7012185" y="1127969"/>
                  </a:cubicBezTo>
                  <a:cubicBezTo>
                    <a:pt x="7011937" y="1119039"/>
                    <a:pt x="7011813" y="1110482"/>
                    <a:pt x="7011813" y="1102296"/>
                  </a:cubicBezTo>
                  <a:close/>
                  <a:moveTo>
                    <a:pt x="5714925" y="1062484"/>
                  </a:moveTo>
                  <a:lnTo>
                    <a:pt x="5781526" y="1062484"/>
                  </a:lnTo>
                  <a:lnTo>
                    <a:pt x="5781526" y="1294656"/>
                  </a:lnTo>
                  <a:lnTo>
                    <a:pt x="5842471" y="1294656"/>
                  </a:lnTo>
                  <a:lnTo>
                    <a:pt x="5847010" y="1294656"/>
                  </a:lnTo>
                  <a:lnTo>
                    <a:pt x="5919861" y="1294656"/>
                  </a:lnTo>
                  <a:lnTo>
                    <a:pt x="5919861" y="1062484"/>
                  </a:lnTo>
                  <a:lnTo>
                    <a:pt x="5986462" y="1062484"/>
                  </a:lnTo>
                  <a:lnTo>
                    <a:pt x="5986462" y="1293168"/>
                  </a:lnTo>
                  <a:lnTo>
                    <a:pt x="6056411" y="1293168"/>
                  </a:lnTo>
                  <a:lnTo>
                    <a:pt x="6056411" y="1294656"/>
                  </a:lnTo>
                  <a:lnTo>
                    <a:pt x="6177036" y="1294656"/>
                  </a:lnTo>
                  <a:lnTo>
                    <a:pt x="6177036" y="1062484"/>
                  </a:lnTo>
                  <a:lnTo>
                    <a:pt x="6243637" y="1062484"/>
                  </a:lnTo>
                  <a:lnTo>
                    <a:pt x="6243637" y="1324794"/>
                  </a:lnTo>
                  <a:cubicBezTo>
                    <a:pt x="6243885" y="1325786"/>
                    <a:pt x="6244009" y="1326902"/>
                    <a:pt x="6244009" y="1328143"/>
                  </a:cubicBezTo>
                  <a:cubicBezTo>
                    <a:pt x="6244009" y="1332856"/>
                    <a:pt x="6243140" y="1337259"/>
                    <a:pt x="6241404" y="1341351"/>
                  </a:cubicBezTo>
                  <a:cubicBezTo>
                    <a:pt x="6239667" y="1345444"/>
                    <a:pt x="6237249" y="1348979"/>
                    <a:pt x="6234149" y="1351955"/>
                  </a:cubicBezTo>
                  <a:cubicBezTo>
                    <a:pt x="6231048" y="1354932"/>
                    <a:pt x="6227451" y="1357288"/>
                    <a:pt x="6223359" y="1359025"/>
                  </a:cubicBezTo>
                  <a:cubicBezTo>
                    <a:pt x="6219266" y="1360761"/>
                    <a:pt x="6214863" y="1361629"/>
                    <a:pt x="6210151" y="1361629"/>
                  </a:cubicBezTo>
                  <a:lnTo>
                    <a:pt x="6050160" y="1361629"/>
                  </a:lnTo>
                  <a:lnTo>
                    <a:pt x="6050160" y="1360545"/>
                  </a:lnTo>
                  <a:lnTo>
                    <a:pt x="5949255" y="1361071"/>
                  </a:lnTo>
                  <a:lnTo>
                    <a:pt x="5847010" y="1361605"/>
                  </a:lnTo>
                  <a:lnTo>
                    <a:pt x="5847010" y="1361629"/>
                  </a:lnTo>
                  <a:lnTo>
                    <a:pt x="5842471" y="1361629"/>
                  </a:lnTo>
                  <a:lnTo>
                    <a:pt x="5511775" y="1361629"/>
                  </a:lnTo>
                  <a:cubicBezTo>
                    <a:pt x="5483745" y="1361629"/>
                    <a:pt x="5460243" y="1357474"/>
                    <a:pt x="5441267" y="1349165"/>
                  </a:cubicBezTo>
                  <a:cubicBezTo>
                    <a:pt x="5422292" y="1340855"/>
                    <a:pt x="5406975" y="1329941"/>
                    <a:pt x="5395317" y="1316422"/>
                  </a:cubicBezTo>
                  <a:cubicBezTo>
                    <a:pt x="5383659" y="1302904"/>
                    <a:pt x="5375287" y="1287587"/>
                    <a:pt x="5370202" y="1270472"/>
                  </a:cubicBezTo>
                  <a:cubicBezTo>
                    <a:pt x="5365117" y="1253357"/>
                    <a:pt x="5362574" y="1236117"/>
                    <a:pt x="5362574" y="1218754"/>
                  </a:cubicBezTo>
                  <a:cubicBezTo>
                    <a:pt x="5362574" y="1199406"/>
                    <a:pt x="5364807" y="1180679"/>
                    <a:pt x="5369272" y="1162571"/>
                  </a:cubicBezTo>
                  <a:cubicBezTo>
                    <a:pt x="5373736" y="1144464"/>
                    <a:pt x="5379194" y="1128713"/>
                    <a:pt x="5385643" y="1115318"/>
                  </a:cubicBezTo>
                  <a:cubicBezTo>
                    <a:pt x="5391100" y="1118295"/>
                    <a:pt x="5396247" y="1121086"/>
                    <a:pt x="5401084" y="1123690"/>
                  </a:cubicBezTo>
                  <a:cubicBezTo>
                    <a:pt x="5405921" y="1126295"/>
                    <a:pt x="5410634" y="1128775"/>
                    <a:pt x="5415222" y="1131131"/>
                  </a:cubicBezTo>
                  <a:cubicBezTo>
                    <a:pt x="5419811" y="1133488"/>
                    <a:pt x="5424462" y="1135906"/>
                    <a:pt x="5429175" y="1138387"/>
                  </a:cubicBezTo>
                  <a:cubicBezTo>
                    <a:pt x="5433887" y="1140867"/>
                    <a:pt x="5438973" y="1143472"/>
                    <a:pt x="5444430" y="1146200"/>
                  </a:cubicBezTo>
                  <a:cubicBezTo>
                    <a:pt x="5439965" y="1155874"/>
                    <a:pt x="5436306" y="1167160"/>
                    <a:pt x="5433454" y="1180059"/>
                  </a:cubicBezTo>
                  <a:cubicBezTo>
                    <a:pt x="5430601" y="1192957"/>
                    <a:pt x="5429175" y="1206228"/>
                    <a:pt x="5429175" y="1219870"/>
                  </a:cubicBezTo>
                  <a:cubicBezTo>
                    <a:pt x="5429175" y="1230040"/>
                    <a:pt x="5430229" y="1239590"/>
                    <a:pt x="5432338" y="1248520"/>
                  </a:cubicBezTo>
                  <a:cubicBezTo>
                    <a:pt x="5434446" y="1257449"/>
                    <a:pt x="5438415" y="1265325"/>
                    <a:pt x="5444244" y="1272146"/>
                  </a:cubicBezTo>
                  <a:cubicBezTo>
                    <a:pt x="5450073" y="1278967"/>
                    <a:pt x="5458134" y="1284424"/>
                    <a:pt x="5468428" y="1288517"/>
                  </a:cubicBezTo>
                  <a:cubicBezTo>
                    <a:pt x="5478722" y="1292610"/>
                    <a:pt x="5491930" y="1294780"/>
                    <a:pt x="5508054" y="1295028"/>
                  </a:cubicBezTo>
                  <a:lnTo>
                    <a:pt x="5714925" y="1294656"/>
                  </a:lnTo>
                  <a:close/>
                  <a:moveTo>
                    <a:pt x="4240039" y="1052439"/>
                  </a:moveTo>
                  <a:cubicBezTo>
                    <a:pt x="4246736" y="1052935"/>
                    <a:pt x="4252503" y="1053245"/>
                    <a:pt x="4257340" y="1053369"/>
                  </a:cubicBezTo>
                  <a:cubicBezTo>
                    <a:pt x="4262177" y="1053493"/>
                    <a:pt x="4268440" y="1053679"/>
                    <a:pt x="4276129" y="1053927"/>
                  </a:cubicBezTo>
                  <a:cubicBezTo>
                    <a:pt x="4293741" y="1054671"/>
                    <a:pt x="4312220" y="1055725"/>
                    <a:pt x="4331568" y="1057089"/>
                  </a:cubicBezTo>
                  <a:cubicBezTo>
                    <a:pt x="4350915" y="1058454"/>
                    <a:pt x="4370015" y="1061678"/>
                    <a:pt x="4388867" y="1066763"/>
                  </a:cubicBezTo>
                  <a:cubicBezTo>
                    <a:pt x="4407718" y="1071848"/>
                    <a:pt x="4425702" y="1079352"/>
                    <a:pt x="4442817" y="1089274"/>
                  </a:cubicBezTo>
                  <a:cubicBezTo>
                    <a:pt x="4459932" y="1099195"/>
                    <a:pt x="4475125" y="1112962"/>
                    <a:pt x="4488395" y="1130573"/>
                  </a:cubicBezTo>
                  <a:cubicBezTo>
                    <a:pt x="4501666" y="1148185"/>
                    <a:pt x="4512456" y="1170323"/>
                    <a:pt x="4520766" y="1196988"/>
                  </a:cubicBezTo>
                  <a:cubicBezTo>
                    <a:pt x="4529075" y="1223653"/>
                    <a:pt x="4533850" y="1256209"/>
                    <a:pt x="4535090" y="1294656"/>
                  </a:cubicBezTo>
                  <a:lnTo>
                    <a:pt x="4524300" y="1361629"/>
                  </a:lnTo>
                  <a:lnTo>
                    <a:pt x="4197548" y="1361629"/>
                  </a:lnTo>
                  <a:lnTo>
                    <a:pt x="4195762" y="1361629"/>
                  </a:lnTo>
                  <a:lnTo>
                    <a:pt x="3984054" y="1361629"/>
                  </a:lnTo>
                  <a:lnTo>
                    <a:pt x="3983980" y="1361629"/>
                  </a:lnTo>
                  <a:lnTo>
                    <a:pt x="3918198" y="1361629"/>
                  </a:lnTo>
                  <a:cubicBezTo>
                    <a:pt x="3912741" y="1387426"/>
                    <a:pt x="3905051" y="1411548"/>
                    <a:pt x="3895129" y="1433997"/>
                  </a:cubicBezTo>
                  <a:cubicBezTo>
                    <a:pt x="3885207" y="1456445"/>
                    <a:pt x="3872247" y="1476165"/>
                    <a:pt x="3856248" y="1493156"/>
                  </a:cubicBezTo>
                  <a:cubicBezTo>
                    <a:pt x="3840249" y="1510147"/>
                    <a:pt x="3820901" y="1523666"/>
                    <a:pt x="3798205" y="1533712"/>
                  </a:cubicBezTo>
                  <a:cubicBezTo>
                    <a:pt x="3775509" y="1543758"/>
                    <a:pt x="3748658" y="1549153"/>
                    <a:pt x="3717652" y="1549897"/>
                  </a:cubicBezTo>
                  <a:lnTo>
                    <a:pt x="3717652" y="1482552"/>
                  </a:lnTo>
                  <a:cubicBezTo>
                    <a:pt x="3739480" y="1481560"/>
                    <a:pt x="3758146" y="1477467"/>
                    <a:pt x="3773649" y="1470274"/>
                  </a:cubicBezTo>
                  <a:cubicBezTo>
                    <a:pt x="3789151" y="1463080"/>
                    <a:pt x="3802236" y="1453531"/>
                    <a:pt x="3812902" y="1441624"/>
                  </a:cubicBezTo>
                  <a:cubicBezTo>
                    <a:pt x="3823568" y="1429718"/>
                    <a:pt x="3832063" y="1415827"/>
                    <a:pt x="3838389" y="1399952"/>
                  </a:cubicBezTo>
                  <a:cubicBezTo>
                    <a:pt x="3844714" y="1384077"/>
                    <a:pt x="3849613" y="1367148"/>
                    <a:pt x="3853085" y="1349165"/>
                  </a:cubicBezTo>
                  <a:cubicBezTo>
                    <a:pt x="3856558" y="1331181"/>
                    <a:pt x="3858790" y="1312516"/>
                    <a:pt x="3859783" y="1293168"/>
                  </a:cubicBezTo>
                  <a:cubicBezTo>
                    <a:pt x="3860775" y="1273820"/>
                    <a:pt x="3861271" y="1254597"/>
                    <a:pt x="3861271" y="1235497"/>
                  </a:cubicBezTo>
                  <a:cubicBezTo>
                    <a:pt x="3861271" y="1221855"/>
                    <a:pt x="3861147" y="1208274"/>
                    <a:pt x="3860899" y="1194755"/>
                  </a:cubicBezTo>
                  <a:cubicBezTo>
                    <a:pt x="3860651" y="1181237"/>
                    <a:pt x="3860279" y="1168152"/>
                    <a:pt x="3859783" y="1155502"/>
                  </a:cubicBezTo>
                  <a:cubicBezTo>
                    <a:pt x="3859286" y="1146076"/>
                    <a:pt x="3858914" y="1136899"/>
                    <a:pt x="3858666" y="1127969"/>
                  </a:cubicBezTo>
                  <a:cubicBezTo>
                    <a:pt x="3858418" y="1119039"/>
                    <a:pt x="3858294" y="1110482"/>
                    <a:pt x="3858294" y="1102296"/>
                  </a:cubicBezTo>
                  <a:lnTo>
                    <a:pt x="3924895" y="1102296"/>
                  </a:lnTo>
                  <a:cubicBezTo>
                    <a:pt x="3924895" y="1104280"/>
                    <a:pt x="3924957" y="1108683"/>
                    <a:pt x="3925081" y="1115505"/>
                  </a:cubicBezTo>
                  <a:cubicBezTo>
                    <a:pt x="3925205" y="1122326"/>
                    <a:pt x="3925453" y="1130325"/>
                    <a:pt x="3925825" y="1139503"/>
                  </a:cubicBezTo>
                  <a:cubicBezTo>
                    <a:pt x="3926197" y="1148681"/>
                    <a:pt x="3926507" y="1158603"/>
                    <a:pt x="3926755" y="1169269"/>
                  </a:cubicBezTo>
                  <a:cubicBezTo>
                    <a:pt x="3927003" y="1179935"/>
                    <a:pt x="3927313" y="1189981"/>
                    <a:pt x="3927686" y="1199406"/>
                  </a:cubicBezTo>
                  <a:cubicBezTo>
                    <a:pt x="3928057" y="1208832"/>
                    <a:pt x="3928305" y="1217142"/>
                    <a:pt x="3928430" y="1224335"/>
                  </a:cubicBezTo>
                  <a:cubicBezTo>
                    <a:pt x="3928554" y="1231528"/>
                    <a:pt x="3928616" y="1236365"/>
                    <a:pt x="3928616" y="1238846"/>
                  </a:cubicBezTo>
                  <a:cubicBezTo>
                    <a:pt x="3928616" y="1242814"/>
                    <a:pt x="3928554" y="1247217"/>
                    <a:pt x="3928430" y="1252054"/>
                  </a:cubicBezTo>
                  <a:cubicBezTo>
                    <a:pt x="3928305" y="1256891"/>
                    <a:pt x="3928182" y="1261790"/>
                    <a:pt x="3928057" y="1266751"/>
                  </a:cubicBezTo>
                  <a:cubicBezTo>
                    <a:pt x="3927933" y="1271712"/>
                    <a:pt x="3927810" y="1276611"/>
                    <a:pt x="3927686" y="1281448"/>
                  </a:cubicBezTo>
                  <a:cubicBezTo>
                    <a:pt x="3927561" y="1286285"/>
                    <a:pt x="3927375" y="1290688"/>
                    <a:pt x="3927127" y="1294656"/>
                  </a:cubicBezTo>
                  <a:lnTo>
                    <a:pt x="3983980" y="1294656"/>
                  </a:lnTo>
                  <a:lnTo>
                    <a:pt x="3984054" y="1294656"/>
                  </a:lnTo>
                  <a:lnTo>
                    <a:pt x="4061371" y="1294656"/>
                  </a:lnTo>
                  <a:lnTo>
                    <a:pt x="4061371" y="1062484"/>
                  </a:lnTo>
                  <a:lnTo>
                    <a:pt x="4127971" y="1062484"/>
                  </a:lnTo>
                  <a:lnTo>
                    <a:pt x="4127971" y="1294656"/>
                  </a:lnTo>
                  <a:lnTo>
                    <a:pt x="4195762" y="1294656"/>
                  </a:lnTo>
                  <a:lnTo>
                    <a:pt x="4197548" y="1294656"/>
                  </a:lnTo>
                  <a:lnTo>
                    <a:pt x="4468118" y="1294656"/>
                  </a:lnTo>
                  <a:cubicBezTo>
                    <a:pt x="4466629" y="1265883"/>
                    <a:pt x="4462226" y="1241512"/>
                    <a:pt x="4454909" y="1221545"/>
                  </a:cubicBezTo>
                  <a:cubicBezTo>
                    <a:pt x="4447592" y="1201577"/>
                    <a:pt x="4438352" y="1185144"/>
                    <a:pt x="4427190" y="1172245"/>
                  </a:cubicBezTo>
                  <a:cubicBezTo>
                    <a:pt x="4416028" y="1159347"/>
                    <a:pt x="4403439" y="1149301"/>
                    <a:pt x="4389425" y="1142108"/>
                  </a:cubicBezTo>
                  <a:cubicBezTo>
                    <a:pt x="4375410" y="1134914"/>
                    <a:pt x="4360837" y="1129643"/>
                    <a:pt x="4345707" y="1126295"/>
                  </a:cubicBezTo>
                  <a:cubicBezTo>
                    <a:pt x="4330576" y="1122946"/>
                    <a:pt x="4315445" y="1120900"/>
                    <a:pt x="4300314" y="1120155"/>
                  </a:cubicBezTo>
                  <a:cubicBezTo>
                    <a:pt x="4285183" y="1119411"/>
                    <a:pt x="4271044" y="1119039"/>
                    <a:pt x="4257898" y="1119039"/>
                  </a:cubicBezTo>
                  <a:cubicBezTo>
                    <a:pt x="4253681" y="1119039"/>
                    <a:pt x="4249588" y="1119101"/>
                    <a:pt x="4245620" y="1119225"/>
                  </a:cubicBezTo>
                  <a:cubicBezTo>
                    <a:pt x="4241651" y="1119349"/>
                    <a:pt x="4237930" y="1119287"/>
                    <a:pt x="4234457" y="1119039"/>
                  </a:cubicBezTo>
                  <a:close/>
                  <a:moveTo>
                    <a:pt x="1649536" y="1052439"/>
                  </a:moveTo>
                  <a:cubicBezTo>
                    <a:pt x="1656234" y="1052935"/>
                    <a:pt x="1662001" y="1053245"/>
                    <a:pt x="1666838" y="1053369"/>
                  </a:cubicBezTo>
                  <a:cubicBezTo>
                    <a:pt x="1671674" y="1053493"/>
                    <a:pt x="1677937" y="1053679"/>
                    <a:pt x="1685627" y="1053927"/>
                  </a:cubicBezTo>
                  <a:cubicBezTo>
                    <a:pt x="1703238" y="1054671"/>
                    <a:pt x="1721719" y="1055725"/>
                    <a:pt x="1741065" y="1057089"/>
                  </a:cubicBezTo>
                  <a:cubicBezTo>
                    <a:pt x="1760413" y="1058454"/>
                    <a:pt x="1779513" y="1061678"/>
                    <a:pt x="1798364" y="1066763"/>
                  </a:cubicBezTo>
                  <a:cubicBezTo>
                    <a:pt x="1817216" y="1071848"/>
                    <a:pt x="1835199" y="1079352"/>
                    <a:pt x="1852315" y="1089274"/>
                  </a:cubicBezTo>
                  <a:cubicBezTo>
                    <a:pt x="1869430" y="1099195"/>
                    <a:pt x="1884623" y="1112962"/>
                    <a:pt x="1897894" y="1130573"/>
                  </a:cubicBezTo>
                  <a:cubicBezTo>
                    <a:pt x="1911164" y="1148185"/>
                    <a:pt x="1921954" y="1170323"/>
                    <a:pt x="1930263" y="1196988"/>
                  </a:cubicBezTo>
                  <a:cubicBezTo>
                    <a:pt x="1938573" y="1223653"/>
                    <a:pt x="1943348" y="1256209"/>
                    <a:pt x="1944588" y="1294656"/>
                  </a:cubicBezTo>
                  <a:lnTo>
                    <a:pt x="2001291" y="1294656"/>
                  </a:lnTo>
                  <a:lnTo>
                    <a:pt x="2005980" y="1294656"/>
                  </a:lnTo>
                  <a:lnTo>
                    <a:pt x="2109192" y="1294656"/>
                  </a:lnTo>
                  <a:lnTo>
                    <a:pt x="2109192" y="1062484"/>
                  </a:lnTo>
                  <a:lnTo>
                    <a:pt x="2175792" y="1062484"/>
                  </a:lnTo>
                  <a:lnTo>
                    <a:pt x="2175792" y="1324794"/>
                  </a:lnTo>
                  <a:cubicBezTo>
                    <a:pt x="2176041" y="1325786"/>
                    <a:pt x="2176164" y="1326902"/>
                    <a:pt x="2176164" y="1328143"/>
                  </a:cubicBezTo>
                  <a:cubicBezTo>
                    <a:pt x="2176164" y="1337569"/>
                    <a:pt x="2172878" y="1345506"/>
                    <a:pt x="2166305" y="1351955"/>
                  </a:cubicBezTo>
                  <a:cubicBezTo>
                    <a:pt x="2159732" y="1358404"/>
                    <a:pt x="2151732" y="1361629"/>
                    <a:pt x="2142306" y="1361629"/>
                  </a:cubicBezTo>
                  <a:lnTo>
                    <a:pt x="2005980" y="1361629"/>
                  </a:lnTo>
                  <a:lnTo>
                    <a:pt x="2001291" y="1361629"/>
                  </a:lnTo>
                  <a:lnTo>
                    <a:pt x="1589335" y="1361629"/>
                  </a:lnTo>
                  <a:lnTo>
                    <a:pt x="1582936" y="1361629"/>
                  </a:lnTo>
                  <a:lnTo>
                    <a:pt x="1254100" y="1361629"/>
                  </a:lnTo>
                  <a:cubicBezTo>
                    <a:pt x="1226071" y="1361629"/>
                    <a:pt x="1202569" y="1357474"/>
                    <a:pt x="1183593" y="1349165"/>
                  </a:cubicBezTo>
                  <a:cubicBezTo>
                    <a:pt x="1164617" y="1340855"/>
                    <a:pt x="1149300" y="1329941"/>
                    <a:pt x="1137642" y="1316422"/>
                  </a:cubicBezTo>
                  <a:cubicBezTo>
                    <a:pt x="1125984" y="1302904"/>
                    <a:pt x="1117612" y="1287587"/>
                    <a:pt x="1112527" y="1270472"/>
                  </a:cubicBezTo>
                  <a:cubicBezTo>
                    <a:pt x="1107442" y="1253357"/>
                    <a:pt x="1104900" y="1236117"/>
                    <a:pt x="1104900" y="1218754"/>
                  </a:cubicBezTo>
                  <a:cubicBezTo>
                    <a:pt x="1104900" y="1199406"/>
                    <a:pt x="1107133" y="1180679"/>
                    <a:pt x="1111597" y="1162571"/>
                  </a:cubicBezTo>
                  <a:cubicBezTo>
                    <a:pt x="1116062" y="1144464"/>
                    <a:pt x="1121519" y="1128713"/>
                    <a:pt x="1127969" y="1115318"/>
                  </a:cubicBezTo>
                  <a:cubicBezTo>
                    <a:pt x="1133426" y="1118295"/>
                    <a:pt x="1138572" y="1121086"/>
                    <a:pt x="1143409" y="1123690"/>
                  </a:cubicBezTo>
                  <a:cubicBezTo>
                    <a:pt x="1148246" y="1126295"/>
                    <a:pt x="1152959" y="1128775"/>
                    <a:pt x="1157548" y="1131131"/>
                  </a:cubicBezTo>
                  <a:cubicBezTo>
                    <a:pt x="1162137" y="1133488"/>
                    <a:pt x="1166787" y="1135906"/>
                    <a:pt x="1171500" y="1138387"/>
                  </a:cubicBezTo>
                  <a:cubicBezTo>
                    <a:pt x="1176213" y="1140867"/>
                    <a:pt x="1181298" y="1143472"/>
                    <a:pt x="1186755" y="1146200"/>
                  </a:cubicBezTo>
                  <a:cubicBezTo>
                    <a:pt x="1182290" y="1155874"/>
                    <a:pt x="1178632" y="1167160"/>
                    <a:pt x="1175779" y="1180059"/>
                  </a:cubicBezTo>
                  <a:cubicBezTo>
                    <a:pt x="1172927" y="1192957"/>
                    <a:pt x="1171500" y="1206228"/>
                    <a:pt x="1171500" y="1219870"/>
                  </a:cubicBezTo>
                  <a:cubicBezTo>
                    <a:pt x="1171500" y="1230040"/>
                    <a:pt x="1172555" y="1239590"/>
                    <a:pt x="1174663" y="1248520"/>
                  </a:cubicBezTo>
                  <a:cubicBezTo>
                    <a:pt x="1176771" y="1257449"/>
                    <a:pt x="1180740" y="1265325"/>
                    <a:pt x="1186569" y="1272146"/>
                  </a:cubicBezTo>
                  <a:cubicBezTo>
                    <a:pt x="1192398" y="1278967"/>
                    <a:pt x="1200460" y="1284424"/>
                    <a:pt x="1210754" y="1288517"/>
                  </a:cubicBezTo>
                  <a:cubicBezTo>
                    <a:pt x="1221048" y="1292610"/>
                    <a:pt x="1234256" y="1294780"/>
                    <a:pt x="1250379" y="1295028"/>
                  </a:cubicBezTo>
                  <a:lnTo>
                    <a:pt x="1457250" y="1294656"/>
                  </a:lnTo>
                  <a:lnTo>
                    <a:pt x="1457250" y="1062484"/>
                  </a:lnTo>
                  <a:lnTo>
                    <a:pt x="1523851" y="1062484"/>
                  </a:lnTo>
                  <a:lnTo>
                    <a:pt x="1523851" y="1294656"/>
                  </a:lnTo>
                  <a:lnTo>
                    <a:pt x="1582936" y="1294656"/>
                  </a:lnTo>
                  <a:lnTo>
                    <a:pt x="1589335" y="1294656"/>
                  </a:lnTo>
                  <a:lnTo>
                    <a:pt x="1877616" y="1294656"/>
                  </a:lnTo>
                  <a:cubicBezTo>
                    <a:pt x="1876127" y="1265883"/>
                    <a:pt x="1871724" y="1241512"/>
                    <a:pt x="1864407" y="1221545"/>
                  </a:cubicBezTo>
                  <a:cubicBezTo>
                    <a:pt x="1857089" y="1201577"/>
                    <a:pt x="1847850" y="1185144"/>
                    <a:pt x="1836688" y="1172245"/>
                  </a:cubicBezTo>
                  <a:cubicBezTo>
                    <a:pt x="1825526" y="1159347"/>
                    <a:pt x="1812875" y="1149301"/>
                    <a:pt x="1798736" y="1142108"/>
                  </a:cubicBezTo>
                  <a:cubicBezTo>
                    <a:pt x="1784598" y="1134914"/>
                    <a:pt x="1769963" y="1129643"/>
                    <a:pt x="1754833" y="1126295"/>
                  </a:cubicBezTo>
                  <a:cubicBezTo>
                    <a:pt x="1739701" y="1122946"/>
                    <a:pt x="1724571" y="1120900"/>
                    <a:pt x="1709440" y="1120155"/>
                  </a:cubicBezTo>
                  <a:cubicBezTo>
                    <a:pt x="1694309" y="1119411"/>
                    <a:pt x="1680171" y="1119039"/>
                    <a:pt x="1667024" y="1119039"/>
                  </a:cubicBezTo>
                  <a:cubicBezTo>
                    <a:pt x="1663055" y="1119039"/>
                    <a:pt x="1659086" y="1119101"/>
                    <a:pt x="1655117" y="1119225"/>
                  </a:cubicBezTo>
                  <a:cubicBezTo>
                    <a:pt x="1651149" y="1119349"/>
                    <a:pt x="1647428" y="1119287"/>
                    <a:pt x="1643956" y="1119039"/>
                  </a:cubicBezTo>
                  <a:close/>
                  <a:moveTo>
                    <a:pt x="7277620" y="1049834"/>
                  </a:moveTo>
                  <a:lnTo>
                    <a:pt x="7379195" y="1049834"/>
                  </a:lnTo>
                  <a:cubicBezTo>
                    <a:pt x="7385396" y="1049834"/>
                    <a:pt x="7391225" y="1051012"/>
                    <a:pt x="7396683" y="1053369"/>
                  </a:cubicBezTo>
                  <a:cubicBezTo>
                    <a:pt x="7402139" y="1055725"/>
                    <a:pt x="7406853" y="1058888"/>
                    <a:pt x="7410821" y="1062857"/>
                  </a:cubicBezTo>
                  <a:cubicBezTo>
                    <a:pt x="7414789" y="1066825"/>
                    <a:pt x="7417952" y="1071600"/>
                    <a:pt x="7420309" y="1077181"/>
                  </a:cubicBezTo>
                  <a:cubicBezTo>
                    <a:pt x="7422665" y="1082762"/>
                    <a:pt x="7423843" y="1088653"/>
                    <a:pt x="7423843" y="1094855"/>
                  </a:cubicBezTo>
                  <a:cubicBezTo>
                    <a:pt x="7423843" y="1104280"/>
                    <a:pt x="7423967" y="1114264"/>
                    <a:pt x="7424215" y="1124806"/>
                  </a:cubicBezTo>
                  <a:cubicBezTo>
                    <a:pt x="7424463" y="1135348"/>
                    <a:pt x="7424835" y="1146200"/>
                    <a:pt x="7425332" y="1157362"/>
                  </a:cubicBezTo>
                  <a:cubicBezTo>
                    <a:pt x="7425828" y="1170261"/>
                    <a:pt x="7426323" y="1183469"/>
                    <a:pt x="7426820" y="1196988"/>
                  </a:cubicBezTo>
                  <a:cubicBezTo>
                    <a:pt x="7427316" y="1210506"/>
                    <a:pt x="7427565" y="1224459"/>
                    <a:pt x="7427565" y="1238846"/>
                  </a:cubicBezTo>
                  <a:cubicBezTo>
                    <a:pt x="7427565" y="1254225"/>
                    <a:pt x="7427193" y="1269728"/>
                    <a:pt x="7426448" y="1285355"/>
                  </a:cubicBezTo>
                  <a:lnTo>
                    <a:pt x="7426076" y="1294656"/>
                  </a:lnTo>
                  <a:lnTo>
                    <a:pt x="7478166" y="1294656"/>
                  </a:lnTo>
                  <a:lnTo>
                    <a:pt x="7487467" y="1294656"/>
                  </a:lnTo>
                  <a:lnTo>
                    <a:pt x="7586067" y="1294656"/>
                  </a:lnTo>
                  <a:lnTo>
                    <a:pt x="7586067" y="1062484"/>
                  </a:lnTo>
                  <a:lnTo>
                    <a:pt x="7652667" y="1062484"/>
                  </a:lnTo>
                  <a:lnTo>
                    <a:pt x="7652667" y="1324794"/>
                  </a:lnTo>
                  <a:cubicBezTo>
                    <a:pt x="7652915" y="1325786"/>
                    <a:pt x="7653039" y="1326902"/>
                    <a:pt x="7653039" y="1328143"/>
                  </a:cubicBezTo>
                  <a:cubicBezTo>
                    <a:pt x="7653039" y="1337569"/>
                    <a:pt x="7649752" y="1345506"/>
                    <a:pt x="7643179" y="1351955"/>
                  </a:cubicBezTo>
                  <a:cubicBezTo>
                    <a:pt x="7636605" y="1358404"/>
                    <a:pt x="7628606" y="1361629"/>
                    <a:pt x="7619181" y="1361629"/>
                  </a:cubicBezTo>
                  <a:lnTo>
                    <a:pt x="7487467" y="1361629"/>
                  </a:lnTo>
                  <a:lnTo>
                    <a:pt x="7478166" y="1361629"/>
                  </a:lnTo>
                  <a:lnTo>
                    <a:pt x="7417147" y="1361629"/>
                  </a:lnTo>
                  <a:cubicBezTo>
                    <a:pt x="7411689" y="1387178"/>
                    <a:pt x="7403999" y="1411238"/>
                    <a:pt x="7394078" y="1433811"/>
                  </a:cubicBezTo>
                  <a:cubicBezTo>
                    <a:pt x="7384156" y="1456383"/>
                    <a:pt x="7371195" y="1476103"/>
                    <a:pt x="7355197" y="1492970"/>
                  </a:cubicBezTo>
                  <a:cubicBezTo>
                    <a:pt x="7339197" y="1509837"/>
                    <a:pt x="7319850" y="1523356"/>
                    <a:pt x="7297153" y="1533526"/>
                  </a:cubicBezTo>
                  <a:cubicBezTo>
                    <a:pt x="7274457" y="1543696"/>
                    <a:pt x="7247606" y="1549153"/>
                    <a:pt x="7216601" y="1549897"/>
                  </a:cubicBezTo>
                  <a:lnTo>
                    <a:pt x="7216601" y="1482924"/>
                  </a:lnTo>
                  <a:cubicBezTo>
                    <a:pt x="7236940" y="1482180"/>
                    <a:pt x="7254303" y="1478583"/>
                    <a:pt x="7268691" y="1472134"/>
                  </a:cubicBezTo>
                  <a:cubicBezTo>
                    <a:pt x="7283077" y="1465685"/>
                    <a:pt x="7295417" y="1457065"/>
                    <a:pt x="7305711" y="1446275"/>
                  </a:cubicBezTo>
                  <a:cubicBezTo>
                    <a:pt x="7316005" y="1435485"/>
                    <a:pt x="7324625" y="1422835"/>
                    <a:pt x="7331570" y="1408324"/>
                  </a:cubicBezTo>
                  <a:cubicBezTo>
                    <a:pt x="7338515" y="1393813"/>
                    <a:pt x="7344717" y="1378124"/>
                    <a:pt x="7350173" y="1361257"/>
                  </a:cubicBezTo>
                  <a:cubicBezTo>
                    <a:pt x="7336779" y="1362745"/>
                    <a:pt x="7324005" y="1363923"/>
                    <a:pt x="7311851" y="1364792"/>
                  </a:cubicBezTo>
                  <a:cubicBezTo>
                    <a:pt x="7299696" y="1365660"/>
                    <a:pt x="7288285" y="1366094"/>
                    <a:pt x="7277620" y="1366094"/>
                  </a:cubicBezTo>
                  <a:cubicBezTo>
                    <a:pt x="7266954" y="1366094"/>
                    <a:pt x="7256473" y="1365722"/>
                    <a:pt x="7246180" y="1364978"/>
                  </a:cubicBezTo>
                  <a:cubicBezTo>
                    <a:pt x="7235886" y="1364234"/>
                    <a:pt x="7225530" y="1363241"/>
                    <a:pt x="7215112" y="1362001"/>
                  </a:cubicBezTo>
                  <a:lnTo>
                    <a:pt x="7215485" y="1362001"/>
                  </a:lnTo>
                  <a:cubicBezTo>
                    <a:pt x="7213499" y="1361505"/>
                    <a:pt x="7211267" y="1361133"/>
                    <a:pt x="7208787" y="1360885"/>
                  </a:cubicBezTo>
                  <a:cubicBezTo>
                    <a:pt x="7206307" y="1360637"/>
                    <a:pt x="7203950" y="1360265"/>
                    <a:pt x="7201717" y="1359769"/>
                  </a:cubicBezTo>
                  <a:cubicBezTo>
                    <a:pt x="7193532" y="1358528"/>
                    <a:pt x="7185222" y="1357102"/>
                    <a:pt x="7176789" y="1355490"/>
                  </a:cubicBezTo>
                  <a:cubicBezTo>
                    <a:pt x="7168355" y="1353878"/>
                    <a:pt x="7160790" y="1351583"/>
                    <a:pt x="7154093" y="1348607"/>
                  </a:cubicBezTo>
                  <a:cubicBezTo>
                    <a:pt x="7147395" y="1345630"/>
                    <a:pt x="7141938" y="1341785"/>
                    <a:pt x="7137721" y="1337073"/>
                  </a:cubicBezTo>
                  <a:cubicBezTo>
                    <a:pt x="7133505" y="1332360"/>
                    <a:pt x="7131397" y="1326034"/>
                    <a:pt x="7131397" y="1318097"/>
                  </a:cubicBezTo>
                  <a:lnTo>
                    <a:pt x="7131397" y="1196430"/>
                  </a:lnTo>
                  <a:cubicBezTo>
                    <a:pt x="7131397" y="1176338"/>
                    <a:pt x="7135179" y="1157362"/>
                    <a:pt x="7142745" y="1139503"/>
                  </a:cubicBezTo>
                  <a:cubicBezTo>
                    <a:pt x="7150310" y="1121644"/>
                    <a:pt x="7160727" y="1106079"/>
                    <a:pt x="7173999" y="1092808"/>
                  </a:cubicBezTo>
                  <a:cubicBezTo>
                    <a:pt x="7187269" y="1079538"/>
                    <a:pt x="7202771" y="1069058"/>
                    <a:pt x="7220507" y="1061368"/>
                  </a:cubicBezTo>
                  <a:cubicBezTo>
                    <a:pt x="7238242" y="1053679"/>
                    <a:pt x="7257280" y="1049834"/>
                    <a:pt x="7277620" y="1049834"/>
                  </a:cubicBezTo>
                  <a:close/>
                  <a:moveTo>
                    <a:pt x="6458470" y="1049834"/>
                  </a:moveTo>
                  <a:lnTo>
                    <a:pt x="6560045" y="1049834"/>
                  </a:lnTo>
                  <a:cubicBezTo>
                    <a:pt x="6566247" y="1049834"/>
                    <a:pt x="6572076" y="1051012"/>
                    <a:pt x="6577533" y="1053369"/>
                  </a:cubicBezTo>
                  <a:cubicBezTo>
                    <a:pt x="6582990" y="1055725"/>
                    <a:pt x="6587703" y="1058888"/>
                    <a:pt x="6591671" y="1062857"/>
                  </a:cubicBezTo>
                  <a:cubicBezTo>
                    <a:pt x="6595640" y="1066825"/>
                    <a:pt x="6598803" y="1071600"/>
                    <a:pt x="6601159" y="1077181"/>
                  </a:cubicBezTo>
                  <a:cubicBezTo>
                    <a:pt x="6603516" y="1082762"/>
                    <a:pt x="6604693" y="1088653"/>
                    <a:pt x="6604693" y="1094855"/>
                  </a:cubicBezTo>
                  <a:cubicBezTo>
                    <a:pt x="6604693" y="1104280"/>
                    <a:pt x="6604818" y="1114264"/>
                    <a:pt x="6605065" y="1124806"/>
                  </a:cubicBezTo>
                  <a:cubicBezTo>
                    <a:pt x="6605314" y="1135348"/>
                    <a:pt x="6605686" y="1146200"/>
                    <a:pt x="6606182" y="1157362"/>
                  </a:cubicBezTo>
                  <a:cubicBezTo>
                    <a:pt x="6606679" y="1170261"/>
                    <a:pt x="6607175" y="1183469"/>
                    <a:pt x="6607670" y="1196988"/>
                  </a:cubicBezTo>
                  <a:cubicBezTo>
                    <a:pt x="6608167" y="1210506"/>
                    <a:pt x="6608415" y="1224459"/>
                    <a:pt x="6608415" y="1238846"/>
                  </a:cubicBezTo>
                  <a:cubicBezTo>
                    <a:pt x="6608415" y="1254225"/>
                    <a:pt x="6608043" y="1269728"/>
                    <a:pt x="6607298" y="1285355"/>
                  </a:cubicBezTo>
                  <a:lnTo>
                    <a:pt x="6606926" y="1294656"/>
                  </a:lnTo>
                  <a:lnTo>
                    <a:pt x="6659016" y="1294656"/>
                  </a:lnTo>
                  <a:lnTo>
                    <a:pt x="6668317" y="1294656"/>
                  </a:lnTo>
                  <a:lnTo>
                    <a:pt x="6766917" y="1294656"/>
                  </a:lnTo>
                  <a:lnTo>
                    <a:pt x="6766917" y="1062484"/>
                  </a:lnTo>
                  <a:lnTo>
                    <a:pt x="6833517" y="1062484"/>
                  </a:lnTo>
                  <a:lnTo>
                    <a:pt x="6833517" y="1324794"/>
                  </a:lnTo>
                  <a:cubicBezTo>
                    <a:pt x="6833765" y="1325786"/>
                    <a:pt x="6833889" y="1326902"/>
                    <a:pt x="6833889" y="1328143"/>
                  </a:cubicBezTo>
                  <a:cubicBezTo>
                    <a:pt x="6833889" y="1337569"/>
                    <a:pt x="6830603" y="1345506"/>
                    <a:pt x="6824029" y="1351955"/>
                  </a:cubicBezTo>
                  <a:cubicBezTo>
                    <a:pt x="6817455" y="1358404"/>
                    <a:pt x="6809456" y="1361629"/>
                    <a:pt x="6800031" y="1361629"/>
                  </a:cubicBezTo>
                  <a:lnTo>
                    <a:pt x="6668317" y="1361629"/>
                  </a:lnTo>
                  <a:lnTo>
                    <a:pt x="6659016" y="1361629"/>
                  </a:lnTo>
                  <a:lnTo>
                    <a:pt x="6597997" y="1361629"/>
                  </a:lnTo>
                  <a:cubicBezTo>
                    <a:pt x="6592539" y="1387178"/>
                    <a:pt x="6584850" y="1411238"/>
                    <a:pt x="6574928" y="1433811"/>
                  </a:cubicBezTo>
                  <a:cubicBezTo>
                    <a:pt x="6565007" y="1456383"/>
                    <a:pt x="6552045" y="1476103"/>
                    <a:pt x="6536047" y="1492970"/>
                  </a:cubicBezTo>
                  <a:cubicBezTo>
                    <a:pt x="6520047" y="1509837"/>
                    <a:pt x="6500700" y="1523356"/>
                    <a:pt x="6478003" y="1533526"/>
                  </a:cubicBezTo>
                  <a:cubicBezTo>
                    <a:pt x="6455307" y="1543696"/>
                    <a:pt x="6428457" y="1549153"/>
                    <a:pt x="6397451" y="1549897"/>
                  </a:cubicBezTo>
                  <a:lnTo>
                    <a:pt x="6397451" y="1482924"/>
                  </a:lnTo>
                  <a:cubicBezTo>
                    <a:pt x="6417791" y="1482180"/>
                    <a:pt x="6435154" y="1478583"/>
                    <a:pt x="6449541" y="1472134"/>
                  </a:cubicBezTo>
                  <a:cubicBezTo>
                    <a:pt x="6463927" y="1465685"/>
                    <a:pt x="6476268" y="1457065"/>
                    <a:pt x="6486561" y="1446275"/>
                  </a:cubicBezTo>
                  <a:cubicBezTo>
                    <a:pt x="6496855" y="1435485"/>
                    <a:pt x="6505475" y="1422835"/>
                    <a:pt x="6512420" y="1408324"/>
                  </a:cubicBezTo>
                  <a:cubicBezTo>
                    <a:pt x="6519365" y="1393813"/>
                    <a:pt x="6525567" y="1378124"/>
                    <a:pt x="6531023" y="1361257"/>
                  </a:cubicBezTo>
                  <a:cubicBezTo>
                    <a:pt x="6517629" y="1362745"/>
                    <a:pt x="6504855" y="1363923"/>
                    <a:pt x="6492701" y="1364792"/>
                  </a:cubicBezTo>
                  <a:cubicBezTo>
                    <a:pt x="6480547" y="1365660"/>
                    <a:pt x="6469136" y="1366094"/>
                    <a:pt x="6458470" y="1366094"/>
                  </a:cubicBezTo>
                  <a:cubicBezTo>
                    <a:pt x="6447805" y="1366094"/>
                    <a:pt x="6437324" y="1365722"/>
                    <a:pt x="6427030" y="1364978"/>
                  </a:cubicBezTo>
                  <a:cubicBezTo>
                    <a:pt x="6416737" y="1364234"/>
                    <a:pt x="6406380" y="1363241"/>
                    <a:pt x="6395962" y="1362001"/>
                  </a:cubicBezTo>
                  <a:lnTo>
                    <a:pt x="6396335" y="1362001"/>
                  </a:lnTo>
                  <a:cubicBezTo>
                    <a:pt x="6394350" y="1361505"/>
                    <a:pt x="6392117" y="1361133"/>
                    <a:pt x="6389637" y="1360885"/>
                  </a:cubicBezTo>
                  <a:cubicBezTo>
                    <a:pt x="6387157" y="1360637"/>
                    <a:pt x="6384800" y="1360265"/>
                    <a:pt x="6382567" y="1359769"/>
                  </a:cubicBezTo>
                  <a:cubicBezTo>
                    <a:pt x="6374382" y="1358528"/>
                    <a:pt x="6366073" y="1357102"/>
                    <a:pt x="6357639" y="1355490"/>
                  </a:cubicBezTo>
                  <a:cubicBezTo>
                    <a:pt x="6349206" y="1353878"/>
                    <a:pt x="6341640" y="1351583"/>
                    <a:pt x="6334943" y="1348607"/>
                  </a:cubicBezTo>
                  <a:cubicBezTo>
                    <a:pt x="6328245" y="1345630"/>
                    <a:pt x="6322789" y="1341785"/>
                    <a:pt x="6318571" y="1337073"/>
                  </a:cubicBezTo>
                  <a:cubicBezTo>
                    <a:pt x="6314355" y="1332360"/>
                    <a:pt x="6312247" y="1326034"/>
                    <a:pt x="6312247" y="1318097"/>
                  </a:cubicBezTo>
                  <a:lnTo>
                    <a:pt x="6312247" y="1196430"/>
                  </a:lnTo>
                  <a:cubicBezTo>
                    <a:pt x="6312247" y="1176338"/>
                    <a:pt x="6316029" y="1157362"/>
                    <a:pt x="6323595" y="1139503"/>
                  </a:cubicBezTo>
                  <a:cubicBezTo>
                    <a:pt x="6331161" y="1121644"/>
                    <a:pt x="6341579" y="1106079"/>
                    <a:pt x="6354849" y="1092808"/>
                  </a:cubicBezTo>
                  <a:cubicBezTo>
                    <a:pt x="6368119" y="1079538"/>
                    <a:pt x="6383623" y="1069058"/>
                    <a:pt x="6401357" y="1061368"/>
                  </a:cubicBezTo>
                  <a:cubicBezTo>
                    <a:pt x="6419093" y="1053679"/>
                    <a:pt x="6438131" y="1049834"/>
                    <a:pt x="6458470" y="1049834"/>
                  </a:cubicBezTo>
                  <a:close/>
                  <a:moveTo>
                    <a:pt x="3354511" y="1049834"/>
                  </a:moveTo>
                  <a:lnTo>
                    <a:pt x="3455342" y="1049834"/>
                  </a:lnTo>
                  <a:cubicBezTo>
                    <a:pt x="3461543" y="1049834"/>
                    <a:pt x="3467372" y="1051074"/>
                    <a:pt x="3472829" y="1053555"/>
                  </a:cubicBezTo>
                  <a:cubicBezTo>
                    <a:pt x="3478287" y="1056035"/>
                    <a:pt x="3482999" y="1059384"/>
                    <a:pt x="3486968" y="1063601"/>
                  </a:cubicBezTo>
                  <a:cubicBezTo>
                    <a:pt x="3490937" y="1067817"/>
                    <a:pt x="3494037" y="1072654"/>
                    <a:pt x="3496270" y="1078111"/>
                  </a:cubicBezTo>
                  <a:cubicBezTo>
                    <a:pt x="3498502" y="1083569"/>
                    <a:pt x="3499618" y="1089398"/>
                    <a:pt x="3499618" y="1095599"/>
                  </a:cubicBezTo>
                  <a:lnTo>
                    <a:pt x="3499991" y="1328143"/>
                  </a:lnTo>
                  <a:cubicBezTo>
                    <a:pt x="3499991" y="1337569"/>
                    <a:pt x="3496766" y="1345506"/>
                    <a:pt x="3490317" y="1351955"/>
                  </a:cubicBezTo>
                  <a:cubicBezTo>
                    <a:pt x="3483868" y="1358404"/>
                    <a:pt x="3476054" y="1361629"/>
                    <a:pt x="3466876" y="1361629"/>
                  </a:cubicBezTo>
                  <a:lnTo>
                    <a:pt x="3147640" y="1361629"/>
                  </a:lnTo>
                  <a:lnTo>
                    <a:pt x="3147640" y="1294656"/>
                  </a:lnTo>
                  <a:lnTo>
                    <a:pt x="3233216" y="1294656"/>
                  </a:lnTo>
                  <a:cubicBezTo>
                    <a:pt x="3225527" y="1279029"/>
                    <a:pt x="3219884" y="1263775"/>
                    <a:pt x="3216287" y="1248892"/>
                  </a:cubicBezTo>
                  <a:cubicBezTo>
                    <a:pt x="3212691" y="1234009"/>
                    <a:pt x="3210892" y="1219746"/>
                    <a:pt x="3210892" y="1206104"/>
                  </a:cubicBezTo>
                  <a:cubicBezTo>
                    <a:pt x="3210892" y="1186260"/>
                    <a:pt x="3213993" y="1166974"/>
                    <a:pt x="3220194" y="1148247"/>
                  </a:cubicBezTo>
                  <a:cubicBezTo>
                    <a:pt x="3226395" y="1129519"/>
                    <a:pt x="3235511" y="1112838"/>
                    <a:pt x="3247541" y="1098203"/>
                  </a:cubicBezTo>
                  <a:cubicBezTo>
                    <a:pt x="3259571" y="1083569"/>
                    <a:pt x="3274516" y="1071848"/>
                    <a:pt x="3292375" y="1063043"/>
                  </a:cubicBezTo>
                  <a:cubicBezTo>
                    <a:pt x="3310235" y="1054237"/>
                    <a:pt x="3330947" y="1049834"/>
                    <a:pt x="3354511" y="1049834"/>
                  </a:cubicBezTo>
                  <a:close/>
                  <a:moveTo>
                    <a:pt x="2718717" y="1049834"/>
                  </a:moveTo>
                  <a:lnTo>
                    <a:pt x="2820293" y="1049834"/>
                  </a:lnTo>
                  <a:cubicBezTo>
                    <a:pt x="2825998" y="1049834"/>
                    <a:pt x="2831517" y="1051012"/>
                    <a:pt x="2836850" y="1053369"/>
                  </a:cubicBezTo>
                  <a:cubicBezTo>
                    <a:pt x="2842183" y="1055725"/>
                    <a:pt x="2846834" y="1058826"/>
                    <a:pt x="2850802" y="1062671"/>
                  </a:cubicBezTo>
                  <a:cubicBezTo>
                    <a:pt x="2854771" y="1066515"/>
                    <a:pt x="2857995" y="1071042"/>
                    <a:pt x="2860476" y="1076251"/>
                  </a:cubicBezTo>
                  <a:cubicBezTo>
                    <a:pt x="2862956" y="1081460"/>
                    <a:pt x="2864321" y="1086917"/>
                    <a:pt x="2864569" y="1092622"/>
                  </a:cubicBezTo>
                  <a:lnTo>
                    <a:pt x="2866057" y="1294656"/>
                  </a:lnTo>
                  <a:lnTo>
                    <a:pt x="2930425" y="1294656"/>
                  </a:lnTo>
                  <a:lnTo>
                    <a:pt x="2931542" y="1294656"/>
                  </a:lnTo>
                  <a:lnTo>
                    <a:pt x="3007816" y="1294656"/>
                  </a:lnTo>
                  <a:lnTo>
                    <a:pt x="3007816" y="1062484"/>
                  </a:lnTo>
                  <a:lnTo>
                    <a:pt x="3074417" y="1062484"/>
                  </a:lnTo>
                  <a:lnTo>
                    <a:pt x="3074417" y="1294656"/>
                  </a:lnTo>
                  <a:lnTo>
                    <a:pt x="3144366" y="1294656"/>
                  </a:lnTo>
                  <a:lnTo>
                    <a:pt x="3144366" y="1361629"/>
                  </a:lnTo>
                  <a:lnTo>
                    <a:pt x="2931542" y="1361629"/>
                  </a:lnTo>
                  <a:lnTo>
                    <a:pt x="2930425" y="1361629"/>
                  </a:lnTo>
                  <a:lnTo>
                    <a:pt x="2832943" y="1361629"/>
                  </a:lnTo>
                  <a:cubicBezTo>
                    <a:pt x="2822525" y="1361629"/>
                    <a:pt x="2814339" y="1358032"/>
                    <a:pt x="2808386" y="1350839"/>
                  </a:cubicBezTo>
                  <a:cubicBezTo>
                    <a:pt x="2802433" y="1343646"/>
                    <a:pt x="2799457" y="1334964"/>
                    <a:pt x="2799457" y="1324794"/>
                  </a:cubicBezTo>
                  <a:lnTo>
                    <a:pt x="2798712" y="1116807"/>
                  </a:lnTo>
                  <a:lnTo>
                    <a:pt x="2718717" y="1116435"/>
                  </a:lnTo>
                  <a:cubicBezTo>
                    <a:pt x="2707803" y="1116435"/>
                    <a:pt x="2697509" y="1118605"/>
                    <a:pt x="2687835" y="1122946"/>
                  </a:cubicBezTo>
                  <a:cubicBezTo>
                    <a:pt x="2678162" y="1127287"/>
                    <a:pt x="2669666" y="1133054"/>
                    <a:pt x="2662349" y="1140247"/>
                  </a:cubicBezTo>
                  <a:cubicBezTo>
                    <a:pt x="2655031" y="1147440"/>
                    <a:pt x="2649326" y="1155936"/>
                    <a:pt x="2645233" y="1165734"/>
                  </a:cubicBezTo>
                  <a:cubicBezTo>
                    <a:pt x="2641141" y="1175532"/>
                    <a:pt x="2639094" y="1185764"/>
                    <a:pt x="2639094" y="1196430"/>
                  </a:cubicBezTo>
                  <a:lnTo>
                    <a:pt x="2639466" y="1291680"/>
                  </a:lnTo>
                  <a:cubicBezTo>
                    <a:pt x="2649140" y="1292920"/>
                    <a:pt x="2657512" y="1294098"/>
                    <a:pt x="2664581" y="1295214"/>
                  </a:cubicBezTo>
                  <a:cubicBezTo>
                    <a:pt x="2671650" y="1296331"/>
                    <a:pt x="2679278" y="1296889"/>
                    <a:pt x="2687463" y="1296889"/>
                  </a:cubicBezTo>
                  <a:cubicBezTo>
                    <a:pt x="2695897" y="1296889"/>
                    <a:pt x="2705695" y="1296083"/>
                    <a:pt x="2716857" y="1294470"/>
                  </a:cubicBezTo>
                  <a:cubicBezTo>
                    <a:pt x="2728019" y="1292858"/>
                    <a:pt x="2742530" y="1290192"/>
                    <a:pt x="2760389" y="1286471"/>
                  </a:cubicBezTo>
                  <a:cubicBezTo>
                    <a:pt x="2761381" y="1298873"/>
                    <a:pt x="2762374" y="1310097"/>
                    <a:pt x="2763366" y="1320143"/>
                  </a:cubicBezTo>
                  <a:cubicBezTo>
                    <a:pt x="2764358" y="1330189"/>
                    <a:pt x="2765350" y="1341165"/>
                    <a:pt x="2766342" y="1353072"/>
                  </a:cubicBezTo>
                  <a:cubicBezTo>
                    <a:pt x="2748731" y="1355800"/>
                    <a:pt x="2732298" y="1357784"/>
                    <a:pt x="2717043" y="1359025"/>
                  </a:cubicBezTo>
                  <a:cubicBezTo>
                    <a:pt x="2701788" y="1360265"/>
                    <a:pt x="2687277" y="1360761"/>
                    <a:pt x="2673511" y="1360513"/>
                  </a:cubicBezTo>
                  <a:cubicBezTo>
                    <a:pt x="2659744" y="1360265"/>
                    <a:pt x="2646536" y="1359273"/>
                    <a:pt x="2633885" y="1357536"/>
                  </a:cubicBezTo>
                  <a:cubicBezTo>
                    <a:pt x="2621235" y="1355800"/>
                    <a:pt x="2608832" y="1353319"/>
                    <a:pt x="2596678" y="1350095"/>
                  </a:cubicBezTo>
                  <a:cubicBezTo>
                    <a:pt x="2589485" y="1348607"/>
                    <a:pt x="2583656" y="1344886"/>
                    <a:pt x="2579191" y="1338933"/>
                  </a:cubicBezTo>
                  <a:cubicBezTo>
                    <a:pt x="2574726" y="1332980"/>
                    <a:pt x="2572494" y="1326034"/>
                    <a:pt x="2572494" y="1318097"/>
                  </a:cubicBezTo>
                  <a:lnTo>
                    <a:pt x="2572494" y="1196430"/>
                  </a:lnTo>
                  <a:cubicBezTo>
                    <a:pt x="2572494" y="1176338"/>
                    <a:pt x="2576276" y="1157362"/>
                    <a:pt x="2583842" y="1139503"/>
                  </a:cubicBezTo>
                  <a:cubicBezTo>
                    <a:pt x="2591407" y="1121644"/>
                    <a:pt x="2601825" y="1106079"/>
                    <a:pt x="2615096" y="1092808"/>
                  </a:cubicBezTo>
                  <a:cubicBezTo>
                    <a:pt x="2628366" y="1079538"/>
                    <a:pt x="2643869" y="1069058"/>
                    <a:pt x="2661605" y="1061368"/>
                  </a:cubicBezTo>
                  <a:cubicBezTo>
                    <a:pt x="2679340" y="1053679"/>
                    <a:pt x="2698378" y="1049834"/>
                    <a:pt x="2718717" y="1049834"/>
                  </a:cubicBezTo>
                  <a:close/>
                  <a:moveTo>
                    <a:pt x="386804" y="1049834"/>
                  </a:moveTo>
                  <a:cubicBezTo>
                    <a:pt x="398710" y="1050082"/>
                    <a:pt x="410431" y="1050330"/>
                    <a:pt x="421965" y="1050578"/>
                  </a:cubicBezTo>
                  <a:cubicBezTo>
                    <a:pt x="433499" y="1050826"/>
                    <a:pt x="445219" y="1051198"/>
                    <a:pt x="457125" y="1051694"/>
                  </a:cubicBezTo>
                  <a:cubicBezTo>
                    <a:pt x="466551" y="1051943"/>
                    <a:pt x="474302" y="1055415"/>
                    <a:pt x="480380" y="1062112"/>
                  </a:cubicBezTo>
                  <a:cubicBezTo>
                    <a:pt x="486457" y="1068810"/>
                    <a:pt x="489495" y="1076747"/>
                    <a:pt x="489495" y="1085925"/>
                  </a:cubicBezTo>
                  <a:lnTo>
                    <a:pt x="489495" y="1294656"/>
                  </a:lnTo>
                  <a:lnTo>
                    <a:pt x="537790" y="1294656"/>
                  </a:lnTo>
                  <a:lnTo>
                    <a:pt x="547910" y="1294656"/>
                  </a:lnTo>
                  <a:lnTo>
                    <a:pt x="623367" y="1294656"/>
                  </a:lnTo>
                  <a:cubicBezTo>
                    <a:pt x="615677" y="1279029"/>
                    <a:pt x="610034" y="1263775"/>
                    <a:pt x="606438" y="1248892"/>
                  </a:cubicBezTo>
                  <a:cubicBezTo>
                    <a:pt x="602841" y="1234009"/>
                    <a:pt x="601042" y="1219746"/>
                    <a:pt x="601042" y="1206104"/>
                  </a:cubicBezTo>
                  <a:cubicBezTo>
                    <a:pt x="601042" y="1186260"/>
                    <a:pt x="604143" y="1166974"/>
                    <a:pt x="610344" y="1148247"/>
                  </a:cubicBezTo>
                  <a:cubicBezTo>
                    <a:pt x="616545" y="1129519"/>
                    <a:pt x="625661" y="1112838"/>
                    <a:pt x="637691" y="1098203"/>
                  </a:cubicBezTo>
                  <a:cubicBezTo>
                    <a:pt x="649722" y="1083569"/>
                    <a:pt x="664666" y="1071848"/>
                    <a:pt x="682526" y="1063043"/>
                  </a:cubicBezTo>
                  <a:cubicBezTo>
                    <a:pt x="700385" y="1054237"/>
                    <a:pt x="721097" y="1049834"/>
                    <a:pt x="744662" y="1049834"/>
                  </a:cubicBezTo>
                  <a:lnTo>
                    <a:pt x="845492" y="1049834"/>
                  </a:lnTo>
                  <a:cubicBezTo>
                    <a:pt x="851693" y="1049834"/>
                    <a:pt x="857522" y="1051074"/>
                    <a:pt x="862980" y="1053555"/>
                  </a:cubicBezTo>
                  <a:cubicBezTo>
                    <a:pt x="868437" y="1056035"/>
                    <a:pt x="873150" y="1059384"/>
                    <a:pt x="877118" y="1063601"/>
                  </a:cubicBezTo>
                  <a:cubicBezTo>
                    <a:pt x="881088" y="1067817"/>
                    <a:pt x="884188" y="1072654"/>
                    <a:pt x="886420" y="1078111"/>
                  </a:cubicBezTo>
                  <a:cubicBezTo>
                    <a:pt x="888653" y="1083569"/>
                    <a:pt x="889769" y="1089398"/>
                    <a:pt x="889769" y="1095599"/>
                  </a:cubicBezTo>
                  <a:lnTo>
                    <a:pt x="890141" y="1328143"/>
                  </a:lnTo>
                  <a:cubicBezTo>
                    <a:pt x="890141" y="1337569"/>
                    <a:pt x="886917" y="1345506"/>
                    <a:pt x="880467" y="1351955"/>
                  </a:cubicBezTo>
                  <a:cubicBezTo>
                    <a:pt x="874018" y="1358404"/>
                    <a:pt x="866204" y="1361629"/>
                    <a:pt x="857027" y="1361629"/>
                  </a:cubicBezTo>
                  <a:lnTo>
                    <a:pt x="547910" y="1361629"/>
                  </a:lnTo>
                  <a:lnTo>
                    <a:pt x="537790" y="1361629"/>
                  </a:lnTo>
                  <a:lnTo>
                    <a:pt x="456381" y="1361629"/>
                  </a:lnTo>
                  <a:cubicBezTo>
                    <a:pt x="446955" y="1361629"/>
                    <a:pt x="439018" y="1358404"/>
                    <a:pt x="432569" y="1351955"/>
                  </a:cubicBezTo>
                  <a:cubicBezTo>
                    <a:pt x="426119" y="1345506"/>
                    <a:pt x="422895" y="1337569"/>
                    <a:pt x="422895" y="1328143"/>
                  </a:cubicBezTo>
                  <a:lnTo>
                    <a:pt x="422895" y="1117179"/>
                  </a:lnTo>
                  <a:lnTo>
                    <a:pt x="385316" y="1116435"/>
                  </a:lnTo>
                  <a:cubicBezTo>
                    <a:pt x="373906" y="1116435"/>
                    <a:pt x="364418" y="1117489"/>
                    <a:pt x="356853" y="1119597"/>
                  </a:cubicBezTo>
                  <a:cubicBezTo>
                    <a:pt x="349287" y="1121706"/>
                    <a:pt x="343272" y="1125116"/>
                    <a:pt x="338807" y="1129829"/>
                  </a:cubicBezTo>
                  <a:cubicBezTo>
                    <a:pt x="334342" y="1134542"/>
                    <a:pt x="331179" y="1140743"/>
                    <a:pt x="329319" y="1148433"/>
                  </a:cubicBezTo>
                  <a:cubicBezTo>
                    <a:pt x="327459" y="1156122"/>
                    <a:pt x="326529" y="1165548"/>
                    <a:pt x="326529" y="1176710"/>
                  </a:cubicBezTo>
                  <a:lnTo>
                    <a:pt x="326900" y="1324422"/>
                  </a:lnTo>
                  <a:cubicBezTo>
                    <a:pt x="326900" y="1334840"/>
                    <a:pt x="323924" y="1343646"/>
                    <a:pt x="317971" y="1350839"/>
                  </a:cubicBezTo>
                  <a:cubicBezTo>
                    <a:pt x="312018" y="1358032"/>
                    <a:pt x="303708" y="1361629"/>
                    <a:pt x="293042" y="1361629"/>
                  </a:cubicBezTo>
                  <a:lnTo>
                    <a:pt x="150911" y="1361629"/>
                  </a:lnTo>
                  <a:cubicBezTo>
                    <a:pt x="123378" y="1361629"/>
                    <a:pt x="100062" y="1357536"/>
                    <a:pt x="80962" y="1349351"/>
                  </a:cubicBezTo>
                  <a:cubicBezTo>
                    <a:pt x="61863" y="1341165"/>
                    <a:pt x="46484" y="1330375"/>
                    <a:pt x="34826" y="1316981"/>
                  </a:cubicBezTo>
                  <a:cubicBezTo>
                    <a:pt x="23167" y="1303586"/>
                    <a:pt x="14733" y="1288331"/>
                    <a:pt x="9525" y="1271216"/>
                  </a:cubicBezTo>
                  <a:cubicBezTo>
                    <a:pt x="4316" y="1254101"/>
                    <a:pt x="1711" y="1236613"/>
                    <a:pt x="1711" y="1218754"/>
                  </a:cubicBezTo>
                  <a:cubicBezTo>
                    <a:pt x="1711" y="1199406"/>
                    <a:pt x="3882" y="1180679"/>
                    <a:pt x="8223" y="1162571"/>
                  </a:cubicBezTo>
                  <a:cubicBezTo>
                    <a:pt x="12563" y="1144464"/>
                    <a:pt x="17959" y="1128713"/>
                    <a:pt x="24408" y="1115318"/>
                  </a:cubicBezTo>
                  <a:lnTo>
                    <a:pt x="83567" y="1146572"/>
                  </a:lnTo>
                  <a:cubicBezTo>
                    <a:pt x="79350" y="1155998"/>
                    <a:pt x="75753" y="1167222"/>
                    <a:pt x="72777" y="1180245"/>
                  </a:cubicBezTo>
                  <a:cubicBezTo>
                    <a:pt x="69800" y="1193267"/>
                    <a:pt x="68312" y="1206600"/>
                    <a:pt x="68312" y="1220242"/>
                  </a:cubicBezTo>
                  <a:cubicBezTo>
                    <a:pt x="68560" y="1230412"/>
                    <a:pt x="69738" y="1240024"/>
                    <a:pt x="71846" y="1249078"/>
                  </a:cubicBezTo>
                  <a:cubicBezTo>
                    <a:pt x="73955" y="1258131"/>
                    <a:pt x="77923" y="1266069"/>
                    <a:pt x="83753" y="1272890"/>
                  </a:cubicBezTo>
                  <a:cubicBezTo>
                    <a:pt x="89582" y="1279711"/>
                    <a:pt x="97829" y="1285107"/>
                    <a:pt x="108495" y="1289075"/>
                  </a:cubicBezTo>
                  <a:cubicBezTo>
                    <a:pt x="119161" y="1293044"/>
                    <a:pt x="133300" y="1295028"/>
                    <a:pt x="150911" y="1295028"/>
                  </a:cubicBezTo>
                  <a:lnTo>
                    <a:pt x="259928" y="1294656"/>
                  </a:lnTo>
                  <a:lnTo>
                    <a:pt x="259928" y="1176710"/>
                  </a:lnTo>
                  <a:cubicBezTo>
                    <a:pt x="259928" y="1136030"/>
                    <a:pt x="270904" y="1104714"/>
                    <a:pt x="292856" y="1082762"/>
                  </a:cubicBezTo>
                  <a:cubicBezTo>
                    <a:pt x="314808" y="1060810"/>
                    <a:pt x="346124" y="1049834"/>
                    <a:pt x="386804" y="1049834"/>
                  </a:cubicBezTo>
                  <a:close/>
                  <a:moveTo>
                    <a:pt x="1353443" y="947143"/>
                  </a:moveTo>
                  <a:cubicBezTo>
                    <a:pt x="1358652" y="947143"/>
                    <a:pt x="1363488" y="948073"/>
                    <a:pt x="1367953" y="949933"/>
                  </a:cubicBezTo>
                  <a:cubicBezTo>
                    <a:pt x="1372418" y="951794"/>
                    <a:pt x="1376325" y="954398"/>
                    <a:pt x="1379674" y="957747"/>
                  </a:cubicBezTo>
                  <a:cubicBezTo>
                    <a:pt x="1383023" y="961095"/>
                    <a:pt x="1385627" y="964940"/>
                    <a:pt x="1387487" y="969281"/>
                  </a:cubicBezTo>
                  <a:cubicBezTo>
                    <a:pt x="1389347" y="973622"/>
                    <a:pt x="1390278" y="978397"/>
                    <a:pt x="1390278" y="983606"/>
                  </a:cubicBezTo>
                  <a:cubicBezTo>
                    <a:pt x="1390278" y="988815"/>
                    <a:pt x="1389347" y="993589"/>
                    <a:pt x="1387487" y="997930"/>
                  </a:cubicBezTo>
                  <a:cubicBezTo>
                    <a:pt x="1385627" y="1002271"/>
                    <a:pt x="1383023" y="1006116"/>
                    <a:pt x="1379674" y="1009464"/>
                  </a:cubicBezTo>
                  <a:cubicBezTo>
                    <a:pt x="1376325" y="1012813"/>
                    <a:pt x="1372418" y="1015418"/>
                    <a:pt x="1367953" y="1017278"/>
                  </a:cubicBezTo>
                  <a:cubicBezTo>
                    <a:pt x="1363488" y="1019138"/>
                    <a:pt x="1358652" y="1020068"/>
                    <a:pt x="1353443" y="1020068"/>
                  </a:cubicBezTo>
                  <a:cubicBezTo>
                    <a:pt x="1343273" y="1020068"/>
                    <a:pt x="1334715" y="1016596"/>
                    <a:pt x="1327770" y="1009651"/>
                  </a:cubicBezTo>
                  <a:cubicBezTo>
                    <a:pt x="1320825" y="1002705"/>
                    <a:pt x="1317352" y="994024"/>
                    <a:pt x="1317352" y="983606"/>
                  </a:cubicBezTo>
                  <a:cubicBezTo>
                    <a:pt x="1317352" y="973188"/>
                    <a:pt x="1320825" y="964506"/>
                    <a:pt x="1327770" y="957561"/>
                  </a:cubicBezTo>
                  <a:cubicBezTo>
                    <a:pt x="1334715" y="950615"/>
                    <a:pt x="1343273" y="947143"/>
                    <a:pt x="1353443" y="947143"/>
                  </a:cubicBezTo>
                  <a:close/>
                  <a:moveTo>
                    <a:pt x="1230660" y="947143"/>
                  </a:moveTo>
                  <a:cubicBezTo>
                    <a:pt x="1235868" y="947143"/>
                    <a:pt x="1240706" y="948073"/>
                    <a:pt x="1245170" y="949933"/>
                  </a:cubicBezTo>
                  <a:cubicBezTo>
                    <a:pt x="1249635" y="951794"/>
                    <a:pt x="1253542" y="954398"/>
                    <a:pt x="1256890" y="957747"/>
                  </a:cubicBezTo>
                  <a:cubicBezTo>
                    <a:pt x="1260239" y="961095"/>
                    <a:pt x="1262844" y="964940"/>
                    <a:pt x="1264704" y="969281"/>
                  </a:cubicBezTo>
                  <a:cubicBezTo>
                    <a:pt x="1266564" y="973622"/>
                    <a:pt x="1267495" y="978397"/>
                    <a:pt x="1267495" y="983606"/>
                  </a:cubicBezTo>
                  <a:cubicBezTo>
                    <a:pt x="1267495" y="988815"/>
                    <a:pt x="1266564" y="993589"/>
                    <a:pt x="1264704" y="997930"/>
                  </a:cubicBezTo>
                  <a:cubicBezTo>
                    <a:pt x="1262844" y="1002271"/>
                    <a:pt x="1260239" y="1006116"/>
                    <a:pt x="1256890" y="1009464"/>
                  </a:cubicBezTo>
                  <a:cubicBezTo>
                    <a:pt x="1253542" y="1012813"/>
                    <a:pt x="1249635" y="1015418"/>
                    <a:pt x="1245170" y="1017278"/>
                  </a:cubicBezTo>
                  <a:cubicBezTo>
                    <a:pt x="1240706" y="1019138"/>
                    <a:pt x="1235868" y="1020068"/>
                    <a:pt x="1230660" y="1020068"/>
                  </a:cubicBezTo>
                  <a:cubicBezTo>
                    <a:pt x="1220490" y="1020068"/>
                    <a:pt x="1211932" y="1016596"/>
                    <a:pt x="1204987" y="1009651"/>
                  </a:cubicBezTo>
                  <a:cubicBezTo>
                    <a:pt x="1198041" y="1002705"/>
                    <a:pt x="1194569" y="994024"/>
                    <a:pt x="1194569" y="983606"/>
                  </a:cubicBezTo>
                  <a:cubicBezTo>
                    <a:pt x="1194569" y="973188"/>
                    <a:pt x="1198041" y="964506"/>
                    <a:pt x="1204987" y="957561"/>
                  </a:cubicBezTo>
                  <a:cubicBezTo>
                    <a:pt x="1211932" y="950615"/>
                    <a:pt x="1220490" y="947143"/>
                    <a:pt x="1230660" y="947143"/>
                  </a:cubicBezTo>
                  <a:close/>
                  <a:moveTo>
                    <a:pt x="5605164" y="946026"/>
                  </a:moveTo>
                  <a:cubicBezTo>
                    <a:pt x="5610373" y="946026"/>
                    <a:pt x="5615210" y="946957"/>
                    <a:pt x="5619675" y="948817"/>
                  </a:cubicBezTo>
                  <a:cubicBezTo>
                    <a:pt x="5624140" y="950677"/>
                    <a:pt x="5628047" y="953282"/>
                    <a:pt x="5631395" y="956630"/>
                  </a:cubicBezTo>
                  <a:cubicBezTo>
                    <a:pt x="5634744" y="959979"/>
                    <a:pt x="5637348" y="963824"/>
                    <a:pt x="5639209" y="968165"/>
                  </a:cubicBezTo>
                  <a:cubicBezTo>
                    <a:pt x="5641069" y="972505"/>
                    <a:pt x="5641999" y="977280"/>
                    <a:pt x="5641999" y="982489"/>
                  </a:cubicBezTo>
                  <a:cubicBezTo>
                    <a:pt x="5641999" y="987698"/>
                    <a:pt x="5641069" y="992473"/>
                    <a:pt x="5639209" y="996814"/>
                  </a:cubicBezTo>
                  <a:cubicBezTo>
                    <a:pt x="5637348" y="1001155"/>
                    <a:pt x="5634744" y="1005000"/>
                    <a:pt x="5631395" y="1008348"/>
                  </a:cubicBezTo>
                  <a:cubicBezTo>
                    <a:pt x="5628047" y="1011697"/>
                    <a:pt x="5624140" y="1014301"/>
                    <a:pt x="5619675" y="1016162"/>
                  </a:cubicBezTo>
                  <a:cubicBezTo>
                    <a:pt x="5615210" y="1018022"/>
                    <a:pt x="5610373" y="1018952"/>
                    <a:pt x="5605164" y="1018952"/>
                  </a:cubicBezTo>
                  <a:cubicBezTo>
                    <a:pt x="5594994" y="1018952"/>
                    <a:pt x="5586375" y="1015480"/>
                    <a:pt x="5579305" y="1008534"/>
                  </a:cubicBezTo>
                  <a:cubicBezTo>
                    <a:pt x="5572236" y="1001589"/>
                    <a:pt x="5568701" y="992907"/>
                    <a:pt x="5568701" y="982489"/>
                  </a:cubicBezTo>
                  <a:cubicBezTo>
                    <a:pt x="5568701" y="972071"/>
                    <a:pt x="5572236" y="963390"/>
                    <a:pt x="5579305" y="956444"/>
                  </a:cubicBezTo>
                  <a:cubicBezTo>
                    <a:pt x="5586375" y="949499"/>
                    <a:pt x="5594994" y="946026"/>
                    <a:pt x="5605164" y="946026"/>
                  </a:cubicBezTo>
                  <a:close/>
                  <a:moveTo>
                    <a:pt x="5502473" y="946026"/>
                  </a:moveTo>
                  <a:cubicBezTo>
                    <a:pt x="5507682" y="946026"/>
                    <a:pt x="5512519" y="946957"/>
                    <a:pt x="5516984" y="948817"/>
                  </a:cubicBezTo>
                  <a:cubicBezTo>
                    <a:pt x="5521448" y="950677"/>
                    <a:pt x="5525355" y="953282"/>
                    <a:pt x="5528704" y="956630"/>
                  </a:cubicBezTo>
                  <a:cubicBezTo>
                    <a:pt x="5532052" y="959979"/>
                    <a:pt x="5534657" y="963824"/>
                    <a:pt x="5536517" y="968165"/>
                  </a:cubicBezTo>
                  <a:cubicBezTo>
                    <a:pt x="5538378" y="972505"/>
                    <a:pt x="5539308" y="977280"/>
                    <a:pt x="5539308" y="982489"/>
                  </a:cubicBezTo>
                  <a:cubicBezTo>
                    <a:pt x="5539308" y="987698"/>
                    <a:pt x="5538378" y="992473"/>
                    <a:pt x="5536517" y="996814"/>
                  </a:cubicBezTo>
                  <a:cubicBezTo>
                    <a:pt x="5534657" y="1001155"/>
                    <a:pt x="5532052" y="1005000"/>
                    <a:pt x="5528704" y="1008348"/>
                  </a:cubicBezTo>
                  <a:cubicBezTo>
                    <a:pt x="5525355" y="1011697"/>
                    <a:pt x="5521448" y="1014301"/>
                    <a:pt x="5516984" y="1016162"/>
                  </a:cubicBezTo>
                  <a:cubicBezTo>
                    <a:pt x="5512519" y="1018022"/>
                    <a:pt x="5507682" y="1018952"/>
                    <a:pt x="5502473" y="1018952"/>
                  </a:cubicBezTo>
                  <a:cubicBezTo>
                    <a:pt x="5492303" y="1018952"/>
                    <a:pt x="5483745" y="1015480"/>
                    <a:pt x="5476800" y="1008534"/>
                  </a:cubicBezTo>
                  <a:cubicBezTo>
                    <a:pt x="5469854" y="1001589"/>
                    <a:pt x="5466382" y="992907"/>
                    <a:pt x="5466382" y="982489"/>
                  </a:cubicBezTo>
                  <a:cubicBezTo>
                    <a:pt x="5466382" y="972071"/>
                    <a:pt x="5469854" y="963390"/>
                    <a:pt x="5476800" y="956444"/>
                  </a:cubicBezTo>
                  <a:cubicBezTo>
                    <a:pt x="5483745" y="949499"/>
                    <a:pt x="5492303" y="946026"/>
                    <a:pt x="5502473" y="946026"/>
                  </a:cubicBezTo>
                  <a:close/>
                  <a:moveTo>
                    <a:pt x="4134296" y="917749"/>
                  </a:moveTo>
                  <a:cubicBezTo>
                    <a:pt x="4139505" y="917749"/>
                    <a:pt x="4144342" y="918679"/>
                    <a:pt x="4148807" y="920540"/>
                  </a:cubicBezTo>
                  <a:cubicBezTo>
                    <a:pt x="4153272" y="922400"/>
                    <a:pt x="4157178" y="925005"/>
                    <a:pt x="4160527" y="928353"/>
                  </a:cubicBezTo>
                  <a:cubicBezTo>
                    <a:pt x="4163876" y="931702"/>
                    <a:pt x="4166480" y="935609"/>
                    <a:pt x="4168341" y="940073"/>
                  </a:cubicBezTo>
                  <a:cubicBezTo>
                    <a:pt x="4170201" y="944538"/>
                    <a:pt x="4171131" y="949375"/>
                    <a:pt x="4171131" y="954584"/>
                  </a:cubicBezTo>
                  <a:cubicBezTo>
                    <a:pt x="4171131" y="959793"/>
                    <a:pt x="4170201" y="964568"/>
                    <a:pt x="4168341" y="968909"/>
                  </a:cubicBezTo>
                  <a:cubicBezTo>
                    <a:pt x="4166480" y="973250"/>
                    <a:pt x="4163876" y="977094"/>
                    <a:pt x="4160527" y="980443"/>
                  </a:cubicBezTo>
                  <a:cubicBezTo>
                    <a:pt x="4157178" y="983792"/>
                    <a:pt x="4153272" y="986396"/>
                    <a:pt x="4148807" y="988256"/>
                  </a:cubicBezTo>
                  <a:cubicBezTo>
                    <a:pt x="4144342" y="990117"/>
                    <a:pt x="4139505" y="991047"/>
                    <a:pt x="4134296" y="991047"/>
                  </a:cubicBezTo>
                  <a:cubicBezTo>
                    <a:pt x="4124126" y="991047"/>
                    <a:pt x="4115569" y="987574"/>
                    <a:pt x="4108623" y="980629"/>
                  </a:cubicBezTo>
                  <a:cubicBezTo>
                    <a:pt x="4101678" y="973684"/>
                    <a:pt x="4098205" y="965002"/>
                    <a:pt x="4098205" y="954584"/>
                  </a:cubicBezTo>
                  <a:cubicBezTo>
                    <a:pt x="4098205" y="944166"/>
                    <a:pt x="4101678" y="935422"/>
                    <a:pt x="4108623" y="928353"/>
                  </a:cubicBezTo>
                  <a:cubicBezTo>
                    <a:pt x="4115569" y="921284"/>
                    <a:pt x="4124126" y="917749"/>
                    <a:pt x="4134296" y="917749"/>
                  </a:cubicBezTo>
                  <a:close/>
                  <a:moveTo>
                    <a:pt x="4031977" y="917749"/>
                  </a:moveTo>
                  <a:cubicBezTo>
                    <a:pt x="4042395" y="917749"/>
                    <a:pt x="4051076" y="921284"/>
                    <a:pt x="4058022" y="928353"/>
                  </a:cubicBezTo>
                  <a:cubicBezTo>
                    <a:pt x="4064967" y="935422"/>
                    <a:pt x="4068440" y="944166"/>
                    <a:pt x="4068440" y="954584"/>
                  </a:cubicBezTo>
                  <a:cubicBezTo>
                    <a:pt x="4068440" y="965002"/>
                    <a:pt x="4064967" y="973684"/>
                    <a:pt x="4058022" y="980629"/>
                  </a:cubicBezTo>
                  <a:cubicBezTo>
                    <a:pt x="4051076" y="987574"/>
                    <a:pt x="4042395" y="991047"/>
                    <a:pt x="4031977" y="991047"/>
                  </a:cubicBezTo>
                  <a:cubicBezTo>
                    <a:pt x="4021559" y="991047"/>
                    <a:pt x="4012877" y="987574"/>
                    <a:pt x="4005932" y="980629"/>
                  </a:cubicBezTo>
                  <a:cubicBezTo>
                    <a:pt x="3998986" y="973684"/>
                    <a:pt x="3995514" y="965002"/>
                    <a:pt x="3995514" y="954584"/>
                  </a:cubicBezTo>
                  <a:cubicBezTo>
                    <a:pt x="3995514" y="944166"/>
                    <a:pt x="3998986" y="935422"/>
                    <a:pt x="4005932" y="928353"/>
                  </a:cubicBezTo>
                  <a:cubicBezTo>
                    <a:pt x="4012877" y="921284"/>
                    <a:pt x="4021559" y="917749"/>
                    <a:pt x="4031977" y="917749"/>
                  </a:cubicBezTo>
                  <a:close/>
                  <a:moveTo>
                    <a:pt x="3375719" y="917749"/>
                  </a:moveTo>
                  <a:cubicBezTo>
                    <a:pt x="3386137" y="917749"/>
                    <a:pt x="3394881" y="921284"/>
                    <a:pt x="3401950" y="928353"/>
                  </a:cubicBezTo>
                  <a:cubicBezTo>
                    <a:pt x="3409019" y="935422"/>
                    <a:pt x="3412554" y="944166"/>
                    <a:pt x="3412554" y="954584"/>
                  </a:cubicBezTo>
                  <a:cubicBezTo>
                    <a:pt x="3412554" y="965002"/>
                    <a:pt x="3409019" y="973684"/>
                    <a:pt x="3401950" y="980629"/>
                  </a:cubicBezTo>
                  <a:cubicBezTo>
                    <a:pt x="3394881" y="987574"/>
                    <a:pt x="3386137" y="991047"/>
                    <a:pt x="3375719" y="991047"/>
                  </a:cubicBezTo>
                  <a:cubicBezTo>
                    <a:pt x="3365301" y="991047"/>
                    <a:pt x="3356620" y="987574"/>
                    <a:pt x="3349674" y="980629"/>
                  </a:cubicBezTo>
                  <a:cubicBezTo>
                    <a:pt x="3342729" y="973684"/>
                    <a:pt x="3339256" y="965002"/>
                    <a:pt x="3339256" y="954584"/>
                  </a:cubicBezTo>
                  <a:cubicBezTo>
                    <a:pt x="3339256" y="944166"/>
                    <a:pt x="3342729" y="935422"/>
                    <a:pt x="3349674" y="928353"/>
                  </a:cubicBezTo>
                  <a:cubicBezTo>
                    <a:pt x="3356620" y="921284"/>
                    <a:pt x="3365301" y="917749"/>
                    <a:pt x="3375719" y="917749"/>
                  </a:cubicBezTo>
                  <a:close/>
                  <a:moveTo>
                    <a:pt x="2792015" y="917749"/>
                  </a:moveTo>
                  <a:cubicBezTo>
                    <a:pt x="2797224" y="917749"/>
                    <a:pt x="2802061" y="918679"/>
                    <a:pt x="2806526" y="920540"/>
                  </a:cubicBezTo>
                  <a:cubicBezTo>
                    <a:pt x="2810991" y="922400"/>
                    <a:pt x="2814897" y="925005"/>
                    <a:pt x="2818246" y="928353"/>
                  </a:cubicBezTo>
                  <a:cubicBezTo>
                    <a:pt x="2821595" y="931702"/>
                    <a:pt x="2824199" y="935609"/>
                    <a:pt x="2826060" y="940073"/>
                  </a:cubicBezTo>
                  <a:cubicBezTo>
                    <a:pt x="2827920" y="944538"/>
                    <a:pt x="2828850" y="949375"/>
                    <a:pt x="2828850" y="954584"/>
                  </a:cubicBezTo>
                  <a:cubicBezTo>
                    <a:pt x="2828850" y="959793"/>
                    <a:pt x="2827920" y="964568"/>
                    <a:pt x="2826060" y="968909"/>
                  </a:cubicBezTo>
                  <a:cubicBezTo>
                    <a:pt x="2824199" y="973250"/>
                    <a:pt x="2821595" y="977094"/>
                    <a:pt x="2818246" y="980443"/>
                  </a:cubicBezTo>
                  <a:cubicBezTo>
                    <a:pt x="2814897" y="983792"/>
                    <a:pt x="2810991" y="986396"/>
                    <a:pt x="2806526" y="988256"/>
                  </a:cubicBezTo>
                  <a:cubicBezTo>
                    <a:pt x="2802061" y="990117"/>
                    <a:pt x="2797224" y="991047"/>
                    <a:pt x="2792015" y="991047"/>
                  </a:cubicBezTo>
                  <a:cubicBezTo>
                    <a:pt x="2781597" y="991047"/>
                    <a:pt x="2772915" y="987574"/>
                    <a:pt x="2765970" y="980629"/>
                  </a:cubicBezTo>
                  <a:cubicBezTo>
                    <a:pt x="2759025" y="973684"/>
                    <a:pt x="2755552" y="965002"/>
                    <a:pt x="2755552" y="954584"/>
                  </a:cubicBezTo>
                  <a:cubicBezTo>
                    <a:pt x="2755552" y="944166"/>
                    <a:pt x="2759025" y="935422"/>
                    <a:pt x="2765970" y="928353"/>
                  </a:cubicBezTo>
                  <a:cubicBezTo>
                    <a:pt x="2772915" y="921284"/>
                    <a:pt x="2781597" y="917749"/>
                    <a:pt x="2792015" y="917749"/>
                  </a:cubicBezTo>
                  <a:close/>
                  <a:moveTo>
                    <a:pt x="2689324" y="917749"/>
                  </a:moveTo>
                  <a:cubicBezTo>
                    <a:pt x="2694533" y="917749"/>
                    <a:pt x="2699370" y="918679"/>
                    <a:pt x="2703835" y="920540"/>
                  </a:cubicBezTo>
                  <a:cubicBezTo>
                    <a:pt x="2708299" y="922400"/>
                    <a:pt x="2712206" y="925005"/>
                    <a:pt x="2715555" y="928353"/>
                  </a:cubicBezTo>
                  <a:cubicBezTo>
                    <a:pt x="2718903" y="931702"/>
                    <a:pt x="2721508" y="935609"/>
                    <a:pt x="2723368" y="940073"/>
                  </a:cubicBezTo>
                  <a:cubicBezTo>
                    <a:pt x="2725229" y="944538"/>
                    <a:pt x="2726159" y="949375"/>
                    <a:pt x="2726159" y="954584"/>
                  </a:cubicBezTo>
                  <a:cubicBezTo>
                    <a:pt x="2726159" y="959793"/>
                    <a:pt x="2725229" y="964568"/>
                    <a:pt x="2723368" y="968909"/>
                  </a:cubicBezTo>
                  <a:cubicBezTo>
                    <a:pt x="2721508" y="973250"/>
                    <a:pt x="2718903" y="977094"/>
                    <a:pt x="2715555" y="980443"/>
                  </a:cubicBezTo>
                  <a:cubicBezTo>
                    <a:pt x="2712206" y="983792"/>
                    <a:pt x="2708299" y="986396"/>
                    <a:pt x="2703835" y="988256"/>
                  </a:cubicBezTo>
                  <a:cubicBezTo>
                    <a:pt x="2699370" y="990117"/>
                    <a:pt x="2694533" y="991047"/>
                    <a:pt x="2689324" y="991047"/>
                  </a:cubicBezTo>
                  <a:cubicBezTo>
                    <a:pt x="2679154" y="991047"/>
                    <a:pt x="2670596" y="987574"/>
                    <a:pt x="2663651" y="980629"/>
                  </a:cubicBezTo>
                  <a:cubicBezTo>
                    <a:pt x="2656706" y="973684"/>
                    <a:pt x="2653233" y="965002"/>
                    <a:pt x="2653233" y="954584"/>
                  </a:cubicBezTo>
                  <a:cubicBezTo>
                    <a:pt x="2653233" y="944166"/>
                    <a:pt x="2656706" y="935422"/>
                    <a:pt x="2663651" y="928353"/>
                  </a:cubicBezTo>
                  <a:cubicBezTo>
                    <a:pt x="2670596" y="921284"/>
                    <a:pt x="2679154" y="917749"/>
                    <a:pt x="2689324" y="917749"/>
                  </a:cubicBezTo>
                  <a:close/>
                  <a:moveTo>
                    <a:pt x="765869" y="917749"/>
                  </a:moveTo>
                  <a:cubicBezTo>
                    <a:pt x="776287" y="917749"/>
                    <a:pt x="785031" y="921284"/>
                    <a:pt x="792100" y="928353"/>
                  </a:cubicBezTo>
                  <a:cubicBezTo>
                    <a:pt x="799170" y="935422"/>
                    <a:pt x="802704" y="944166"/>
                    <a:pt x="802704" y="954584"/>
                  </a:cubicBezTo>
                  <a:cubicBezTo>
                    <a:pt x="802704" y="965002"/>
                    <a:pt x="799170" y="973684"/>
                    <a:pt x="792100" y="980629"/>
                  </a:cubicBezTo>
                  <a:cubicBezTo>
                    <a:pt x="785031" y="987574"/>
                    <a:pt x="776287" y="991047"/>
                    <a:pt x="765869" y="991047"/>
                  </a:cubicBezTo>
                  <a:cubicBezTo>
                    <a:pt x="755451" y="991047"/>
                    <a:pt x="746770" y="987574"/>
                    <a:pt x="739824" y="980629"/>
                  </a:cubicBezTo>
                  <a:cubicBezTo>
                    <a:pt x="732879" y="973684"/>
                    <a:pt x="729406" y="965002"/>
                    <a:pt x="729406" y="954584"/>
                  </a:cubicBezTo>
                  <a:cubicBezTo>
                    <a:pt x="729406" y="944166"/>
                    <a:pt x="732879" y="935422"/>
                    <a:pt x="739824" y="928353"/>
                  </a:cubicBezTo>
                  <a:cubicBezTo>
                    <a:pt x="746770" y="921284"/>
                    <a:pt x="755451" y="917749"/>
                    <a:pt x="765869" y="917749"/>
                  </a:cubicBezTo>
                  <a:close/>
                  <a:moveTo>
                    <a:pt x="5952603" y="916633"/>
                  </a:moveTo>
                  <a:cubicBezTo>
                    <a:pt x="5957812" y="916633"/>
                    <a:pt x="5962649" y="917563"/>
                    <a:pt x="5967114" y="919423"/>
                  </a:cubicBezTo>
                  <a:cubicBezTo>
                    <a:pt x="5971579" y="921284"/>
                    <a:pt x="5975486" y="923888"/>
                    <a:pt x="5978834" y="927237"/>
                  </a:cubicBezTo>
                  <a:cubicBezTo>
                    <a:pt x="5982183" y="930586"/>
                    <a:pt x="5984788" y="934492"/>
                    <a:pt x="5986648" y="938957"/>
                  </a:cubicBezTo>
                  <a:cubicBezTo>
                    <a:pt x="5988508" y="943422"/>
                    <a:pt x="5989438" y="948259"/>
                    <a:pt x="5989438" y="953468"/>
                  </a:cubicBezTo>
                  <a:cubicBezTo>
                    <a:pt x="5989438" y="958677"/>
                    <a:pt x="5988508" y="963452"/>
                    <a:pt x="5986648" y="967793"/>
                  </a:cubicBezTo>
                  <a:cubicBezTo>
                    <a:pt x="5984788" y="972133"/>
                    <a:pt x="5982183" y="975978"/>
                    <a:pt x="5978834" y="979327"/>
                  </a:cubicBezTo>
                  <a:cubicBezTo>
                    <a:pt x="5975486" y="982675"/>
                    <a:pt x="5971579" y="985280"/>
                    <a:pt x="5967114" y="987140"/>
                  </a:cubicBezTo>
                  <a:cubicBezTo>
                    <a:pt x="5962649" y="989001"/>
                    <a:pt x="5957812" y="989931"/>
                    <a:pt x="5952603" y="989931"/>
                  </a:cubicBezTo>
                  <a:cubicBezTo>
                    <a:pt x="5942433" y="989931"/>
                    <a:pt x="5933876" y="986458"/>
                    <a:pt x="5926931" y="979513"/>
                  </a:cubicBezTo>
                  <a:cubicBezTo>
                    <a:pt x="5919985" y="972568"/>
                    <a:pt x="5916513" y="963886"/>
                    <a:pt x="5916513" y="953468"/>
                  </a:cubicBezTo>
                  <a:cubicBezTo>
                    <a:pt x="5916513" y="943050"/>
                    <a:pt x="5919985" y="934306"/>
                    <a:pt x="5926931" y="927237"/>
                  </a:cubicBezTo>
                  <a:cubicBezTo>
                    <a:pt x="5933876" y="920168"/>
                    <a:pt x="5942433" y="916633"/>
                    <a:pt x="5952603" y="916633"/>
                  </a:cubicBezTo>
                  <a:close/>
                  <a:moveTo>
                    <a:pt x="5037459" y="914401"/>
                  </a:moveTo>
                  <a:lnTo>
                    <a:pt x="5103688" y="914401"/>
                  </a:lnTo>
                  <a:lnTo>
                    <a:pt x="5103688" y="1360885"/>
                  </a:lnTo>
                  <a:lnTo>
                    <a:pt x="5037459" y="1360885"/>
                  </a:lnTo>
                  <a:close/>
                  <a:moveTo>
                    <a:pt x="4875609" y="914401"/>
                  </a:moveTo>
                  <a:lnTo>
                    <a:pt x="4942209" y="914401"/>
                  </a:lnTo>
                  <a:lnTo>
                    <a:pt x="4942209" y="1209080"/>
                  </a:lnTo>
                  <a:cubicBezTo>
                    <a:pt x="4939977" y="1234877"/>
                    <a:pt x="4935574" y="1257077"/>
                    <a:pt x="4929001" y="1275681"/>
                  </a:cubicBezTo>
                  <a:cubicBezTo>
                    <a:pt x="4922428" y="1294284"/>
                    <a:pt x="4913808" y="1310283"/>
                    <a:pt x="4903142" y="1323678"/>
                  </a:cubicBezTo>
                  <a:cubicBezTo>
                    <a:pt x="4892476" y="1337073"/>
                    <a:pt x="4879702" y="1348173"/>
                    <a:pt x="4864819" y="1356978"/>
                  </a:cubicBezTo>
                  <a:cubicBezTo>
                    <a:pt x="4849936" y="1365784"/>
                    <a:pt x="4833193" y="1373287"/>
                    <a:pt x="4814589" y="1379489"/>
                  </a:cubicBezTo>
                  <a:cubicBezTo>
                    <a:pt x="4795986" y="1385690"/>
                    <a:pt x="4775460" y="1391023"/>
                    <a:pt x="4753012" y="1395488"/>
                  </a:cubicBezTo>
                  <a:cubicBezTo>
                    <a:pt x="4730564" y="1399952"/>
                    <a:pt x="4706441" y="1404293"/>
                    <a:pt x="4680644" y="1408510"/>
                  </a:cubicBezTo>
                  <a:cubicBezTo>
                    <a:pt x="4678660" y="1396604"/>
                    <a:pt x="4676923" y="1385566"/>
                    <a:pt x="4675435" y="1375396"/>
                  </a:cubicBezTo>
                  <a:cubicBezTo>
                    <a:pt x="4673947" y="1365226"/>
                    <a:pt x="4672211" y="1354436"/>
                    <a:pt x="4670226" y="1343026"/>
                  </a:cubicBezTo>
                  <a:cubicBezTo>
                    <a:pt x="4685853" y="1341041"/>
                    <a:pt x="4700426" y="1338685"/>
                    <a:pt x="4713944" y="1335956"/>
                  </a:cubicBezTo>
                  <a:cubicBezTo>
                    <a:pt x="4727463" y="1333228"/>
                    <a:pt x="4740175" y="1330499"/>
                    <a:pt x="4752082" y="1327771"/>
                  </a:cubicBezTo>
                  <a:lnTo>
                    <a:pt x="4758035" y="1320329"/>
                  </a:lnTo>
                  <a:cubicBezTo>
                    <a:pt x="4758035" y="1308423"/>
                    <a:pt x="4757601" y="1296207"/>
                    <a:pt x="4756733" y="1283680"/>
                  </a:cubicBezTo>
                  <a:cubicBezTo>
                    <a:pt x="4755864" y="1271154"/>
                    <a:pt x="4754562" y="1258317"/>
                    <a:pt x="4752826" y="1245171"/>
                  </a:cubicBezTo>
                  <a:cubicBezTo>
                    <a:pt x="4749353" y="1220862"/>
                    <a:pt x="4744206" y="1196306"/>
                    <a:pt x="4737385" y="1171501"/>
                  </a:cubicBezTo>
                  <a:cubicBezTo>
                    <a:pt x="4730564" y="1146696"/>
                    <a:pt x="4721944" y="1122388"/>
                    <a:pt x="4711526" y="1098575"/>
                  </a:cubicBezTo>
                  <a:cubicBezTo>
                    <a:pt x="4701108" y="1074763"/>
                    <a:pt x="4688706" y="1051880"/>
                    <a:pt x="4674319" y="1029928"/>
                  </a:cubicBezTo>
                  <a:cubicBezTo>
                    <a:pt x="4659932" y="1007976"/>
                    <a:pt x="4643313" y="987450"/>
                    <a:pt x="4624462" y="968351"/>
                  </a:cubicBezTo>
                  <a:cubicBezTo>
                    <a:pt x="4628926" y="963886"/>
                    <a:pt x="4633081" y="959731"/>
                    <a:pt x="4636926" y="955886"/>
                  </a:cubicBezTo>
                  <a:cubicBezTo>
                    <a:pt x="4640771" y="952042"/>
                    <a:pt x="4644553" y="948259"/>
                    <a:pt x="4648274" y="944538"/>
                  </a:cubicBezTo>
                  <a:cubicBezTo>
                    <a:pt x="4651995" y="940817"/>
                    <a:pt x="4655777" y="937035"/>
                    <a:pt x="4659622" y="933190"/>
                  </a:cubicBezTo>
                  <a:cubicBezTo>
                    <a:pt x="4663467" y="929345"/>
                    <a:pt x="4667498" y="925315"/>
                    <a:pt x="4671715" y="921098"/>
                  </a:cubicBezTo>
                  <a:cubicBezTo>
                    <a:pt x="4692798" y="942678"/>
                    <a:pt x="4711588" y="966118"/>
                    <a:pt x="4728083" y="991419"/>
                  </a:cubicBezTo>
                  <a:cubicBezTo>
                    <a:pt x="4744578" y="1016720"/>
                    <a:pt x="4758841" y="1042889"/>
                    <a:pt x="4770871" y="1069926"/>
                  </a:cubicBezTo>
                  <a:cubicBezTo>
                    <a:pt x="4782902" y="1096963"/>
                    <a:pt x="4792885" y="1124496"/>
                    <a:pt x="4800823" y="1152526"/>
                  </a:cubicBezTo>
                  <a:cubicBezTo>
                    <a:pt x="4808761" y="1180555"/>
                    <a:pt x="4814714" y="1208212"/>
                    <a:pt x="4818682" y="1235497"/>
                  </a:cubicBezTo>
                  <a:cubicBezTo>
                    <a:pt x="4820170" y="1245419"/>
                    <a:pt x="4821411" y="1255899"/>
                    <a:pt x="4822403" y="1266937"/>
                  </a:cubicBezTo>
                  <a:cubicBezTo>
                    <a:pt x="4823395" y="1277975"/>
                    <a:pt x="4824263" y="1289571"/>
                    <a:pt x="4825007" y="1301726"/>
                  </a:cubicBezTo>
                  <a:cubicBezTo>
                    <a:pt x="4840138" y="1289075"/>
                    <a:pt x="4852044" y="1274937"/>
                    <a:pt x="4860726" y="1259310"/>
                  </a:cubicBezTo>
                  <a:cubicBezTo>
                    <a:pt x="4869408" y="1243683"/>
                    <a:pt x="4874369" y="1225451"/>
                    <a:pt x="4875609" y="1204615"/>
                  </a:cubicBezTo>
                  <a:close/>
                  <a:moveTo>
                    <a:pt x="3589660" y="914401"/>
                  </a:moveTo>
                  <a:lnTo>
                    <a:pt x="3655888" y="914401"/>
                  </a:lnTo>
                  <a:lnTo>
                    <a:pt x="3655888" y="1360885"/>
                  </a:lnTo>
                  <a:lnTo>
                    <a:pt x="3589660" y="1360885"/>
                  </a:lnTo>
                  <a:close/>
                  <a:moveTo>
                    <a:pt x="2275210" y="914401"/>
                  </a:moveTo>
                  <a:lnTo>
                    <a:pt x="2341438" y="914401"/>
                  </a:lnTo>
                  <a:lnTo>
                    <a:pt x="2341438" y="1360885"/>
                  </a:lnTo>
                  <a:lnTo>
                    <a:pt x="2275210" y="1360885"/>
                  </a:lnTo>
                  <a:close/>
                  <a:moveTo>
                    <a:pt x="1292424" y="847800"/>
                  </a:moveTo>
                  <a:cubicBezTo>
                    <a:pt x="1297632" y="847800"/>
                    <a:pt x="1302469" y="848730"/>
                    <a:pt x="1306934" y="850590"/>
                  </a:cubicBezTo>
                  <a:cubicBezTo>
                    <a:pt x="1311399" y="852451"/>
                    <a:pt x="1315306" y="855055"/>
                    <a:pt x="1318654" y="858404"/>
                  </a:cubicBezTo>
                  <a:cubicBezTo>
                    <a:pt x="1322003" y="861753"/>
                    <a:pt x="1324608" y="865659"/>
                    <a:pt x="1326468" y="870124"/>
                  </a:cubicBezTo>
                  <a:cubicBezTo>
                    <a:pt x="1328329" y="874589"/>
                    <a:pt x="1329259" y="879426"/>
                    <a:pt x="1329259" y="884635"/>
                  </a:cubicBezTo>
                  <a:cubicBezTo>
                    <a:pt x="1329259" y="895053"/>
                    <a:pt x="1325723" y="903735"/>
                    <a:pt x="1318654" y="910680"/>
                  </a:cubicBezTo>
                  <a:cubicBezTo>
                    <a:pt x="1311585" y="917625"/>
                    <a:pt x="1302841" y="921098"/>
                    <a:pt x="1292424" y="921098"/>
                  </a:cubicBezTo>
                  <a:cubicBezTo>
                    <a:pt x="1282005" y="921098"/>
                    <a:pt x="1273324" y="917625"/>
                    <a:pt x="1266378" y="910680"/>
                  </a:cubicBezTo>
                  <a:cubicBezTo>
                    <a:pt x="1259433" y="903735"/>
                    <a:pt x="1255961" y="895053"/>
                    <a:pt x="1255961" y="884635"/>
                  </a:cubicBezTo>
                  <a:cubicBezTo>
                    <a:pt x="1255961" y="879426"/>
                    <a:pt x="1256890" y="874589"/>
                    <a:pt x="1258751" y="870124"/>
                  </a:cubicBezTo>
                  <a:cubicBezTo>
                    <a:pt x="1260611" y="865659"/>
                    <a:pt x="1263216" y="861753"/>
                    <a:pt x="1266564" y="858404"/>
                  </a:cubicBezTo>
                  <a:cubicBezTo>
                    <a:pt x="1269913" y="855055"/>
                    <a:pt x="1273758" y="852451"/>
                    <a:pt x="1278099" y="850590"/>
                  </a:cubicBezTo>
                  <a:cubicBezTo>
                    <a:pt x="1282439" y="848730"/>
                    <a:pt x="1287215" y="847800"/>
                    <a:pt x="1292424" y="847800"/>
                  </a:cubicBezTo>
                  <a:close/>
                  <a:moveTo>
                    <a:pt x="6741765" y="522387"/>
                  </a:moveTo>
                  <a:cubicBezTo>
                    <a:pt x="6752183" y="522387"/>
                    <a:pt x="6760864" y="525922"/>
                    <a:pt x="6767809" y="532991"/>
                  </a:cubicBezTo>
                  <a:cubicBezTo>
                    <a:pt x="6774755" y="540061"/>
                    <a:pt x="6778227" y="548804"/>
                    <a:pt x="6778227" y="559222"/>
                  </a:cubicBezTo>
                  <a:cubicBezTo>
                    <a:pt x="6778227" y="569640"/>
                    <a:pt x="6774755" y="578322"/>
                    <a:pt x="6767809" y="585267"/>
                  </a:cubicBezTo>
                  <a:cubicBezTo>
                    <a:pt x="6760864" y="592212"/>
                    <a:pt x="6752183" y="595685"/>
                    <a:pt x="6741765" y="595685"/>
                  </a:cubicBezTo>
                  <a:cubicBezTo>
                    <a:pt x="6731347" y="595685"/>
                    <a:pt x="6722665" y="592212"/>
                    <a:pt x="6715719" y="585267"/>
                  </a:cubicBezTo>
                  <a:cubicBezTo>
                    <a:pt x="6708774" y="578322"/>
                    <a:pt x="6705301" y="569640"/>
                    <a:pt x="6705301" y="559222"/>
                  </a:cubicBezTo>
                  <a:cubicBezTo>
                    <a:pt x="6705301" y="548804"/>
                    <a:pt x="6708774" y="540061"/>
                    <a:pt x="6715719" y="532991"/>
                  </a:cubicBezTo>
                  <a:cubicBezTo>
                    <a:pt x="6722665" y="525922"/>
                    <a:pt x="6731347" y="522387"/>
                    <a:pt x="6741765" y="522387"/>
                  </a:cubicBezTo>
                  <a:close/>
                  <a:moveTo>
                    <a:pt x="6639073" y="522387"/>
                  </a:moveTo>
                  <a:cubicBezTo>
                    <a:pt x="6649491" y="522387"/>
                    <a:pt x="6658235" y="525922"/>
                    <a:pt x="6665304" y="532991"/>
                  </a:cubicBezTo>
                  <a:cubicBezTo>
                    <a:pt x="6672373" y="540061"/>
                    <a:pt x="6675908" y="548804"/>
                    <a:pt x="6675908" y="559222"/>
                  </a:cubicBezTo>
                  <a:cubicBezTo>
                    <a:pt x="6675908" y="569640"/>
                    <a:pt x="6672373" y="578322"/>
                    <a:pt x="6665304" y="585267"/>
                  </a:cubicBezTo>
                  <a:cubicBezTo>
                    <a:pt x="6658235" y="592212"/>
                    <a:pt x="6649491" y="595685"/>
                    <a:pt x="6639073" y="595685"/>
                  </a:cubicBezTo>
                  <a:cubicBezTo>
                    <a:pt x="6628655" y="595685"/>
                    <a:pt x="6619973" y="592212"/>
                    <a:pt x="6613028" y="585267"/>
                  </a:cubicBezTo>
                  <a:cubicBezTo>
                    <a:pt x="6606083" y="578322"/>
                    <a:pt x="6602610" y="569640"/>
                    <a:pt x="6602610" y="559222"/>
                  </a:cubicBezTo>
                  <a:cubicBezTo>
                    <a:pt x="6602610" y="548804"/>
                    <a:pt x="6606083" y="540061"/>
                    <a:pt x="6613028" y="532991"/>
                  </a:cubicBezTo>
                  <a:cubicBezTo>
                    <a:pt x="6619973" y="525922"/>
                    <a:pt x="6628655" y="522387"/>
                    <a:pt x="6639073" y="522387"/>
                  </a:cubicBezTo>
                  <a:close/>
                  <a:moveTo>
                    <a:pt x="246310" y="520527"/>
                  </a:moveTo>
                  <a:cubicBezTo>
                    <a:pt x="256729" y="520527"/>
                    <a:pt x="265472" y="524062"/>
                    <a:pt x="272542" y="531131"/>
                  </a:cubicBezTo>
                  <a:cubicBezTo>
                    <a:pt x="279611" y="538200"/>
                    <a:pt x="283145" y="546944"/>
                    <a:pt x="283145" y="557362"/>
                  </a:cubicBezTo>
                  <a:cubicBezTo>
                    <a:pt x="283145" y="562571"/>
                    <a:pt x="282215" y="567346"/>
                    <a:pt x="280355" y="571687"/>
                  </a:cubicBezTo>
                  <a:cubicBezTo>
                    <a:pt x="278494" y="576027"/>
                    <a:pt x="275891" y="579872"/>
                    <a:pt x="272542" y="583221"/>
                  </a:cubicBezTo>
                  <a:cubicBezTo>
                    <a:pt x="269193" y="586569"/>
                    <a:pt x="265286" y="589174"/>
                    <a:pt x="260821" y="591034"/>
                  </a:cubicBezTo>
                  <a:cubicBezTo>
                    <a:pt x="256356" y="592895"/>
                    <a:pt x="251520" y="593825"/>
                    <a:pt x="246310" y="593825"/>
                  </a:cubicBezTo>
                  <a:cubicBezTo>
                    <a:pt x="236140" y="593825"/>
                    <a:pt x="227583" y="590352"/>
                    <a:pt x="220637" y="583407"/>
                  </a:cubicBezTo>
                  <a:cubicBezTo>
                    <a:pt x="213692" y="576461"/>
                    <a:pt x="210220" y="567780"/>
                    <a:pt x="210220" y="557362"/>
                  </a:cubicBezTo>
                  <a:cubicBezTo>
                    <a:pt x="210220" y="552153"/>
                    <a:pt x="211150" y="547316"/>
                    <a:pt x="213010" y="542851"/>
                  </a:cubicBezTo>
                  <a:cubicBezTo>
                    <a:pt x="214871" y="538386"/>
                    <a:pt x="217413" y="534480"/>
                    <a:pt x="220637" y="531131"/>
                  </a:cubicBezTo>
                  <a:cubicBezTo>
                    <a:pt x="223862" y="527782"/>
                    <a:pt x="227707" y="525178"/>
                    <a:pt x="232172" y="523317"/>
                  </a:cubicBezTo>
                  <a:cubicBezTo>
                    <a:pt x="236637" y="521457"/>
                    <a:pt x="241350" y="520527"/>
                    <a:pt x="246310" y="520527"/>
                  </a:cubicBezTo>
                  <a:close/>
                  <a:moveTo>
                    <a:pt x="1773361" y="202407"/>
                  </a:moveTo>
                  <a:cubicBezTo>
                    <a:pt x="1759967" y="202407"/>
                    <a:pt x="1748433" y="205011"/>
                    <a:pt x="1738759" y="210220"/>
                  </a:cubicBezTo>
                  <a:cubicBezTo>
                    <a:pt x="1729085" y="215429"/>
                    <a:pt x="1721086" y="222250"/>
                    <a:pt x="1714761" y="230684"/>
                  </a:cubicBezTo>
                  <a:cubicBezTo>
                    <a:pt x="1708435" y="239118"/>
                    <a:pt x="1703784" y="248668"/>
                    <a:pt x="1700808" y="259334"/>
                  </a:cubicBezTo>
                  <a:cubicBezTo>
                    <a:pt x="1697832" y="269999"/>
                    <a:pt x="1696343" y="280790"/>
                    <a:pt x="1696343" y="291704"/>
                  </a:cubicBezTo>
                  <a:cubicBezTo>
                    <a:pt x="1696343" y="298153"/>
                    <a:pt x="1696839" y="304664"/>
                    <a:pt x="1697832" y="311237"/>
                  </a:cubicBezTo>
                  <a:cubicBezTo>
                    <a:pt x="1698823" y="317811"/>
                    <a:pt x="1700560" y="324198"/>
                    <a:pt x="1703040" y="330399"/>
                  </a:cubicBezTo>
                  <a:cubicBezTo>
                    <a:pt x="1705521" y="337344"/>
                    <a:pt x="1708869" y="343855"/>
                    <a:pt x="1713086" y="349933"/>
                  </a:cubicBezTo>
                  <a:cubicBezTo>
                    <a:pt x="1717303" y="356010"/>
                    <a:pt x="1722326" y="361281"/>
                    <a:pt x="1728155" y="365746"/>
                  </a:cubicBezTo>
                  <a:cubicBezTo>
                    <a:pt x="1733984" y="370210"/>
                    <a:pt x="1740682" y="373745"/>
                    <a:pt x="1748247" y="376350"/>
                  </a:cubicBezTo>
                  <a:cubicBezTo>
                    <a:pt x="1755812" y="378954"/>
                    <a:pt x="1764184" y="380256"/>
                    <a:pt x="1773361" y="380256"/>
                  </a:cubicBezTo>
                  <a:lnTo>
                    <a:pt x="1851868" y="380256"/>
                  </a:lnTo>
                  <a:lnTo>
                    <a:pt x="1851868" y="202407"/>
                  </a:lnTo>
                  <a:close/>
                  <a:moveTo>
                    <a:pt x="7306641" y="202035"/>
                  </a:moveTo>
                  <a:cubicBezTo>
                    <a:pt x="7296967" y="202035"/>
                    <a:pt x="7287541" y="204267"/>
                    <a:pt x="7278364" y="208732"/>
                  </a:cubicBezTo>
                  <a:cubicBezTo>
                    <a:pt x="7269187" y="213197"/>
                    <a:pt x="7261001" y="218964"/>
                    <a:pt x="7253807" y="226033"/>
                  </a:cubicBezTo>
                  <a:cubicBezTo>
                    <a:pt x="7246614" y="233103"/>
                    <a:pt x="7240847" y="241226"/>
                    <a:pt x="7236507" y="250404"/>
                  </a:cubicBezTo>
                  <a:cubicBezTo>
                    <a:pt x="7232166" y="259582"/>
                    <a:pt x="7229995" y="269007"/>
                    <a:pt x="7229995" y="278681"/>
                  </a:cubicBezTo>
                  <a:lnTo>
                    <a:pt x="7229995" y="380256"/>
                  </a:lnTo>
                  <a:lnTo>
                    <a:pt x="7390729" y="380256"/>
                  </a:lnTo>
                  <a:lnTo>
                    <a:pt x="7390729" y="203151"/>
                  </a:lnTo>
                  <a:cubicBezTo>
                    <a:pt x="7384032" y="203151"/>
                    <a:pt x="7377273" y="203089"/>
                    <a:pt x="7370451" y="202965"/>
                  </a:cubicBezTo>
                  <a:cubicBezTo>
                    <a:pt x="7363630" y="202841"/>
                    <a:pt x="7357119" y="202717"/>
                    <a:pt x="7350918" y="202593"/>
                  </a:cubicBezTo>
                  <a:cubicBezTo>
                    <a:pt x="7344717" y="202469"/>
                    <a:pt x="7338887" y="202407"/>
                    <a:pt x="7333431" y="202407"/>
                  </a:cubicBezTo>
                  <a:cubicBezTo>
                    <a:pt x="7328221" y="202407"/>
                    <a:pt x="7324005" y="202407"/>
                    <a:pt x="7320780" y="202407"/>
                  </a:cubicBezTo>
                  <a:cubicBezTo>
                    <a:pt x="7314331" y="202159"/>
                    <a:pt x="7310487" y="202035"/>
                    <a:pt x="7309246" y="202035"/>
                  </a:cubicBezTo>
                  <a:cubicBezTo>
                    <a:pt x="7308005" y="202035"/>
                    <a:pt x="7307138" y="202035"/>
                    <a:pt x="7306641" y="202035"/>
                  </a:cubicBezTo>
                  <a:close/>
                  <a:moveTo>
                    <a:pt x="5573836" y="202035"/>
                  </a:moveTo>
                  <a:cubicBezTo>
                    <a:pt x="5564162" y="202035"/>
                    <a:pt x="5554736" y="204267"/>
                    <a:pt x="5545559" y="208732"/>
                  </a:cubicBezTo>
                  <a:cubicBezTo>
                    <a:pt x="5536381" y="213197"/>
                    <a:pt x="5528196" y="218964"/>
                    <a:pt x="5521002" y="226033"/>
                  </a:cubicBezTo>
                  <a:cubicBezTo>
                    <a:pt x="5513809" y="233103"/>
                    <a:pt x="5508042" y="241226"/>
                    <a:pt x="5503701" y="250404"/>
                  </a:cubicBezTo>
                  <a:cubicBezTo>
                    <a:pt x="5499360" y="259582"/>
                    <a:pt x="5497189" y="269007"/>
                    <a:pt x="5497189" y="278681"/>
                  </a:cubicBezTo>
                  <a:lnTo>
                    <a:pt x="5497189" y="380256"/>
                  </a:lnTo>
                  <a:lnTo>
                    <a:pt x="5657924" y="380256"/>
                  </a:lnTo>
                  <a:lnTo>
                    <a:pt x="5657924" y="203151"/>
                  </a:lnTo>
                  <a:cubicBezTo>
                    <a:pt x="5651227" y="203151"/>
                    <a:pt x="5644468" y="203089"/>
                    <a:pt x="5637646" y="202965"/>
                  </a:cubicBezTo>
                  <a:cubicBezTo>
                    <a:pt x="5630825" y="202841"/>
                    <a:pt x="5624314" y="202717"/>
                    <a:pt x="5618112" y="202593"/>
                  </a:cubicBezTo>
                  <a:cubicBezTo>
                    <a:pt x="5611911" y="202469"/>
                    <a:pt x="5606082" y="202407"/>
                    <a:pt x="5600625" y="202407"/>
                  </a:cubicBezTo>
                  <a:cubicBezTo>
                    <a:pt x="5595416" y="202407"/>
                    <a:pt x="5591199" y="202407"/>
                    <a:pt x="5587975" y="202407"/>
                  </a:cubicBezTo>
                  <a:cubicBezTo>
                    <a:pt x="5581526" y="202159"/>
                    <a:pt x="5577681" y="202035"/>
                    <a:pt x="5576440" y="202035"/>
                  </a:cubicBezTo>
                  <a:cubicBezTo>
                    <a:pt x="5575200" y="202035"/>
                    <a:pt x="5574332" y="202035"/>
                    <a:pt x="5573836" y="202035"/>
                  </a:cubicBezTo>
                  <a:close/>
                  <a:moveTo>
                    <a:pt x="3306440" y="202035"/>
                  </a:moveTo>
                  <a:cubicBezTo>
                    <a:pt x="3295526" y="202035"/>
                    <a:pt x="3285232" y="204205"/>
                    <a:pt x="3275558" y="208546"/>
                  </a:cubicBezTo>
                  <a:cubicBezTo>
                    <a:pt x="3265884" y="212887"/>
                    <a:pt x="3257389" y="218716"/>
                    <a:pt x="3250071" y="226033"/>
                  </a:cubicBezTo>
                  <a:cubicBezTo>
                    <a:pt x="3242754" y="233351"/>
                    <a:pt x="3237048" y="241846"/>
                    <a:pt x="3232956" y="251520"/>
                  </a:cubicBezTo>
                  <a:cubicBezTo>
                    <a:pt x="3228863" y="261194"/>
                    <a:pt x="3226817" y="271364"/>
                    <a:pt x="3226817" y="282030"/>
                  </a:cubicBezTo>
                  <a:lnTo>
                    <a:pt x="3227189" y="376536"/>
                  </a:lnTo>
                  <a:cubicBezTo>
                    <a:pt x="3236118" y="378520"/>
                    <a:pt x="3243932" y="380070"/>
                    <a:pt x="3250629" y="381187"/>
                  </a:cubicBezTo>
                  <a:cubicBezTo>
                    <a:pt x="3257326" y="382303"/>
                    <a:pt x="3263590" y="383109"/>
                    <a:pt x="3269419" y="383605"/>
                  </a:cubicBezTo>
                  <a:cubicBezTo>
                    <a:pt x="3275248" y="384101"/>
                    <a:pt x="3280767" y="384411"/>
                    <a:pt x="3285976" y="384535"/>
                  </a:cubicBezTo>
                  <a:cubicBezTo>
                    <a:pt x="3291185" y="384659"/>
                    <a:pt x="3296766" y="384721"/>
                    <a:pt x="3302719" y="384721"/>
                  </a:cubicBezTo>
                  <a:lnTo>
                    <a:pt x="3306440" y="384721"/>
                  </a:lnTo>
                  <a:cubicBezTo>
                    <a:pt x="3319834" y="384721"/>
                    <a:pt x="3333291" y="384039"/>
                    <a:pt x="3346809" y="382675"/>
                  </a:cubicBezTo>
                  <a:cubicBezTo>
                    <a:pt x="3360328" y="381311"/>
                    <a:pt x="3373908" y="379264"/>
                    <a:pt x="3387551" y="376536"/>
                  </a:cubicBezTo>
                  <a:cubicBezTo>
                    <a:pt x="3388543" y="362893"/>
                    <a:pt x="3389039" y="348506"/>
                    <a:pt x="3389039" y="333376"/>
                  </a:cubicBezTo>
                  <a:cubicBezTo>
                    <a:pt x="3389039" y="317997"/>
                    <a:pt x="3388853" y="302742"/>
                    <a:pt x="3388481" y="287611"/>
                  </a:cubicBezTo>
                  <a:cubicBezTo>
                    <a:pt x="3388109" y="272480"/>
                    <a:pt x="3387675" y="257659"/>
                    <a:pt x="3387179" y="243148"/>
                  </a:cubicBezTo>
                  <a:cubicBezTo>
                    <a:pt x="3386683" y="228638"/>
                    <a:pt x="3386435" y="215057"/>
                    <a:pt x="3386435" y="202407"/>
                  </a:cubicBezTo>
                  <a:close/>
                  <a:moveTo>
                    <a:pt x="2920826" y="202035"/>
                  </a:moveTo>
                  <a:cubicBezTo>
                    <a:pt x="2905695" y="202035"/>
                    <a:pt x="2890998" y="203957"/>
                    <a:pt x="2876736" y="207802"/>
                  </a:cubicBezTo>
                  <a:cubicBezTo>
                    <a:pt x="2862473" y="211646"/>
                    <a:pt x="2849823" y="217538"/>
                    <a:pt x="2838784" y="225475"/>
                  </a:cubicBezTo>
                  <a:cubicBezTo>
                    <a:pt x="2827746" y="233413"/>
                    <a:pt x="2818817" y="243458"/>
                    <a:pt x="2811996" y="255613"/>
                  </a:cubicBezTo>
                  <a:cubicBezTo>
                    <a:pt x="2805174" y="267767"/>
                    <a:pt x="2801516" y="282030"/>
                    <a:pt x="2801019" y="298401"/>
                  </a:cubicBezTo>
                  <a:lnTo>
                    <a:pt x="2801019" y="380256"/>
                  </a:lnTo>
                  <a:lnTo>
                    <a:pt x="3039889" y="380256"/>
                  </a:lnTo>
                  <a:lnTo>
                    <a:pt x="3039889" y="203151"/>
                  </a:lnTo>
                  <a:cubicBezTo>
                    <a:pt x="3001441" y="202655"/>
                    <a:pt x="2972234" y="202345"/>
                    <a:pt x="2952266" y="202221"/>
                  </a:cubicBezTo>
                  <a:cubicBezTo>
                    <a:pt x="2932298" y="202097"/>
                    <a:pt x="2921818" y="202035"/>
                    <a:pt x="2920826" y="202035"/>
                  </a:cubicBezTo>
                  <a:close/>
                  <a:moveTo>
                    <a:pt x="2125340" y="202035"/>
                  </a:moveTo>
                  <a:cubicBezTo>
                    <a:pt x="2114426" y="202035"/>
                    <a:pt x="2104132" y="204205"/>
                    <a:pt x="2094458" y="208546"/>
                  </a:cubicBezTo>
                  <a:cubicBezTo>
                    <a:pt x="2084784" y="212887"/>
                    <a:pt x="2076289" y="218716"/>
                    <a:pt x="2068971" y="226033"/>
                  </a:cubicBezTo>
                  <a:cubicBezTo>
                    <a:pt x="2061654" y="233351"/>
                    <a:pt x="2055949" y="241846"/>
                    <a:pt x="2051856" y="251520"/>
                  </a:cubicBezTo>
                  <a:cubicBezTo>
                    <a:pt x="2047763" y="261194"/>
                    <a:pt x="2045717" y="271364"/>
                    <a:pt x="2045717" y="282030"/>
                  </a:cubicBezTo>
                  <a:lnTo>
                    <a:pt x="2046089" y="376536"/>
                  </a:lnTo>
                  <a:cubicBezTo>
                    <a:pt x="2055018" y="378520"/>
                    <a:pt x="2062832" y="380070"/>
                    <a:pt x="2069529" y="381187"/>
                  </a:cubicBezTo>
                  <a:cubicBezTo>
                    <a:pt x="2076226" y="382303"/>
                    <a:pt x="2082490" y="383109"/>
                    <a:pt x="2088319" y="383605"/>
                  </a:cubicBezTo>
                  <a:cubicBezTo>
                    <a:pt x="2094148" y="384101"/>
                    <a:pt x="2099667" y="384411"/>
                    <a:pt x="2104876" y="384535"/>
                  </a:cubicBezTo>
                  <a:cubicBezTo>
                    <a:pt x="2110085" y="384659"/>
                    <a:pt x="2115666" y="384721"/>
                    <a:pt x="2121619" y="384721"/>
                  </a:cubicBezTo>
                  <a:lnTo>
                    <a:pt x="2125340" y="384721"/>
                  </a:lnTo>
                  <a:cubicBezTo>
                    <a:pt x="2138734" y="384721"/>
                    <a:pt x="2152191" y="384039"/>
                    <a:pt x="2165709" y="382675"/>
                  </a:cubicBezTo>
                  <a:cubicBezTo>
                    <a:pt x="2179228" y="381311"/>
                    <a:pt x="2192809" y="379264"/>
                    <a:pt x="2206451" y="376536"/>
                  </a:cubicBezTo>
                  <a:cubicBezTo>
                    <a:pt x="2207443" y="362893"/>
                    <a:pt x="2207939" y="348506"/>
                    <a:pt x="2207939" y="333376"/>
                  </a:cubicBezTo>
                  <a:cubicBezTo>
                    <a:pt x="2207939" y="317997"/>
                    <a:pt x="2207753" y="302742"/>
                    <a:pt x="2207381" y="287611"/>
                  </a:cubicBezTo>
                  <a:cubicBezTo>
                    <a:pt x="2207009" y="272480"/>
                    <a:pt x="2206575" y="257659"/>
                    <a:pt x="2206079" y="243148"/>
                  </a:cubicBezTo>
                  <a:cubicBezTo>
                    <a:pt x="2205583" y="228638"/>
                    <a:pt x="2205335" y="215057"/>
                    <a:pt x="2205335" y="202407"/>
                  </a:cubicBezTo>
                  <a:close/>
                  <a:moveTo>
                    <a:pt x="1362596" y="202035"/>
                  </a:moveTo>
                  <a:cubicBezTo>
                    <a:pt x="1351682" y="202035"/>
                    <a:pt x="1341388" y="204205"/>
                    <a:pt x="1331714" y="208546"/>
                  </a:cubicBezTo>
                  <a:cubicBezTo>
                    <a:pt x="1322041" y="212887"/>
                    <a:pt x="1313545" y="218654"/>
                    <a:pt x="1306227" y="225847"/>
                  </a:cubicBezTo>
                  <a:cubicBezTo>
                    <a:pt x="1298910" y="233041"/>
                    <a:pt x="1293205" y="241536"/>
                    <a:pt x="1289112" y="251334"/>
                  </a:cubicBezTo>
                  <a:cubicBezTo>
                    <a:pt x="1285019" y="261132"/>
                    <a:pt x="1282973" y="271364"/>
                    <a:pt x="1282973" y="282030"/>
                  </a:cubicBezTo>
                  <a:lnTo>
                    <a:pt x="1283345" y="376536"/>
                  </a:lnTo>
                  <a:cubicBezTo>
                    <a:pt x="1292274" y="378520"/>
                    <a:pt x="1300088" y="380070"/>
                    <a:pt x="1306785" y="381187"/>
                  </a:cubicBezTo>
                  <a:cubicBezTo>
                    <a:pt x="1313482" y="382303"/>
                    <a:pt x="1319684" y="383109"/>
                    <a:pt x="1325389" y="383605"/>
                  </a:cubicBezTo>
                  <a:cubicBezTo>
                    <a:pt x="1331094" y="384101"/>
                    <a:pt x="1336551" y="384411"/>
                    <a:pt x="1341760" y="384535"/>
                  </a:cubicBezTo>
                  <a:cubicBezTo>
                    <a:pt x="1346969" y="384659"/>
                    <a:pt x="1352550" y="384721"/>
                    <a:pt x="1358504" y="384721"/>
                  </a:cubicBezTo>
                  <a:lnTo>
                    <a:pt x="1362596" y="384721"/>
                  </a:lnTo>
                  <a:cubicBezTo>
                    <a:pt x="1375991" y="384721"/>
                    <a:pt x="1389447" y="384039"/>
                    <a:pt x="1402965" y="382675"/>
                  </a:cubicBezTo>
                  <a:cubicBezTo>
                    <a:pt x="1416484" y="381311"/>
                    <a:pt x="1430064" y="379264"/>
                    <a:pt x="1443707" y="376536"/>
                  </a:cubicBezTo>
                  <a:cubicBezTo>
                    <a:pt x="1444203" y="368350"/>
                    <a:pt x="1444575" y="358924"/>
                    <a:pt x="1444824" y="348258"/>
                  </a:cubicBezTo>
                  <a:cubicBezTo>
                    <a:pt x="1445071" y="337592"/>
                    <a:pt x="1445196" y="328043"/>
                    <a:pt x="1445196" y="319609"/>
                  </a:cubicBezTo>
                  <a:cubicBezTo>
                    <a:pt x="1445196" y="303238"/>
                    <a:pt x="1444947" y="286433"/>
                    <a:pt x="1444452" y="269193"/>
                  </a:cubicBezTo>
                  <a:cubicBezTo>
                    <a:pt x="1443955" y="251954"/>
                    <a:pt x="1443460" y="235893"/>
                    <a:pt x="1442963" y="221010"/>
                  </a:cubicBezTo>
                  <a:cubicBezTo>
                    <a:pt x="1442963" y="220018"/>
                    <a:pt x="1442963" y="218778"/>
                    <a:pt x="1442963" y="217290"/>
                  </a:cubicBezTo>
                  <a:cubicBezTo>
                    <a:pt x="1442963" y="215553"/>
                    <a:pt x="1442902" y="213755"/>
                    <a:pt x="1442777" y="211895"/>
                  </a:cubicBezTo>
                  <a:cubicBezTo>
                    <a:pt x="1442653" y="210034"/>
                    <a:pt x="1442591" y="208236"/>
                    <a:pt x="1442591" y="206499"/>
                  </a:cubicBezTo>
                  <a:cubicBezTo>
                    <a:pt x="1442591" y="204763"/>
                    <a:pt x="1442591" y="203399"/>
                    <a:pt x="1442591" y="202407"/>
                  </a:cubicBezTo>
                  <a:close/>
                  <a:moveTo>
                    <a:pt x="6972969" y="187896"/>
                  </a:moveTo>
                  <a:lnTo>
                    <a:pt x="7039569" y="187896"/>
                  </a:lnTo>
                  <a:cubicBezTo>
                    <a:pt x="7039569" y="189880"/>
                    <a:pt x="7039631" y="194283"/>
                    <a:pt x="7039755" y="201104"/>
                  </a:cubicBezTo>
                  <a:cubicBezTo>
                    <a:pt x="7039879" y="207926"/>
                    <a:pt x="7040127" y="215925"/>
                    <a:pt x="7040499" y="225103"/>
                  </a:cubicBezTo>
                  <a:cubicBezTo>
                    <a:pt x="7040871" y="234281"/>
                    <a:pt x="7041181" y="244203"/>
                    <a:pt x="7041430" y="254869"/>
                  </a:cubicBezTo>
                  <a:cubicBezTo>
                    <a:pt x="7041678" y="265535"/>
                    <a:pt x="7041988" y="275581"/>
                    <a:pt x="7042360" y="285006"/>
                  </a:cubicBezTo>
                  <a:cubicBezTo>
                    <a:pt x="7042732" y="294432"/>
                    <a:pt x="7042981" y="302742"/>
                    <a:pt x="7043104" y="309935"/>
                  </a:cubicBezTo>
                  <a:cubicBezTo>
                    <a:pt x="7043228" y="317128"/>
                    <a:pt x="7043290" y="321965"/>
                    <a:pt x="7043290" y="324446"/>
                  </a:cubicBezTo>
                  <a:cubicBezTo>
                    <a:pt x="7043290" y="328415"/>
                    <a:pt x="7043228" y="332817"/>
                    <a:pt x="7043104" y="337654"/>
                  </a:cubicBezTo>
                  <a:cubicBezTo>
                    <a:pt x="7042981" y="342491"/>
                    <a:pt x="7042856" y="347390"/>
                    <a:pt x="7042732" y="352351"/>
                  </a:cubicBezTo>
                  <a:cubicBezTo>
                    <a:pt x="7042608" y="357312"/>
                    <a:pt x="7042484" y="362211"/>
                    <a:pt x="7042360" y="367048"/>
                  </a:cubicBezTo>
                  <a:cubicBezTo>
                    <a:pt x="7042236" y="371885"/>
                    <a:pt x="7042050" y="376288"/>
                    <a:pt x="7041802" y="380256"/>
                  </a:cubicBezTo>
                  <a:lnTo>
                    <a:pt x="7098729" y="380256"/>
                  </a:lnTo>
                  <a:lnTo>
                    <a:pt x="7098729" y="447229"/>
                  </a:lnTo>
                  <a:lnTo>
                    <a:pt x="7032872" y="447229"/>
                  </a:lnTo>
                  <a:cubicBezTo>
                    <a:pt x="7027415" y="473026"/>
                    <a:pt x="7019726" y="497148"/>
                    <a:pt x="7009804" y="519597"/>
                  </a:cubicBezTo>
                  <a:cubicBezTo>
                    <a:pt x="6999881" y="542045"/>
                    <a:pt x="6986921" y="561765"/>
                    <a:pt x="6970923" y="578756"/>
                  </a:cubicBezTo>
                  <a:cubicBezTo>
                    <a:pt x="6954923" y="595747"/>
                    <a:pt x="6935576" y="609266"/>
                    <a:pt x="6912879" y="619312"/>
                  </a:cubicBezTo>
                  <a:cubicBezTo>
                    <a:pt x="6890183" y="629357"/>
                    <a:pt x="6863332" y="634752"/>
                    <a:pt x="6832327" y="635497"/>
                  </a:cubicBezTo>
                  <a:lnTo>
                    <a:pt x="6832327" y="568152"/>
                  </a:lnTo>
                  <a:cubicBezTo>
                    <a:pt x="6854155" y="567160"/>
                    <a:pt x="6872819" y="563067"/>
                    <a:pt x="6888323" y="555874"/>
                  </a:cubicBezTo>
                  <a:cubicBezTo>
                    <a:pt x="6903826" y="548680"/>
                    <a:pt x="6916910" y="539130"/>
                    <a:pt x="6927577" y="527224"/>
                  </a:cubicBezTo>
                  <a:cubicBezTo>
                    <a:pt x="6938243" y="515318"/>
                    <a:pt x="6946738" y="501427"/>
                    <a:pt x="6953063" y="485552"/>
                  </a:cubicBezTo>
                  <a:cubicBezTo>
                    <a:pt x="6959389" y="469677"/>
                    <a:pt x="6964287" y="452748"/>
                    <a:pt x="6967760" y="434765"/>
                  </a:cubicBezTo>
                  <a:cubicBezTo>
                    <a:pt x="6971233" y="416781"/>
                    <a:pt x="6973465" y="398116"/>
                    <a:pt x="6974457" y="378768"/>
                  </a:cubicBezTo>
                  <a:cubicBezTo>
                    <a:pt x="6975449" y="359420"/>
                    <a:pt x="6975945" y="340197"/>
                    <a:pt x="6975945" y="321097"/>
                  </a:cubicBezTo>
                  <a:cubicBezTo>
                    <a:pt x="6975945" y="307455"/>
                    <a:pt x="6975821" y="293874"/>
                    <a:pt x="6975573" y="280356"/>
                  </a:cubicBezTo>
                  <a:cubicBezTo>
                    <a:pt x="6975325" y="266837"/>
                    <a:pt x="6974953" y="253752"/>
                    <a:pt x="6974457" y="241102"/>
                  </a:cubicBezTo>
                  <a:cubicBezTo>
                    <a:pt x="6973961" y="231676"/>
                    <a:pt x="6973589" y="222499"/>
                    <a:pt x="6973341" y="213569"/>
                  </a:cubicBezTo>
                  <a:cubicBezTo>
                    <a:pt x="6973093" y="204639"/>
                    <a:pt x="6972969" y="196082"/>
                    <a:pt x="6972969" y="187896"/>
                  </a:cubicBezTo>
                  <a:close/>
                  <a:moveTo>
                    <a:pt x="5983411" y="137294"/>
                  </a:moveTo>
                  <a:cubicBezTo>
                    <a:pt x="6008712" y="137046"/>
                    <a:pt x="6031780" y="138225"/>
                    <a:pt x="6052616" y="140829"/>
                  </a:cubicBezTo>
                  <a:cubicBezTo>
                    <a:pt x="6073452" y="143434"/>
                    <a:pt x="6092304" y="147402"/>
                    <a:pt x="6109171" y="152735"/>
                  </a:cubicBezTo>
                  <a:cubicBezTo>
                    <a:pt x="6126038" y="158068"/>
                    <a:pt x="6141045" y="164952"/>
                    <a:pt x="6154191" y="173385"/>
                  </a:cubicBezTo>
                  <a:cubicBezTo>
                    <a:pt x="6167338" y="181819"/>
                    <a:pt x="6178996" y="191741"/>
                    <a:pt x="6189165" y="203151"/>
                  </a:cubicBezTo>
                  <a:cubicBezTo>
                    <a:pt x="6206033" y="222747"/>
                    <a:pt x="6218435" y="247055"/>
                    <a:pt x="6226373" y="276077"/>
                  </a:cubicBezTo>
                  <a:cubicBezTo>
                    <a:pt x="6234311" y="305098"/>
                    <a:pt x="6239271" y="339825"/>
                    <a:pt x="6241255" y="380256"/>
                  </a:cubicBezTo>
                  <a:lnTo>
                    <a:pt x="6278388" y="380256"/>
                  </a:lnTo>
                  <a:lnTo>
                    <a:pt x="6288509" y="380256"/>
                  </a:lnTo>
                  <a:lnTo>
                    <a:pt x="6430788" y="380256"/>
                  </a:lnTo>
                  <a:lnTo>
                    <a:pt x="6437634" y="380256"/>
                  </a:lnTo>
                  <a:lnTo>
                    <a:pt x="6583188" y="380256"/>
                  </a:lnTo>
                  <a:lnTo>
                    <a:pt x="6590034" y="380256"/>
                  </a:lnTo>
                  <a:lnTo>
                    <a:pt x="6602610" y="380256"/>
                  </a:lnTo>
                  <a:lnTo>
                    <a:pt x="6729486" y="380256"/>
                  </a:lnTo>
                  <a:lnTo>
                    <a:pt x="6729486" y="148084"/>
                  </a:lnTo>
                  <a:lnTo>
                    <a:pt x="6796087" y="148084"/>
                  </a:lnTo>
                  <a:lnTo>
                    <a:pt x="6796087" y="410394"/>
                  </a:lnTo>
                  <a:cubicBezTo>
                    <a:pt x="6796335" y="411386"/>
                    <a:pt x="6796459" y="412502"/>
                    <a:pt x="6796459" y="413743"/>
                  </a:cubicBezTo>
                  <a:cubicBezTo>
                    <a:pt x="6796459" y="418456"/>
                    <a:pt x="6795591" y="422858"/>
                    <a:pt x="6793854" y="426951"/>
                  </a:cubicBezTo>
                  <a:cubicBezTo>
                    <a:pt x="6792117" y="431044"/>
                    <a:pt x="6789699" y="434579"/>
                    <a:pt x="6786599" y="437555"/>
                  </a:cubicBezTo>
                  <a:cubicBezTo>
                    <a:pt x="6783499" y="440532"/>
                    <a:pt x="6779901" y="442888"/>
                    <a:pt x="6775809" y="444625"/>
                  </a:cubicBezTo>
                  <a:cubicBezTo>
                    <a:pt x="6771716" y="446361"/>
                    <a:pt x="6767313" y="447229"/>
                    <a:pt x="6762601" y="447229"/>
                  </a:cubicBezTo>
                  <a:lnTo>
                    <a:pt x="6742434" y="447229"/>
                  </a:lnTo>
                  <a:lnTo>
                    <a:pt x="6602610" y="447229"/>
                  </a:lnTo>
                  <a:lnTo>
                    <a:pt x="6590034" y="447229"/>
                  </a:lnTo>
                  <a:lnTo>
                    <a:pt x="6583188" y="447229"/>
                  </a:lnTo>
                  <a:lnTo>
                    <a:pt x="6437634" y="447229"/>
                  </a:lnTo>
                  <a:lnTo>
                    <a:pt x="6430788" y="447229"/>
                  </a:lnTo>
                  <a:lnTo>
                    <a:pt x="6288509" y="447229"/>
                  </a:lnTo>
                  <a:lnTo>
                    <a:pt x="6278388" y="447229"/>
                  </a:lnTo>
                  <a:lnTo>
                    <a:pt x="6278388" y="447218"/>
                  </a:lnTo>
                  <a:lnTo>
                    <a:pt x="5957738" y="446857"/>
                  </a:lnTo>
                  <a:lnTo>
                    <a:pt x="5957738" y="379884"/>
                  </a:lnTo>
                  <a:lnTo>
                    <a:pt x="6174655" y="379884"/>
                  </a:lnTo>
                  <a:cubicBezTo>
                    <a:pt x="6173167" y="348382"/>
                    <a:pt x="6169570" y="321717"/>
                    <a:pt x="6163865" y="299889"/>
                  </a:cubicBezTo>
                  <a:cubicBezTo>
                    <a:pt x="6158160" y="278061"/>
                    <a:pt x="6149726" y="260574"/>
                    <a:pt x="6138564" y="247427"/>
                  </a:cubicBezTo>
                  <a:cubicBezTo>
                    <a:pt x="6125170" y="232544"/>
                    <a:pt x="6106070" y="221444"/>
                    <a:pt x="6081265" y="214127"/>
                  </a:cubicBezTo>
                  <a:cubicBezTo>
                    <a:pt x="6056461" y="206810"/>
                    <a:pt x="6024091" y="203399"/>
                    <a:pt x="5984155" y="203895"/>
                  </a:cubicBezTo>
                  <a:cubicBezTo>
                    <a:pt x="5984155" y="191245"/>
                    <a:pt x="5984031" y="179959"/>
                    <a:pt x="5983783" y="170037"/>
                  </a:cubicBezTo>
                  <a:cubicBezTo>
                    <a:pt x="5983535" y="160115"/>
                    <a:pt x="5983411" y="149201"/>
                    <a:pt x="5983411" y="137294"/>
                  </a:cubicBezTo>
                  <a:close/>
                  <a:moveTo>
                    <a:pt x="5575324" y="135434"/>
                  </a:moveTo>
                  <a:cubicBezTo>
                    <a:pt x="5594672" y="135682"/>
                    <a:pt x="5614082" y="135930"/>
                    <a:pt x="5633553" y="136178"/>
                  </a:cubicBezTo>
                  <a:cubicBezTo>
                    <a:pt x="5653025" y="136426"/>
                    <a:pt x="5672435" y="136798"/>
                    <a:pt x="5691782" y="137294"/>
                  </a:cubicBezTo>
                  <a:cubicBezTo>
                    <a:pt x="5696247" y="137294"/>
                    <a:pt x="5700526" y="138163"/>
                    <a:pt x="5704619" y="139899"/>
                  </a:cubicBezTo>
                  <a:cubicBezTo>
                    <a:pt x="5708711" y="141635"/>
                    <a:pt x="5712246" y="143992"/>
                    <a:pt x="5715223" y="146968"/>
                  </a:cubicBezTo>
                  <a:cubicBezTo>
                    <a:pt x="5718199" y="149945"/>
                    <a:pt x="5720556" y="153418"/>
                    <a:pt x="5722292" y="157386"/>
                  </a:cubicBezTo>
                  <a:cubicBezTo>
                    <a:pt x="5724028" y="161355"/>
                    <a:pt x="5724896" y="165572"/>
                    <a:pt x="5724896" y="170037"/>
                  </a:cubicBezTo>
                  <a:lnTo>
                    <a:pt x="5724896" y="410022"/>
                  </a:lnTo>
                  <a:cubicBezTo>
                    <a:pt x="5724896" y="420440"/>
                    <a:pt x="5721982" y="429246"/>
                    <a:pt x="5716153" y="436439"/>
                  </a:cubicBezTo>
                  <a:cubicBezTo>
                    <a:pt x="5710324" y="443632"/>
                    <a:pt x="5702200" y="447229"/>
                    <a:pt x="5691782" y="447229"/>
                  </a:cubicBezTo>
                  <a:lnTo>
                    <a:pt x="5494659" y="447229"/>
                  </a:lnTo>
                  <a:lnTo>
                    <a:pt x="5365849" y="447229"/>
                  </a:lnTo>
                  <a:lnTo>
                    <a:pt x="5342259" y="447229"/>
                  </a:lnTo>
                  <a:lnTo>
                    <a:pt x="5335413" y="447229"/>
                  </a:lnTo>
                  <a:lnTo>
                    <a:pt x="5189859" y="447229"/>
                  </a:lnTo>
                  <a:lnTo>
                    <a:pt x="5183013" y="447229"/>
                  </a:lnTo>
                  <a:lnTo>
                    <a:pt x="5040064" y="447229"/>
                  </a:lnTo>
                  <a:lnTo>
                    <a:pt x="5030613" y="447229"/>
                  </a:lnTo>
                  <a:lnTo>
                    <a:pt x="4980533" y="447229"/>
                  </a:lnTo>
                  <a:cubicBezTo>
                    <a:pt x="4977556" y="468313"/>
                    <a:pt x="4971106" y="486855"/>
                    <a:pt x="4961185" y="502854"/>
                  </a:cubicBezTo>
                  <a:cubicBezTo>
                    <a:pt x="4951263" y="518853"/>
                    <a:pt x="4939233" y="532247"/>
                    <a:pt x="4925094" y="543037"/>
                  </a:cubicBezTo>
                  <a:cubicBezTo>
                    <a:pt x="4910955" y="553827"/>
                    <a:pt x="4895328" y="562013"/>
                    <a:pt x="4878213" y="567594"/>
                  </a:cubicBezTo>
                  <a:cubicBezTo>
                    <a:pt x="4861098" y="573175"/>
                    <a:pt x="4843735" y="575965"/>
                    <a:pt x="4826123" y="575965"/>
                  </a:cubicBezTo>
                  <a:cubicBezTo>
                    <a:pt x="4806528" y="575965"/>
                    <a:pt x="4787366" y="572803"/>
                    <a:pt x="4768639" y="566478"/>
                  </a:cubicBezTo>
                  <a:cubicBezTo>
                    <a:pt x="4749911" y="560152"/>
                    <a:pt x="4733292" y="550851"/>
                    <a:pt x="4718781" y="538572"/>
                  </a:cubicBezTo>
                  <a:cubicBezTo>
                    <a:pt x="4704271" y="526294"/>
                    <a:pt x="4692612" y="511039"/>
                    <a:pt x="4683807" y="492808"/>
                  </a:cubicBezTo>
                  <a:cubicBezTo>
                    <a:pt x="4675001" y="474576"/>
                    <a:pt x="4670598" y="453554"/>
                    <a:pt x="4670598" y="429742"/>
                  </a:cubicBezTo>
                  <a:lnTo>
                    <a:pt x="4670598" y="296168"/>
                  </a:lnTo>
                  <a:lnTo>
                    <a:pt x="4737571" y="296168"/>
                  </a:lnTo>
                  <a:lnTo>
                    <a:pt x="4737571" y="429742"/>
                  </a:lnTo>
                  <a:cubicBezTo>
                    <a:pt x="4737571" y="443384"/>
                    <a:pt x="4740051" y="455167"/>
                    <a:pt x="4745012" y="465088"/>
                  </a:cubicBezTo>
                  <a:cubicBezTo>
                    <a:pt x="4749973" y="475010"/>
                    <a:pt x="4756547" y="483258"/>
                    <a:pt x="4764732" y="489831"/>
                  </a:cubicBezTo>
                  <a:cubicBezTo>
                    <a:pt x="4772917" y="496404"/>
                    <a:pt x="4782343" y="501241"/>
                    <a:pt x="4793009" y="504342"/>
                  </a:cubicBezTo>
                  <a:cubicBezTo>
                    <a:pt x="4803675" y="507442"/>
                    <a:pt x="4814713" y="508993"/>
                    <a:pt x="4826123" y="508993"/>
                  </a:cubicBezTo>
                  <a:cubicBezTo>
                    <a:pt x="4837286" y="508993"/>
                    <a:pt x="4848199" y="507442"/>
                    <a:pt x="4858866" y="504342"/>
                  </a:cubicBezTo>
                  <a:cubicBezTo>
                    <a:pt x="4869531" y="501241"/>
                    <a:pt x="4878957" y="496404"/>
                    <a:pt x="4887143" y="489831"/>
                  </a:cubicBezTo>
                  <a:cubicBezTo>
                    <a:pt x="4895328" y="483258"/>
                    <a:pt x="4901901" y="475010"/>
                    <a:pt x="4906863" y="465088"/>
                  </a:cubicBezTo>
                  <a:cubicBezTo>
                    <a:pt x="4911823" y="455167"/>
                    <a:pt x="4914304" y="443384"/>
                    <a:pt x="4914304" y="429742"/>
                  </a:cubicBezTo>
                  <a:lnTo>
                    <a:pt x="4914304" y="153293"/>
                  </a:lnTo>
                  <a:lnTo>
                    <a:pt x="4982021" y="153293"/>
                  </a:lnTo>
                  <a:lnTo>
                    <a:pt x="4982021" y="380256"/>
                  </a:lnTo>
                  <a:lnTo>
                    <a:pt x="5030613" y="380256"/>
                  </a:lnTo>
                  <a:lnTo>
                    <a:pt x="5040064" y="380256"/>
                  </a:lnTo>
                  <a:lnTo>
                    <a:pt x="5183013" y="380256"/>
                  </a:lnTo>
                  <a:lnTo>
                    <a:pt x="5189859" y="380256"/>
                  </a:lnTo>
                  <a:lnTo>
                    <a:pt x="5335413" y="380256"/>
                  </a:lnTo>
                  <a:lnTo>
                    <a:pt x="5342259" y="380256"/>
                  </a:lnTo>
                  <a:lnTo>
                    <a:pt x="5365849" y="380256"/>
                  </a:lnTo>
                  <a:lnTo>
                    <a:pt x="5430217" y="380256"/>
                  </a:lnTo>
                  <a:lnTo>
                    <a:pt x="5430217" y="279053"/>
                  </a:lnTo>
                  <a:cubicBezTo>
                    <a:pt x="5430217" y="262186"/>
                    <a:pt x="5434000" y="245071"/>
                    <a:pt x="5441565" y="227708"/>
                  </a:cubicBezTo>
                  <a:cubicBezTo>
                    <a:pt x="5449131" y="210344"/>
                    <a:pt x="5459424" y="194717"/>
                    <a:pt x="5472447" y="180827"/>
                  </a:cubicBezTo>
                  <a:cubicBezTo>
                    <a:pt x="5485469" y="166936"/>
                    <a:pt x="5500848" y="155712"/>
                    <a:pt x="5518583" y="147154"/>
                  </a:cubicBezTo>
                  <a:cubicBezTo>
                    <a:pt x="5536319" y="138597"/>
                    <a:pt x="5555232" y="134690"/>
                    <a:pt x="5575324" y="135434"/>
                  </a:cubicBezTo>
                  <a:close/>
                  <a:moveTo>
                    <a:pt x="4299719" y="135434"/>
                  </a:moveTo>
                  <a:lnTo>
                    <a:pt x="4431804" y="150317"/>
                  </a:lnTo>
                  <a:lnTo>
                    <a:pt x="4431804" y="217290"/>
                  </a:lnTo>
                  <a:lnTo>
                    <a:pt x="4299719" y="202407"/>
                  </a:lnTo>
                  <a:cubicBezTo>
                    <a:pt x="4286324" y="202407"/>
                    <a:pt x="4274790" y="205011"/>
                    <a:pt x="4265116" y="210220"/>
                  </a:cubicBezTo>
                  <a:cubicBezTo>
                    <a:pt x="4255442" y="215429"/>
                    <a:pt x="4247443" y="222250"/>
                    <a:pt x="4241118" y="230684"/>
                  </a:cubicBezTo>
                  <a:cubicBezTo>
                    <a:pt x="4234792" y="239118"/>
                    <a:pt x="4230080" y="248668"/>
                    <a:pt x="4226979" y="259334"/>
                  </a:cubicBezTo>
                  <a:cubicBezTo>
                    <a:pt x="4223878" y="269999"/>
                    <a:pt x="4222328" y="280790"/>
                    <a:pt x="4222328" y="291704"/>
                  </a:cubicBezTo>
                  <a:cubicBezTo>
                    <a:pt x="4222328" y="302618"/>
                    <a:pt x="4223816" y="313408"/>
                    <a:pt x="4226793" y="324074"/>
                  </a:cubicBezTo>
                  <a:cubicBezTo>
                    <a:pt x="4229769" y="334740"/>
                    <a:pt x="4234420" y="344228"/>
                    <a:pt x="4240745" y="352537"/>
                  </a:cubicBezTo>
                  <a:cubicBezTo>
                    <a:pt x="4247071" y="360847"/>
                    <a:pt x="4255132" y="367544"/>
                    <a:pt x="4264930" y="372629"/>
                  </a:cubicBezTo>
                  <a:cubicBezTo>
                    <a:pt x="4274728" y="377714"/>
                    <a:pt x="4286324" y="380256"/>
                    <a:pt x="4299719" y="380256"/>
                  </a:cubicBezTo>
                  <a:lnTo>
                    <a:pt x="4439617" y="380256"/>
                  </a:lnTo>
                  <a:lnTo>
                    <a:pt x="4443338" y="447229"/>
                  </a:lnTo>
                  <a:lnTo>
                    <a:pt x="4218310" y="447229"/>
                  </a:lnTo>
                  <a:lnTo>
                    <a:pt x="4088383" y="447229"/>
                  </a:lnTo>
                  <a:lnTo>
                    <a:pt x="4065910" y="447229"/>
                  </a:lnTo>
                  <a:lnTo>
                    <a:pt x="4059063" y="447229"/>
                  </a:lnTo>
                  <a:lnTo>
                    <a:pt x="3913510" y="447229"/>
                  </a:lnTo>
                  <a:lnTo>
                    <a:pt x="3906663" y="447229"/>
                  </a:lnTo>
                  <a:lnTo>
                    <a:pt x="3755454" y="447229"/>
                  </a:lnTo>
                  <a:lnTo>
                    <a:pt x="3754263" y="447229"/>
                  </a:lnTo>
                  <a:lnTo>
                    <a:pt x="3689598" y="447229"/>
                  </a:lnTo>
                  <a:cubicBezTo>
                    <a:pt x="3684141" y="473026"/>
                    <a:pt x="3676451" y="497148"/>
                    <a:pt x="3666529" y="519597"/>
                  </a:cubicBezTo>
                  <a:cubicBezTo>
                    <a:pt x="3656607" y="542045"/>
                    <a:pt x="3643647" y="561765"/>
                    <a:pt x="3627648" y="578756"/>
                  </a:cubicBezTo>
                  <a:cubicBezTo>
                    <a:pt x="3611649" y="595747"/>
                    <a:pt x="3592301" y="609266"/>
                    <a:pt x="3569605" y="619312"/>
                  </a:cubicBezTo>
                  <a:cubicBezTo>
                    <a:pt x="3546909" y="629357"/>
                    <a:pt x="3520058" y="634752"/>
                    <a:pt x="3489052" y="635497"/>
                  </a:cubicBezTo>
                  <a:lnTo>
                    <a:pt x="3489052" y="568152"/>
                  </a:lnTo>
                  <a:cubicBezTo>
                    <a:pt x="3510880" y="567160"/>
                    <a:pt x="3529546" y="563067"/>
                    <a:pt x="3545048" y="555874"/>
                  </a:cubicBezTo>
                  <a:cubicBezTo>
                    <a:pt x="3560551" y="548680"/>
                    <a:pt x="3573636" y="539130"/>
                    <a:pt x="3584302" y="527224"/>
                  </a:cubicBezTo>
                  <a:cubicBezTo>
                    <a:pt x="3594968" y="515318"/>
                    <a:pt x="3603464" y="501427"/>
                    <a:pt x="3609789" y="485552"/>
                  </a:cubicBezTo>
                  <a:cubicBezTo>
                    <a:pt x="3616114" y="469677"/>
                    <a:pt x="3621013" y="452748"/>
                    <a:pt x="3624485" y="434765"/>
                  </a:cubicBezTo>
                  <a:cubicBezTo>
                    <a:pt x="3627958" y="416781"/>
                    <a:pt x="3630190" y="398116"/>
                    <a:pt x="3631183" y="378768"/>
                  </a:cubicBezTo>
                  <a:cubicBezTo>
                    <a:pt x="3632175" y="359420"/>
                    <a:pt x="3632671" y="340197"/>
                    <a:pt x="3632671" y="321097"/>
                  </a:cubicBezTo>
                  <a:cubicBezTo>
                    <a:pt x="3632671" y="307455"/>
                    <a:pt x="3632547" y="293874"/>
                    <a:pt x="3632299" y="280356"/>
                  </a:cubicBezTo>
                  <a:cubicBezTo>
                    <a:pt x="3632051" y="266837"/>
                    <a:pt x="3631679" y="253752"/>
                    <a:pt x="3631183" y="241102"/>
                  </a:cubicBezTo>
                  <a:cubicBezTo>
                    <a:pt x="3630686" y="231676"/>
                    <a:pt x="3630315" y="222499"/>
                    <a:pt x="3630066" y="213569"/>
                  </a:cubicBezTo>
                  <a:cubicBezTo>
                    <a:pt x="3629818" y="204639"/>
                    <a:pt x="3629694" y="196082"/>
                    <a:pt x="3629694" y="187896"/>
                  </a:cubicBezTo>
                  <a:lnTo>
                    <a:pt x="3696295" y="187896"/>
                  </a:lnTo>
                  <a:cubicBezTo>
                    <a:pt x="3696295" y="189880"/>
                    <a:pt x="3696357" y="194283"/>
                    <a:pt x="3696481" y="201104"/>
                  </a:cubicBezTo>
                  <a:cubicBezTo>
                    <a:pt x="3696605" y="207926"/>
                    <a:pt x="3696853" y="215925"/>
                    <a:pt x="3697225" y="225103"/>
                  </a:cubicBezTo>
                  <a:cubicBezTo>
                    <a:pt x="3697597" y="234281"/>
                    <a:pt x="3697907" y="244203"/>
                    <a:pt x="3698155" y="254869"/>
                  </a:cubicBezTo>
                  <a:cubicBezTo>
                    <a:pt x="3698403" y="265535"/>
                    <a:pt x="3698713" y="275581"/>
                    <a:pt x="3699085" y="285006"/>
                  </a:cubicBezTo>
                  <a:cubicBezTo>
                    <a:pt x="3699457" y="294432"/>
                    <a:pt x="3699705" y="302742"/>
                    <a:pt x="3699830" y="309935"/>
                  </a:cubicBezTo>
                  <a:cubicBezTo>
                    <a:pt x="3699954" y="317128"/>
                    <a:pt x="3700016" y="321965"/>
                    <a:pt x="3700016" y="324446"/>
                  </a:cubicBezTo>
                  <a:cubicBezTo>
                    <a:pt x="3700016" y="328415"/>
                    <a:pt x="3699954" y="332817"/>
                    <a:pt x="3699830" y="337654"/>
                  </a:cubicBezTo>
                  <a:cubicBezTo>
                    <a:pt x="3699705" y="342491"/>
                    <a:pt x="3699582" y="347390"/>
                    <a:pt x="3699457" y="352351"/>
                  </a:cubicBezTo>
                  <a:cubicBezTo>
                    <a:pt x="3699333" y="357312"/>
                    <a:pt x="3699210" y="362211"/>
                    <a:pt x="3699085" y="367048"/>
                  </a:cubicBezTo>
                  <a:cubicBezTo>
                    <a:pt x="3698961" y="371885"/>
                    <a:pt x="3698775" y="376288"/>
                    <a:pt x="3698527" y="380256"/>
                  </a:cubicBezTo>
                  <a:lnTo>
                    <a:pt x="3754263" y="380256"/>
                  </a:lnTo>
                  <a:lnTo>
                    <a:pt x="3755454" y="380256"/>
                  </a:lnTo>
                  <a:lnTo>
                    <a:pt x="3906663" y="380256"/>
                  </a:lnTo>
                  <a:lnTo>
                    <a:pt x="3913510" y="380256"/>
                  </a:lnTo>
                  <a:lnTo>
                    <a:pt x="4059063" y="380256"/>
                  </a:lnTo>
                  <a:lnTo>
                    <a:pt x="4065910" y="380256"/>
                  </a:lnTo>
                  <a:lnTo>
                    <a:pt x="4088383" y="380256"/>
                  </a:lnTo>
                  <a:lnTo>
                    <a:pt x="4178052" y="380256"/>
                  </a:lnTo>
                  <a:cubicBezTo>
                    <a:pt x="4170362" y="364629"/>
                    <a:pt x="4164719" y="349375"/>
                    <a:pt x="4161122" y="334492"/>
                  </a:cubicBezTo>
                  <a:cubicBezTo>
                    <a:pt x="4157526" y="319609"/>
                    <a:pt x="4155727" y="305346"/>
                    <a:pt x="4155727" y="291704"/>
                  </a:cubicBezTo>
                  <a:cubicBezTo>
                    <a:pt x="4155727" y="271860"/>
                    <a:pt x="4158828" y="252574"/>
                    <a:pt x="4165029" y="233847"/>
                  </a:cubicBezTo>
                  <a:cubicBezTo>
                    <a:pt x="4171230" y="215119"/>
                    <a:pt x="4180346" y="198438"/>
                    <a:pt x="4192376" y="183803"/>
                  </a:cubicBezTo>
                  <a:cubicBezTo>
                    <a:pt x="4204407" y="169168"/>
                    <a:pt x="4219413" y="157448"/>
                    <a:pt x="4237397" y="148643"/>
                  </a:cubicBezTo>
                  <a:cubicBezTo>
                    <a:pt x="4255380" y="139837"/>
                    <a:pt x="4276154" y="135434"/>
                    <a:pt x="4299719" y="135434"/>
                  </a:cubicBezTo>
                  <a:close/>
                  <a:moveTo>
                    <a:pt x="3306440" y="135434"/>
                  </a:moveTo>
                  <a:lnTo>
                    <a:pt x="3408015" y="135434"/>
                  </a:lnTo>
                  <a:cubicBezTo>
                    <a:pt x="3414216" y="135434"/>
                    <a:pt x="3420045" y="136612"/>
                    <a:pt x="3425502" y="138969"/>
                  </a:cubicBezTo>
                  <a:cubicBezTo>
                    <a:pt x="3430959" y="141325"/>
                    <a:pt x="3435672" y="144488"/>
                    <a:pt x="3439641" y="148457"/>
                  </a:cubicBezTo>
                  <a:cubicBezTo>
                    <a:pt x="3443610" y="152425"/>
                    <a:pt x="3446772" y="157200"/>
                    <a:pt x="3449129" y="162781"/>
                  </a:cubicBezTo>
                  <a:cubicBezTo>
                    <a:pt x="3451485" y="168362"/>
                    <a:pt x="3452663" y="174253"/>
                    <a:pt x="3452663" y="180455"/>
                  </a:cubicBezTo>
                  <a:cubicBezTo>
                    <a:pt x="3452663" y="202283"/>
                    <a:pt x="3453035" y="225289"/>
                    <a:pt x="3453779" y="249474"/>
                  </a:cubicBezTo>
                  <a:cubicBezTo>
                    <a:pt x="3454524" y="273658"/>
                    <a:pt x="3454772" y="298153"/>
                    <a:pt x="3454524" y="322958"/>
                  </a:cubicBezTo>
                  <a:cubicBezTo>
                    <a:pt x="3454276" y="347762"/>
                    <a:pt x="3453221" y="372443"/>
                    <a:pt x="3451361" y="397000"/>
                  </a:cubicBezTo>
                  <a:cubicBezTo>
                    <a:pt x="3449501" y="421556"/>
                    <a:pt x="3445904" y="445059"/>
                    <a:pt x="3440571" y="467507"/>
                  </a:cubicBezTo>
                  <a:cubicBezTo>
                    <a:pt x="3435238" y="489955"/>
                    <a:pt x="3427797" y="510977"/>
                    <a:pt x="3418247" y="530573"/>
                  </a:cubicBezTo>
                  <a:cubicBezTo>
                    <a:pt x="3408697" y="550168"/>
                    <a:pt x="3396233" y="567408"/>
                    <a:pt x="3380854" y="582291"/>
                  </a:cubicBezTo>
                  <a:cubicBezTo>
                    <a:pt x="3365475" y="597173"/>
                    <a:pt x="3346686" y="609266"/>
                    <a:pt x="3324485" y="618567"/>
                  </a:cubicBezTo>
                  <a:cubicBezTo>
                    <a:pt x="3302285" y="627869"/>
                    <a:pt x="3275930" y="633512"/>
                    <a:pt x="3245420" y="635497"/>
                  </a:cubicBezTo>
                  <a:lnTo>
                    <a:pt x="3245420" y="568524"/>
                  </a:lnTo>
                  <a:cubicBezTo>
                    <a:pt x="3265760" y="567780"/>
                    <a:pt x="3283061" y="564493"/>
                    <a:pt x="3297324" y="558664"/>
                  </a:cubicBezTo>
                  <a:cubicBezTo>
                    <a:pt x="3311587" y="552835"/>
                    <a:pt x="3323741" y="544959"/>
                    <a:pt x="3333787" y="535038"/>
                  </a:cubicBezTo>
                  <a:cubicBezTo>
                    <a:pt x="3343833" y="525116"/>
                    <a:pt x="3352080" y="513582"/>
                    <a:pt x="3358529" y="500435"/>
                  </a:cubicBezTo>
                  <a:cubicBezTo>
                    <a:pt x="3364979" y="487289"/>
                    <a:pt x="3370684" y="473150"/>
                    <a:pt x="3375645" y="458019"/>
                  </a:cubicBezTo>
                  <a:lnTo>
                    <a:pt x="3378993" y="442392"/>
                  </a:lnTo>
                  <a:cubicBezTo>
                    <a:pt x="3373040" y="444376"/>
                    <a:pt x="3363552" y="446237"/>
                    <a:pt x="3350530" y="447973"/>
                  </a:cubicBezTo>
                  <a:cubicBezTo>
                    <a:pt x="3337507" y="449709"/>
                    <a:pt x="3322873" y="450888"/>
                    <a:pt x="3306626" y="451508"/>
                  </a:cubicBezTo>
                  <a:cubicBezTo>
                    <a:pt x="3290379" y="452128"/>
                    <a:pt x="3273636" y="452004"/>
                    <a:pt x="3256396" y="451136"/>
                  </a:cubicBezTo>
                  <a:cubicBezTo>
                    <a:pt x="3239157" y="450268"/>
                    <a:pt x="3223406" y="448097"/>
                    <a:pt x="3209143" y="444625"/>
                  </a:cubicBezTo>
                  <a:cubicBezTo>
                    <a:pt x="3194881" y="441152"/>
                    <a:pt x="3183161" y="436129"/>
                    <a:pt x="3173983" y="429556"/>
                  </a:cubicBezTo>
                  <a:cubicBezTo>
                    <a:pt x="3164805" y="422982"/>
                    <a:pt x="3160216" y="414363"/>
                    <a:pt x="3160216" y="403697"/>
                  </a:cubicBezTo>
                  <a:lnTo>
                    <a:pt x="3160216" y="282030"/>
                  </a:lnTo>
                  <a:cubicBezTo>
                    <a:pt x="3160216" y="261938"/>
                    <a:pt x="3163999" y="242962"/>
                    <a:pt x="3171564" y="225103"/>
                  </a:cubicBezTo>
                  <a:cubicBezTo>
                    <a:pt x="3179130" y="207244"/>
                    <a:pt x="3189548" y="191679"/>
                    <a:pt x="3202818" y="178408"/>
                  </a:cubicBezTo>
                  <a:cubicBezTo>
                    <a:pt x="3216089" y="165138"/>
                    <a:pt x="3231592" y="154658"/>
                    <a:pt x="3249327" y="146968"/>
                  </a:cubicBezTo>
                  <a:cubicBezTo>
                    <a:pt x="3267062" y="139279"/>
                    <a:pt x="3286100" y="135434"/>
                    <a:pt x="3306440" y="135434"/>
                  </a:cubicBezTo>
                  <a:close/>
                  <a:moveTo>
                    <a:pt x="2125340" y="135434"/>
                  </a:moveTo>
                  <a:lnTo>
                    <a:pt x="2226915" y="135434"/>
                  </a:lnTo>
                  <a:cubicBezTo>
                    <a:pt x="2233116" y="135434"/>
                    <a:pt x="2238945" y="136612"/>
                    <a:pt x="2244402" y="138969"/>
                  </a:cubicBezTo>
                  <a:cubicBezTo>
                    <a:pt x="2249859" y="141325"/>
                    <a:pt x="2254572" y="144488"/>
                    <a:pt x="2258541" y="148457"/>
                  </a:cubicBezTo>
                  <a:cubicBezTo>
                    <a:pt x="2262510" y="152425"/>
                    <a:pt x="2265672" y="157200"/>
                    <a:pt x="2268029" y="162781"/>
                  </a:cubicBezTo>
                  <a:cubicBezTo>
                    <a:pt x="2270385" y="168362"/>
                    <a:pt x="2271564" y="174253"/>
                    <a:pt x="2271564" y="180455"/>
                  </a:cubicBezTo>
                  <a:cubicBezTo>
                    <a:pt x="2271564" y="202283"/>
                    <a:pt x="2271936" y="225289"/>
                    <a:pt x="2272679" y="249474"/>
                  </a:cubicBezTo>
                  <a:cubicBezTo>
                    <a:pt x="2273424" y="273658"/>
                    <a:pt x="2273672" y="298153"/>
                    <a:pt x="2273424" y="322958"/>
                  </a:cubicBezTo>
                  <a:cubicBezTo>
                    <a:pt x="2273176" y="347762"/>
                    <a:pt x="2272121" y="372443"/>
                    <a:pt x="2270261" y="397000"/>
                  </a:cubicBezTo>
                  <a:cubicBezTo>
                    <a:pt x="2268401" y="421556"/>
                    <a:pt x="2264804" y="445059"/>
                    <a:pt x="2259471" y="467507"/>
                  </a:cubicBezTo>
                  <a:cubicBezTo>
                    <a:pt x="2254138" y="489955"/>
                    <a:pt x="2246697" y="510977"/>
                    <a:pt x="2237147" y="530573"/>
                  </a:cubicBezTo>
                  <a:cubicBezTo>
                    <a:pt x="2227597" y="550168"/>
                    <a:pt x="2215133" y="567408"/>
                    <a:pt x="2199754" y="582291"/>
                  </a:cubicBezTo>
                  <a:cubicBezTo>
                    <a:pt x="2184375" y="597173"/>
                    <a:pt x="2165585" y="609266"/>
                    <a:pt x="2143385" y="618567"/>
                  </a:cubicBezTo>
                  <a:cubicBezTo>
                    <a:pt x="2121185" y="627869"/>
                    <a:pt x="2094830" y="633512"/>
                    <a:pt x="2064320" y="635497"/>
                  </a:cubicBezTo>
                  <a:lnTo>
                    <a:pt x="2064320" y="568524"/>
                  </a:lnTo>
                  <a:cubicBezTo>
                    <a:pt x="2084660" y="567780"/>
                    <a:pt x="2101961" y="564493"/>
                    <a:pt x="2116224" y="558664"/>
                  </a:cubicBezTo>
                  <a:cubicBezTo>
                    <a:pt x="2130487" y="552835"/>
                    <a:pt x="2142641" y="544959"/>
                    <a:pt x="2152687" y="535038"/>
                  </a:cubicBezTo>
                  <a:cubicBezTo>
                    <a:pt x="2162733" y="525116"/>
                    <a:pt x="2170980" y="513582"/>
                    <a:pt x="2177430" y="500435"/>
                  </a:cubicBezTo>
                  <a:cubicBezTo>
                    <a:pt x="2183879" y="487289"/>
                    <a:pt x="2189584" y="473150"/>
                    <a:pt x="2194545" y="458019"/>
                  </a:cubicBezTo>
                  <a:lnTo>
                    <a:pt x="2197893" y="442392"/>
                  </a:lnTo>
                  <a:cubicBezTo>
                    <a:pt x="2191940" y="444376"/>
                    <a:pt x="2182452" y="446237"/>
                    <a:pt x="2169430" y="447973"/>
                  </a:cubicBezTo>
                  <a:cubicBezTo>
                    <a:pt x="2156408" y="449709"/>
                    <a:pt x="2141773" y="450888"/>
                    <a:pt x="2125526" y="451508"/>
                  </a:cubicBezTo>
                  <a:cubicBezTo>
                    <a:pt x="2109279" y="452128"/>
                    <a:pt x="2092536" y="452004"/>
                    <a:pt x="2075296" y="451136"/>
                  </a:cubicBezTo>
                  <a:cubicBezTo>
                    <a:pt x="2058057" y="450268"/>
                    <a:pt x="2042306" y="448097"/>
                    <a:pt x="2028043" y="444625"/>
                  </a:cubicBezTo>
                  <a:cubicBezTo>
                    <a:pt x="2013781" y="441152"/>
                    <a:pt x="2002060" y="436129"/>
                    <a:pt x="1992883" y="429556"/>
                  </a:cubicBezTo>
                  <a:cubicBezTo>
                    <a:pt x="1983705" y="422982"/>
                    <a:pt x="1979116" y="414363"/>
                    <a:pt x="1979116" y="403697"/>
                  </a:cubicBezTo>
                  <a:lnTo>
                    <a:pt x="1979116" y="282030"/>
                  </a:lnTo>
                  <a:cubicBezTo>
                    <a:pt x="1979116" y="261938"/>
                    <a:pt x="1982899" y="242962"/>
                    <a:pt x="1990464" y="225103"/>
                  </a:cubicBezTo>
                  <a:cubicBezTo>
                    <a:pt x="1998030" y="207244"/>
                    <a:pt x="2008448" y="191679"/>
                    <a:pt x="2021718" y="178408"/>
                  </a:cubicBezTo>
                  <a:cubicBezTo>
                    <a:pt x="2034989" y="165138"/>
                    <a:pt x="2050492" y="154658"/>
                    <a:pt x="2068227" y="146968"/>
                  </a:cubicBezTo>
                  <a:cubicBezTo>
                    <a:pt x="2085962" y="139279"/>
                    <a:pt x="2105000" y="135434"/>
                    <a:pt x="2125340" y="135434"/>
                  </a:cubicBezTo>
                  <a:close/>
                  <a:moveTo>
                    <a:pt x="1362596" y="135434"/>
                  </a:moveTo>
                  <a:lnTo>
                    <a:pt x="1464171" y="135434"/>
                  </a:lnTo>
                  <a:cubicBezTo>
                    <a:pt x="1470373" y="135434"/>
                    <a:pt x="1476202" y="136612"/>
                    <a:pt x="1481659" y="138969"/>
                  </a:cubicBezTo>
                  <a:cubicBezTo>
                    <a:pt x="1487116" y="141325"/>
                    <a:pt x="1491829" y="144488"/>
                    <a:pt x="1495797" y="148457"/>
                  </a:cubicBezTo>
                  <a:cubicBezTo>
                    <a:pt x="1499766" y="152425"/>
                    <a:pt x="1502929" y="157200"/>
                    <a:pt x="1505285" y="162781"/>
                  </a:cubicBezTo>
                  <a:cubicBezTo>
                    <a:pt x="1507641" y="168362"/>
                    <a:pt x="1508819" y="174253"/>
                    <a:pt x="1508819" y="180455"/>
                  </a:cubicBezTo>
                  <a:cubicBezTo>
                    <a:pt x="1508819" y="189880"/>
                    <a:pt x="1508944" y="199864"/>
                    <a:pt x="1509191" y="210406"/>
                  </a:cubicBezTo>
                  <a:cubicBezTo>
                    <a:pt x="1509439" y="220948"/>
                    <a:pt x="1509812" y="231800"/>
                    <a:pt x="1510308" y="242962"/>
                  </a:cubicBezTo>
                  <a:cubicBezTo>
                    <a:pt x="1510804" y="255861"/>
                    <a:pt x="1511300" y="269069"/>
                    <a:pt x="1511796" y="282588"/>
                  </a:cubicBezTo>
                  <a:cubicBezTo>
                    <a:pt x="1512293" y="296106"/>
                    <a:pt x="1512540" y="310059"/>
                    <a:pt x="1512540" y="324446"/>
                  </a:cubicBezTo>
                  <a:cubicBezTo>
                    <a:pt x="1512540" y="339825"/>
                    <a:pt x="1512168" y="355328"/>
                    <a:pt x="1511424" y="370955"/>
                  </a:cubicBezTo>
                  <a:lnTo>
                    <a:pt x="1511052" y="380256"/>
                  </a:lnTo>
                  <a:lnTo>
                    <a:pt x="1566490" y="380256"/>
                  </a:lnTo>
                  <a:lnTo>
                    <a:pt x="1572443" y="380256"/>
                  </a:lnTo>
                  <a:lnTo>
                    <a:pt x="1652066" y="380256"/>
                  </a:lnTo>
                  <a:cubicBezTo>
                    <a:pt x="1644377" y="364629"/>
                    <a:pt x="1638734" y="349375"/>
                    <a:pt x="1635137" y="334492"/>
                  </a:cubicBezTo>
                  <a:cubicBezTo>
                    <a:pt x="1631541" y="319609"/>
                    <a:pt x="1629742" y="305346"/>
                    <a:pt x="1629742" y="291704"/>
                  </a:cubicBezTo>
                  <a:cubicBezTo>
                    <a:pt x="1629742" y="271860"/>
                    <a:pt x="1632843" y="252574"/>
                    <a:pt x="1639044" y="233847"/>
                  </a:cubicBezTo>
                  <a:cubicBezTo>
                    <a:pt x="1645245" y="215119"/>
                    <a:pt x="1654361" y="198438"/>
                    <a:pt x="1666391" y="183803"/>
                  </a:cubicBezTo>
                  <a:cubicBezTo>
                    <a:pt x="1678421" y="169168"/>
                    <a:pt x="1693366" y="157448"/>
                    <a:pt x="1711226" y="148643"/>
                  </a:cubicBezTo>
                  <a:cubicBezTo>
                    <a:pt x="1729085" y="139837"/>
                    <a:pt x="1749797" y="135434"/>
                    <a:pt x="1773361" y="135434"/>
                  </a:cubicBezTo>
                  <a:lnTo>
                    <a:pt x="1874193" y="135434"/>
                  </a:lnTo>
                  <a:cubicBezTo>
                    <a:pt x="1880394" y="135434"/>
                    <a:pt x="1886223" y="136674"/>
                    <a:pt x="1891680" y="139155"/>
                  </a:cubicBezTo>
                  <a:cubicBezTo>
                    <a:pt x="1897137" y="141635"/>
                    <a:pt x="1901850" y="144984"/>
                    <a:pt x="1905818" y="149201"/>
                  </a:cubicBezTo>
                  <a:cubicBezTo>
                    <a:pt x="1909787" y="153418"/>
                    <a:pt x="1912888" y="158254"/>
                    <a:pt x="1915120" y="163711"/>
                  </a:cubicBezTo>
                  <a:cubicBezTo>
                    <a:pt x="1917352" y="169168"/>
                    <a:pt x="1918469" y="174998"/>
                    <a:pt x="1918469" y="181199"/>
                  </a:cubicBezTo>
                  <a:lnTo>
                    <a:pt x="1918841" y="413743"/>
                  </a:lnTo>
                  <a:cubicBezTo>
                    <a:pt x="1918841" y="423168"/>
                    <a:pt x="1915616" y="431106"/>
                    <a:pt x="1909167" y="437555"/>
                  </a:cubicBezTo>
                  <a:cubicBezTo>
                    <a:pt x="1902718" y="444004"/>
                    <a:pt x="1894904" y="447229"/>
                    <a:pt x="1885727" y="447229"/>
                  </a:cubicBezTo>
                  <a:lnTo>
                    <a:pt x="1572443" y="447229"/>
                  </a:lnTo>
                  <a:lnTo>
                    <a:pt x="1566490" y="447229"/>
                  </a:lnTo>
                  <a:lnTo>
                    <a:pt x="1502122" y="447229"/>
                  </a:lnTo>
                  <a:cubicBezTo>
                    <a:pt x="1496666" y="472778"/>
                    <a:pt x="1488976" y="496838"/>
                    <a:pt x="1479054" y="519411"/>
                  </a:cubicBezTo>
                  <a:cubicBezTo>
                    <a:pt x="1469132" y="541983"/>
                    <a:pt x="1456171" y="561703"/>
                    <a:pt x="1440172" y="578570"/>
                  </a:cubicBezTo>
                  <a:cubicBezTo>
                    <a:pt x="1424174" y="595437"/>
                    <a:pt x="1404826" y="608956"/>
                    <a:pt x="1382129" y="619126"/>
                  </a:cubicBezTo>
                  <a:cubicBezTo>
                    <a:pt x="1359434" y="629295"/>
                    <a:pt x="1332582" y="634752"/>
                    <a:pt x="1301577" y="635497"/>
                  </a:cubicBezTo>
                  <a:lnTo>
                    <a:pt x="1301577" y="568524"/>
                  </a:lnTo>
                  <a:cubicBezTo>
                    <a:pt x="1321916" y="567780"/>
                    <a:pt x="1339279" y="564183"/>
                    <a:pt x="1353666" y="557734"/>
                  </a:cubicBezTo>
                  <a:cubicBezTo>
                    <a:pt x="1368053" y="551285"/>
                    <a:pt x="1380393" y="542665"/>
                    <a:pt x="1390687" y="531875"/>
                  </a:cubicBezTo>
                  <a:cubicBezTo>
                    <a:pt x="1400982" y="521085"/>
                    <a:pt x="1409601" y="508435"/>
                    <a:pt x="1416546" y="493924"/>
                  </a:cubicBezTo>
                  <a:cubicBezTo>
                    <a:pt x="1423491" y="479413"/>
                    <a:pt x="1429693" y="463724"/>
                    <a:pt x="1435149" y="446857"/>
                  </a:cubicBezTo>
                  <a:cubicBezTo>
                    <a:pt x="1421755" y="448345"/>
                    <a:pt x="1408981" y="449523"/>
                    <a:pt x="1396826" y="450392"/>
                  </a:cubicBezTo>
                  <a:cubicBezTo>
                    <a:pt x="1384672" y="451260"/>
                    <a:pt x="1373262" y="451694"/>
                    <a:pt x="1362596" y="451694"/>
                  </a:cubicBezTo>
                  <a:cubicBezTo>
                    <a:pt x="1351930" y="451694"/>
                    <a:pt x="1341450" y="451322"/>
                    <a:pt x="1331156" y="450578"/>
                  </a:cubicBezTo>
                  <a:cubicBezTo>
                    <a:pt x="1320862" y="449834"/>
                    <a:pt x="1310506" y="448841"/>
                    <a:pt x="1300088" y="447601"/>
                  </a:cubicBezTo>
                  <a:lnTo>
                    <a:pt x="1300460" y="447601"/>
                  </a:lnTo>
                  <a:cubicBezTo>
                    <a:pt x="1298476" y="447105"/>
                    <a:pt x="1296243" y="446733"/>
                    <a:pt x="1293763" y="446485"/>
                  </a:cubicBezTo>
                  <a:cubicBezTo>
                    <a:pt x="1291282" y="446237"/>
                    <a:pt x="1288926" y="445865"/>
                    <a:pt x="1286693" y="445369"/>
                  </a:cubicBezTo>
                  <a:cubicBezTo>
                    <a:pt x="1278508" y="444128"/>
                    <a:pt x="1270199" y="442702"/>
                    <a:pt x="1261765" y="441090"/>
                  </a:cubicBezTo>
                  <a:cubicBezTo>
                    <a:pt x="1253331" y="439478"/>
                    <a:pt x="1245766" y="437183"/>
                    <a:pt x="1239068" y="434207"/>
                  </a:cubicBezTo>
                  <a:cubicBezTo>
                    <a:pt x="1232372" y="431230"/>
                    <a:pt x="1226914" y="427385"/>
                    <a:pt x="1222697" y="422672"/>
                  </a:cubicBezTo>
                  <a:cubicBezTo>
                    <a:pt x="1218480" y="417959"/>
                    <a:pt x="1216372" y="411634"/>
                    <a:pt x="1216372" y="403697"/>
                  </a:cubicBezTo>
                  <a:lnTo>
                    <a:pt x="1216372" y="282030"/>
                  </a:lnTo>
                  <a:cubicBezTo>
                    <a:pt x="1216372" y="261938"/>
                    <a:pt x="1220155" y="242962"/>
                    <a:pt x="1227721" y="225103"/>
                  </a:cubicBezTo>
                  <a:cubicBezTo>
                    <a:pt x="1235286" y="207244"/>
                    <a:pt x="1245704" y="191679"/>
                    <a:pt x="1258974" y="178408"/>
                  </a:cubicBezTo>
                  <a:cubicBezTo>
                    <a:pt x="1272245" y="165138"/>
                    <a:pt x="1287748" y="154658"/>
                    <a:pt x="1305483" y="146968"/>
                  </a:cubicBezTo>
                  <a:cubicBezTo>
                    <a:pt x="1323219" y="139279"/>
                    <a:pt x="1342256" y="135434"/>
                    <a:pt x="1362596" y="135434"/>
                  </a:cubicBezTo>
                  <a:close/>
                  <a:moveTo>
                    <a:pt x="2734419" y="135062"/>
                  </a:moveTo>
                  <a:lnTo>
                    <a:pt x="2801019" y="135062"/>
                  </a:lnTo>
                  <a:lnTo>
                    <a:pt x="2801391" y="211709"/>
                  </a:lnTo>
                  <a:cubicBezTo>
                    <a:pt x="2804120" y="202531"/>
                    <a:pt x="2809453" y="193415"/>
                    <a:pt x="2817390" y="184361"/>
                  </a:cubicBezTo>
                  <a:cubicBezTo>
                    <a:pt x="2825328" y="175308"/>
                    <a:pt x="2834878" y="167184"/>
                    <a:pt x="2846040" y="159991"/>
                  </a:cubicBezTo>
                  <a:cubicBezTo>
                    <a:pt x="2857202" y="152797"/>
                    <a:pt x="2869418" y="146906"/>
                    <a:pt x="2882689" y="142317"/>
                  </a:cubicBezTo>
                  <a:cubicBezTo>
                    <a:pt x="2895959" y="137729"/>
                    <a:pt x="2909292" y="135434"/>
                    <a:pt x="2922686" y="135434"/>
                  </a:cubicBezTo>
                  <a:cubicBezTo>
                    <a:pt x="2947987" y="135682"/>
                    <a:pt x="2973164" y="135930"/>
                    <a:pt x="2998217" y="136178"/>
                  </a:cubicBezTo>
                  <a:cubicBezTo>
                    <a:pt x="3023270" y="136426"/>
                    <a:pt x="3048446" y="136798"/>
                    <a:pt x="3073747" y="137294"/>
                  </a:cubicBezTo>
                  <a:cubicBezTo>
                    <a:pt x="3078212" y="137294"/>
                    <a:pt x="3082490" y="138163"/>
                    <a:pt x="3086583" y="139899"/>
                  </a:cubicBezTo>
                  <a:cubicBezTo>
                    <a:pt x="3090676" y="141635"/>
                    <a:pt x="3094211" y="143992"/>
                    <a:pt x="3097188" y="146968"/>
                  </a:cubicBezTo>
                  <a:cubicBezTo>
                    <a:pt x="3100164" y="149945"/>
                    <a:pt x="3102520" y="153418"/>
                    <a:pt x="3104257" y="157386"/>
                  </a:cubicBezTo>
                  <a:cubicBezTo>
                    <a:pt x="3105993" y="161355"/>
                    <a:pt x="3106861" y="165572"/>
                    <a:pt x="3106861" y="170037"/>
                  </a:cubicBezTo>
                  <a:lnTo>
                    <a:pt x="3106861" y="410022"/>
                  </a:lnTo>
                  <a:cubicBezTo>
                    <a:pt x="3106861" y="420440"/>
                    <a:pt x="3103946" y="429246"/>
                    <a:pt x="3098118" y="436439"/>
                  </a:cubicBezTo>
                  <a:cubicBezTo>
                    <a:pt x="3092288" y="443632"/>
                    <a:pt x="3084165" y="447229"/>
                    <a:pt x="3073747" y="447229"/>
                  </a:cubicBezTo>
                  <a:lnTo>
                    <a:pt x="2801391" y="447229"/>
                  </a:lnTo>
                  <a:cubicBezTo>
                    <a:pt x="2798415" y="468313"/>
                    <a:pt x="2791966" y="486855"/>
                    <a:pt x="2782044" y="502854"/>
                  </a:cubicBezTo>
                  <a:cubicBezTo>
                    <a:pt x="2772122" y="518853"/>
                    <a:pt x="2760092" y="532247"/>
                    <a:pt x="2745953" y="543037"/>
                  </a:cubicBezTo>
                  <a:cubicBezTo>
                    <a:pt x="2731814" y="553827"/>
                    <a:pt x="2716187" y="562013"/>
                    <a:pt x="2699072" y="567594"/>
                  </a:cubicBezTo>
                  <a:cubicBezTo>
                    <a:pt x="2681957" y="573175"/>
                    <a:pt x="2664594" y="575965"/>
                    <a:pt x="2646982" y="575965"/>
                  </a:cubicBezTo>
                  <a:cubicBezTo>
                    <a:pt x="2627387" y="575965"/>
                    <a:pt x="2608225" y="572803"/>
                    <a:pt x="2589498" y="566478"/>
                  </a:cubicBezTo>
                  <a:cubicBezTo>
                    <a:pt x="2570770" y="560152"/>
                    <a:pt x="2554151" y="550851"/>
                    <a:pt x="2539640" y="538572"/>
                  </a:cubicBezTo>
                  <a:cubicBezTo>
                    <a:pt x="2525129" y="526294"/>
                    <a:pt x="2513471" y="511039"/>
                    <a:pt x="2504665" y="492808"/>
                  </a:cubicBezTo>
                  <a:cubicBezTo>
                    <a:pt x="2495860" y="474576"/>
                    <a:pt x="2491457" y="453554"/>
                    <a:pt x="2491457" y="429742"/>
                  </a:cubicBezTo>
                  <a:lnTo>
                    <a:pt x="2491457" y="296168"/>
                  </a:lnTo>
                  <a:lnTo>
                    <a:pt x="2558430" y="296168"/>
                  </a:lnTo>
                  <a:lnTo>
                    <a:pt x="2558430" y="429742"/>
                  </a:lnTo>
                  <a:cubicBezTo>
                    <a:pt x="2558430" y="443384"/>
                    <a:pt x="2560910" y="455167"/>
                    <a:pt x="2565871" y="465088"/>
                  </a:cubicBezTo>
                  <a:cubicBezTo>
                    <a:pt x="2570832" y="475010"/>
                    <a:pt x="2577405" y="483258"/>
                    <a:pt x="2585591" y="489831"/>
                  </a:cubicBezTo>
                  <a:cubicBezTo>
                    <a:pt x="2593776" y="496404"/>
                    <a:pt x="2603202" y="501241"/>
                    <a:pt x="2613868" y="504342"/>
                  </a:cubicBezTo>
                  <a:cubicBezTo>
                    <a:pt x="2624534" y="507442"/>
                    <a:pt x="2635572" y="508993"/>
                    <a:pt x="2646982" y="508993"/>
                  </a:cubicBezTo>
                  <a:cubicBezTo>
                    <a:pt x="2658144" y="508993"/>
                    <a:pt x="2669058" y="507442"/>
                    <a:pt x="2679725" y="504342"/>
                  </a:cubicBezTo>
                  <a:cubicBezTo>
                    <a:pt x="2690391" y="501241"/>
                    <a:pt x="2699816" y="496404"/>
                    <a:pt x="2708002" y="489831"/>
                  </a:cubicBezTo>
                  <a:cubicBezTo>
                    <a:pt x="2716187" y="483258"/>
                    <a:pt x="2722761" y="475010"/>
                    <a:pt x="2727721" y="465088"/>
                  </a:cubicBezTo>
                  <a:cubicBezTo>
                    <a:pt x="2732682" y="455167"/>
                    <a:pt x="2735163" y="443384"/>
                    <a:pt x="2735163" y="429742"/>
                  </a:cubicBezTo>
                  <a:cubicBezTo>
                    <a:pt x="2735163" y="380380"/>
                    <a:pt x="2735039" y="331329"/>
                    <a:pt x="2734791" y="282588"/>
                  </a:cubicBezTo>
                  <a:cubicBezTo>
                    <a:pt x="2734543" y="233847"/>
                    <a:pt x="2734419" y="184671"/>
                    <a:pt x="2734419" y="135062"/>
                  </a:cubicBezTo>
                  <a:close/>
                  <a:moveTo>
                    <a:pt x="4816450" y="32743"/>
                  </a:moveTo>
                  <a:cubicBezTo>
                    <a:pt x="4821659" y="32743"/>
                    <a:pt x="4826495" y="33673"/>
                    <a:pt x="4830960" y="35533"/>
                  </a:cubicBezTo>
                  <a:cubicBezTo>
                    <a:pt x="4835425" y="37394"/>
                    <a:pt x="4839332" y="39998"/>
                    <a:pt x="4842681" y="43347"/>
                  </a:cubicBezTo>
                  <a:cubicBezTo>
                    <a:pt x="4846029" y="46695"/>
                    <a:pt x="4848634" y="50540"/>
                    <a:pt x="4850494" y="54881"/>
                  </a:cubicBezTo>
                  <a:cubicBezTo>
                    <a:pt x="4852354" y="59222"/>
                    <a:pt x="4853285" y="63997"/>
                    <a:pt x="4853285" y="69206"/>
                  </a:cubicBezTo>
                  <a:cubicBezTo>
                    <a:pt x="4853285" y="74415"/>
                    <a:pt x="4852354" y="79189"/>
                    <a:pt x="4850494" y="83530"/>
                  </a:cubicBezTo>
                  <a:cubicBezTo>
                    <a:pt x="4848634" y="87871"/>
                    <a:pt x="4846029" y="91716"/>
                    <a:pt x="4842681" y="95064"/>
                  </a:cubicBezTo>
                  <a:cubicBezTo>
                    <a:pt x="4839332" y="98413"/>
                    <a:pt x="4835425" y="101018"/>
                    <a:pt x="4830960" y="102878"/>
                  </a:cubicBezTo>
                  <a:cubicBezTo>
                    <a:pt x="4826495" y="104738"/>
                    <a:pt x="4821659" y="105668"/>
                    <a:pt x="4816450" y="105668"/>
                  </a:cubicBezTo>
                  <a:cubicBezTo>
                    <a:pt x="4806279" y="105668"/>
                    <a:pt x="4797660" y="102196"/>
                    <a:pt x="4790591" y="95251"/>
                  </a:cubicBezTo>
                  <a:cubicBezTo>
                    <a:pt x="4783521" y="88305"/>
                    <a:pt x="4779987" y="79624"/>
                    <a:pt x="4779987" y="69206"/>
                  </a:cubicBezTo>
                  <a:cubicBezTo>
                    <a:pt x="4779987" y="58788"/>
                    <a:pt x="4783521" y="50106"/>
                    <a:pt x="4790591" y="43161"/>
                  </a:cubicBezTo>
                  <a:cubicBezTo>
                    <a:pt x="4797660" y="36215"/>
                    <a:pt x="4806279" y="32743"/>
                    <a:pt x="4816450" y="32743"/>
                  </a:cubicBezTo>
                  <a:close/>
                  <a:moveTo>
                    <a:pt x="7001991" y="26790"/>
                  </a:moveTo>
                  <a:cubicBezTo>
                    <a:pt x="7007199" y="26790"/>
                    <a:pt x="7011974" y="27720"/>
                    <a:pt x="7016315" y="29580"/>
                  </a:cubicBezTo>
                  <a:cubicBezTo>
                    <a:pt x="7020656" y="31440"/>
                    <a:pt x="7024501" y="34045"/>
                    <a:pt x="7027849" y="37394"/>
                  </a:cubicBezTo>
                  <a:cubicBezTo>
                    <a:pt x="7031198" y="40742"/>
                    <a:pt x="7033803" y="44649"/>
                    <a:pt x="7035663" y="49114"/>
                  </a:cubicBezTo>
                  <a:cubicBezTo>
                    <a:pt x="7037523" y="53579"/>
                    <a:pt x="7038453" y="58416"/>
                    <a:pt x="7038453" y="63625"/>
                  </a:cubicBezTo>
                  <a:cubicBezTo>
                    <a:pt x="7038453" y="74043"/>
                    <a:pt x="7034981" y="82724"/>
                    <a:pt x="7028035" y="89669"/>
                  </a:cubicBezTo>
                  <a:cubicBezTo>
                    <a:pt x="7021090" y="96615"/>
                    <a:pt x="7012409" y="100087"/>
                    <a:pt x="7001991" y="100087"/>
                  </a:cubicBezTo>
                  <a:cubicBezTo>
                    <a:pt x="6991573" y="100087"/>
                    <a:pt x="6982891" y="96615"/>
                    <a:pt x="6975945" y="89669"/>
                  </a:cubicBezTo>
                  <a:cubicBezTo>
                    <a:pt x="6969000" y="82724"/>
                    <a:pt x="6965527" y="74043"/>
                    <a:pt x="6965527" y="63625"/>
                  </a:cubicBezTo>
                  <a:cubicBezTo>
                    <a:pt x="6965527" y="58416"/>
                    <a:pt x="6966457" y="53579"/>
                    <a:pt x="6968318" y="49114"/>
                  </a:cubicBezTo>
                  <a:cubicBezTo>
                    <a:pt x="6970179" y="44649"/>
                    <a:pt x="6972783" y="40742"/>
                    <a:pt x="6976131" y="37394"/>
                  </a:cubicBezTo>
                  <a:cubicBezTo>
                    <a:pt x="6979480" y="34045"/>
                    <a:pt x="6983325" y="31440"/>
                    <a:pt x="6987665" y="29580"/>
                  </a:cubicBezTo>
                  <a:cubicBezTo>
                    <a:pt x="6992007" y="27720"/>
                    <a:pt x="6996781" y="26790"/>
                    <a:pt x="7001991" y="26790"/>
                  </a:cubicBezTo>
                  <a:close/>
                  <a:moveTo>
                    <a:pt x="2922314" y="10046"/>
                  </a:moveTo>
                  <a:cubicBezTo>
                    <a:pt x="2932732" y="10046"/>
                    <a:pt x="2941476" y="13581"/>
                    <a:pt x="2948545" y="20650"/>
                  </a:cubicBezTo>
                  <a:cubicBezTo>
                    <a:pt x="2955614" y="27720"/>
                    <a:pt x="2959149" y="36463"/>
                    <a:pt x="2959149" y="46881"/>
                  </a:cubicBezTo>
                  <a:cubicBezTo>
                    <a:pt x="2959149" y="51842"/>
                    <a:pt x="2958219" y="56555"/>
                    <a:pt x="2956359" y="61020"/>
                  </a:cubicBezTo>
                  <a:cubicBezTo>
                    <a:pt x="2954498" y="65485"/>
                    <a:pt x="2951894" y="69330"/>
                    <a:pt x="2948545" y="72554"/>
                  </a:cubicBezTo>
                  <a:cubicBezTo>
                    <a:pt x="2945197" y="75779"/>
                    <a:pt x="2941290" y="78321"/>
                    <a:pt x="2936825" y="80182"/>
                  </a:cubicBezTo>
                  <a:cubicBezTo>
                    <a:pt x="2932360" y="82042"/>
                    <a:pt x="2927523" y="82972"/>
                    <a:pt x="2922314" y="82972"/>
                  </a:cubicBezTo>
                  <a:cubicBezTo>
                    <a:pt x="2912144" y="82972"/>
                    <a:pt x="2903587" y="79500"/>
                    <a:pt x="2896641" y="72554"/>
                  </a:cubicBezTo>
                  <a:cubicBezTo>
                    <a:pt x="2889696" y="65609"/>
                    <a:pt x="2886223" y="57051"/>
                    <a:pt x="2886223" y="46881"/>
                  </a:cubicBezTo>
                  <a:cubicBezTo>
                    <a:pt x="2886223" y="41672"/>
                    <a:pt x="2887154" y="36835"/>
                    <a:pt x="2889014" y="32371"/>
                  </a:cubicBezTo>
                  <a:cubicBezTo>
                    <a:pt x="2890874" y="27906"/>
                    <a:pt x="2893417" y="23999"/>
                    <a:pt x="2896641" y="20650"/>
                  </a:cubicBezTo>
                  <a:cubicBezTo>
                    <a:pt x="2899866" y="17302"/>
                    <a:pt x="2903711" y="14697"/>
                    <a:pt x="2908176" y="12837"/>
                  </a:cubicBezTo>
                  <a:cubicBezTo>
                    <a:pt x="2912640" y="10977"/>
                    <a:pt x="2917353" y="10046"/>
                    <a:pt x="2922314" y="10046"/>
                  </a:cubicBezTo>
                  <a:close/>
                  <a:moveTo>
                    <a:pt x="1824708" y="3349"/>
                  </a:moveTo>
                  <a:cubicBezTo>
                    <a:pt x="1829916" y="3349"/>
                    <a:pt x="1834753" y="4279"/>
                    <a:pt x="1839218" y="6140"/>
                  </a:cubicBezTo>
                  <a:cubicBezTo>
                    <a:pt x="1843683" y="8000"/>
                    <a:pt x="1847589" y="10604"/>
                    <a:pt x="1850938" y="13953"/>
                  </a:cubicBezTo>
                  <a:cubicBezTo>
                    <a:pt x="1854287" y="17302"/>
                    <a:pt x="1856892" y="21209"/>
                    <a:pt x="1858751" y="25673"/>
                  </a:cubicBezTo>
                  <a:cubicBezTo>
                    <a:pt x="1860612" y="30138"/>
                    <a:pt x="1861543" y="34975"/>
                    <a:pt x="1861543" y="40184"/>
                  </a:cubicBezTo>
                  <a:cubicBezTo>
                    <a:pt x="1861543" y="45393"/>
                    <a:pt x="1860612" y="50168"/>
                    <a:pt x="1858751" y="54509"/>
                  </a:cubicBezTo>
                  <a:cubicBezTo>
                    <a:pt x="1856892" y="58850"/>
                    <a:pt x="1854287" y="62694"/>
                    <a:pt x="1850938" y="66043"/>
                  </a:cubicBezTo>
                  <a:cubicBezTo>
                    <a:pt x="1847589" y="69392"/>
                    <a:pt x="1843683" y="71996"/>
                    <a:pt x="1839218" y="73856"/>
                  </a:cubicBezTo>
                  <a:cubicBezTo>
                    <a:pt x="1834753" y="75717"/>
                    <a:pt x="1829916" y="76647"/>
                    <a:pt x="1824708" y="76647"/>
                  </a:cubicBezTo>
                  <a:cubicBezTo>
                    <a:pt x="1814538" y="76647"/>
                    <a:pt x="1805918" y="73174"/>
                    <a:pt x="1798848" y="66229"/>
                  </a:cubicBezTo>
                  <a:cubicBezTo>
                    <a:pt x="1791779" y="59284"/>
                    <a:pt x="1788245" y="50602"/>
                    <a:pt x="1788245" y="40184"/>
                  </a:cubicBezTo>
                  <a:cubicBezTo>
                    <a:pt x="1788245" y="29766"/>
                    <a:pt x="1791779" y="21023"/>
                    <a:pt x="1798848" y="13953"/>
                  </a:cubicBezTo>
                  <a:cubicBezTo>
                    <a:pt x="1805918" y="6884"/>
                    <a:pt x="1814538" y="3349"/>
                    <a:pt x="1824708" y="3349"/>
                  </a:cubicBezTo>
                  <a:close/>
                  <a:moveTo>
                    <a:pt x="1722016" y="3349"/>
                  </a:moveTo>
                  <a:cubicBezTo>
                    <a:pt x="1727225" y="3349"/>
                    <a:pt x="1732062" y="4279"/>
                    <a:pt x="1736526" y="6140"/>
                  </a:cubicBezTo>
                  <a:cubicBezTo>
                    <a:pt x="1740991" y="8000"/>
                    <a:pt x="1744898" y="10604"/>
                    <a:pt x="1748247" y="13953"/>
                  </a:cubicBezTo>
                  <a:cubicBezTo>
                    <a:pt x="1751596" y="17302"/>
                    <a:pt x="1754200" y="21209"/>
                    <a:pt x="1756060" y="25673"/>
                  </a:cubicBezTo>
                  <a:cubicBezTo>
                    <a:pt x="1757920" y="30138"/>
                    <a:pt x="1758851" y="34975"/>
                    <a:pt x="1758851" y="40184"/>
                  </a:cubicBezTo>
                  <a:cubicBezTo>
                    <a:pt x="1758851" y="45393"/>
                    <a:pt x="1757920" y="50168"/>
                    <a:pt x="1756060" y="54509"/>
                  </a:cubicBezTo>
                  <a:cubicBezTo>
                    <a:pt x="1754200" y="58850"/>
                    <a:pt x="1751596" y="62694"/>
                    <a:pt x="1748247" y="66043"/>
                  </a:cubicBezTo>
                  <a:cubicBezTo>
                    <a:pt x="1744898" y="69392"/>
                    <a:pt x="1740991" y="71996"/>
                    <a:pt x="1736526" y="73856"/>
                  </a:cubicBezTo>
                  <a:cubicBezTo>
                    <a:pt x="1732062" y="75717"/>
                    <a:pt x="1727225" y="76647"/>
                    <a:pt x="1722016" y="76647"/>
                  </a:cubicBezTo>
                  <a:cubicBezTo>
                    <a:pt x="1711846" y="76647"/>
                    <a:pt x="1703288" y="73174"/>
                    <a:pt x="1696343" y="66229"/>
                  </a:cubicBezTo>
                  <a:cubicBezTo>
                    <a:pt x="1689398" y="59284"/>
                    <a:pt x="1685925" y="50602"/>
                    <a:pt x="1685925" y="40184"/>
                  </a:cubicBezTo>
                  <a:cubicBezTo>
                    <a:pt x="1685925" y="29766"/>
                    <a:pt x="1689398" y="21023"/>
                    <a:pt x="1696343" y="13953"/>
                  </a:cubicBezTo>
                  <a:cubicBezTo>
                    <a:pt x="1703288" y="6884"/>
                    <a:pt x="1711846" y="3349"/>
                    <a:pt x="1722016" y="3349"/>
                  </a:cubicBezTo>
                  <a:close/>
                  <a:moveTo>
                    <a:pt x="7583015" y="0"/>
                  </a:moveTo>
                  <a:lnTo>
                    <a:pt x="7649616" y="0"/>
                  </a:lnTo>
                  <a:lnTo>
                    <a:pt x="7649616" y="410394"/>
                  </a:lnTo>
                  <a:cubicBezTo>
                    <a:pt x="7649864" y="411386"/>
                    <a:pt x="7649988" y="412502"/>
                    <a:pt x="7649988" y="413743"/>
                  </a:cubicBezTo>
                  <a:cubicBezTo>
                    <a:pt x="7649988" y="423168"/>
                    <a:pt x="7646701" y="431106"/>
                    <a:pt x="7640128" y="437555"/>
                  </a:cubicBezTo>
                  <a:cubicBezTo>
                    <a:pt x="7633555" y="444004"/>
                    <a:pt x="7625679" y="447229"/>
                    <a:pt x="7616501" y="447229"/>
                  </a:cubicBezTo>
                  <a:lnTo>
                    <a:pt x="7515745" y="447229"/>
                  </a:lnTo>
                  <a:lnTo>
                    <a:pt x="7509717" y="447229"/>
                  </a:lnTo>
                  <a:lnTo>
                    <a:pt x="7099771" y="447229"/>
                  </a:lnTo>
                  <a:lnTo>
                    <a:pt x="7099771" y="380256"/>
                  </a:lnTo>
                  <a:lnTo>
                    <a:pt x="7163023" y="380256"/>
                  </a:lnTo>
                  <a:lnTo>
                    <a:pt x="7163023" y="279053"/>
                  </a:lnTo>
                  <a:cubicBezTo>
                    <a:pt x="7163023" y="262186"/>
                    <a:pt x="7166805" y="245071"/>
                    <a:pt x="7174371" y="227708"/>
                  </a:cubicBezTo>
                  <a:cubicBezTo>
                    <a:pt x="7181937" y="210344"/>
                    <a:pt x="7192230" y="194717"/>
                    <a:pt x="7205253" y="180827"/>
                  </a:cubicBezTo>
                  <a:cubicBezTo>
                    <a:pt x="7218275" y="166936"/>
                    <a:pt x="7233654" y="155712"/>
                    <a:pt x="7251389" y="147154"/>
                  </a:cubicBezTo>
                  <a:cubicBezTo>
                    <a:pt x="7269124" y="138597"/>
                    <a:pt x="7288038" y="134690"/>
                    <a:pt x="7308130" y="135434"/>
                  </a:cubicBezTo>
                  <a:cubicBezTo>
                    <a:pt x="7327477" y="135682"/>
                    <a:pt x="7346887" y="135930"/>
                    <a:pt x="7366359" y="136178"/>
                  </a:cubicBezTo>
                  <a:cubicBezTo>
                    <a:pt x="7385831" y="136426"/>
                    <a:pt x="7405240" y="136798"/>
                    <a:pt x="7424588" y="137294"/>
                  </a:cubicBezTo>
                  <a:cubicBezTo>
                    <a:pt x="7429053" y="137294"/>
                    <a:pt x="7433331" y="138163"/>
                    <a:pt x="7437424" y="139899"/>
                  </a:cubicBezTo>
                  <a:cubicBezTo>
                    <a:pt x="7441517" y="141635"/>
                    <a:pt x="7445051" y="143992"/>
                    <a:pt x="7448028" y="146968"/>
                  </a:cubicBezTo>
                  <a:cubicBezTo>
                    <a:pt x="7451005" y="149945"/>
                    <a:pt x="7453361" y="153418"/>
                    <a:pt x="7455097" y="157386"/>
                  </a:cubicBezTo>
                  <a:cubicBezTo>
                    <a:pt x="7456833" y="161355"/>
                    <a:pt x="7457702" y="165572"/>
                    <a:pt x="7457702" y="170037"/>
                  </a:cubicBezTo>
                  <a:lnTo>
                    <a:pt x="7457702" y="380256"/>
                  </a:lnTo>
                  <a:lnTo>
                    <a:pt x="7509717" y="380256"/>
                  </a:lnTo>
                  <a:lnTo>
                    <a:pt x="7515745" y="380256"/>
                  </a:lnTo>
                  <a:lnTo>
                    <a:pt x="7583015" y="380256"/>
                  </a:lnTo>
                  <a:close/>
                  <a:moveTo>
                    <a:pt x="1056010" y="0"/>
                  </a:moveTo>
                  <a:lnTo>
                    <a:pt x="1122238" y="0"/>
                  </a:lnTo>
                  <a:lnTo>
                    <a:pt x="1122238" y="446485"/>
                  </a:lnTo>
                  <a:lnTo>
                    <a:pt x="1056010" y="446485"/>
                  </a:lnTo>
                  <a:close/>
                  <a:moveTo>
                    <a:pt x="886941" y="0"/>
                  </a:moveTo>
                  <a:lnTo>
                    <a:pt x="953541" y="0"/>
                  </a:lnTo>
                  <a:lnTo>
                    <a:pt x="953541" y="410394"/>
                  </a:lnTo>
                  <a:cubicBezTo>
                    <a:pt x="953790" y="411386"/>
                    <a:pt x="953914" y="412502"/>
                    <a:pt x="953914" y="413743"/>
                  </a:cubicBezTo>
                  <a:cubicBezTo>
                    <a:pt x="953914" y="423168"/>
                    <a:pt x="950627" y="431106"/>
                    <a:pt x="944054" y="437555"/>
                  </a:cubicBezTo>
                  <a:lnTo>
                    <a:pt x="941710" y="439125"/>
                  </a:lnTo>
                  <a:lnTo>
                    <a:pt x="941710" y="447229"/>
                  </a:lnTo>
                  <a:lnTo>
                    <a:pt x="920427" y="447229"/>
                  </a:lnTo>
                  <a:lnTo>
                    <a:pt x="813643" y="447229"/>
                  </a:lnTo>
                  <a:lnTo>
                    <a:pt x="789310" y="447229"/>
                  </a:lnTo>
                  <a:lnTo>
                    <a:pt x="782464" y="447229"/>
                  </a:lnTo>
                  <a:lnTo>
                    <a:pt x="636910" y="447229"/>
                  </a:lnTo>
                  <a:lnTo>
                    <a:pt x="630064" y="447229"/>
                  </a:lnTo>
                  <a:lnTo>
                    <a:pt x="484436" y="447229"/>
                  </a:lnTo>
                  <a:lnTo>
                    <a:pt x="477664" y="447229"/>
                  </a:lnTo>
                  <a:lnTo>
                    <a:pt x="149201" y="447229"/>
                  </a:lnTo>
                  <a:cubicBezTo>
                    <a:pt x="121170" y="447229"/>
                    <a:pt x="97668" y="443074"/>
                    <a:pt x="78693" y="434765"/>
                  </a:cubicBezTo>
                  <a:cubicBezTo>
                    <a:pt x="59717" y="426455"/>
                    <a:pt x="44400" y="415541"/>
                    <a:pt x="32742" y="402023"/>
                  </a:cubicBezTo>
                  <a:cubicBezTo>
                    <a:pt x="21084" y="388504"/>
                    <a:pt x="12712" y="373187"/>
                    <a:pt x="7627" y="356072"/>
                  </a:cubicBezTo>
                  <a:cubicBezTo>
                    <a:pt x="2542" y="338957"/>
                    <a:pt x="0" y="321717"/>
                    <a:pt x="0" y="304354"/>
                  </a:cubicBezTo>
                  <a:cubicBezTo>
                    <a:pt x="0" y="285006"/>
                    <a:pt x="2233" y="266279"/>
                    <a:pt x="6697" y="248171"/>
                  </a:cubicBezTo>
                  <a:cubicBezTo>
                    <a:pt x="11162" y="230064"/>
                    <a:pt x="16619" y="214313"/>
                    <a:pt x="23068" y="200918"/>
                  </a:cubicBezTo>
                  <a:cubicBezTo>
                    <a:pt x="28526" y="203895"/>
                    <a:pt x="33672" y="206686"/>
                    <a:pt x="38509" y="209290"/>
                  </a:cubicBezTo>
                  <a:cubicBezTo>
                    <a:pt x="43346" y="211895"/>
                    <a:pt x="48059" y="214375"/>
                    <a:pt x="52648" y="216731"/>
                  </a:cubicBezTo>
                  <a:cubicBezTo>
                    <a:pt x="57237" y="219088"/>
                    <a:pt x="61888" y="221506"/>
                    <a:pt x="66600" y="223987"/>
                  </a:cubicBezTo>
                  <a:cubicBezTo>
                    <a:pt x="71313" y="226467"/>
                    <a:pt x="76398" y="229072"/>
                    <a:pt x="81855" y="231800"/>
                  </a:cubicBezTo>
                  <a:cubicBezTo>
                    <a:pt x="77390" y="241474"/>
                    <a:pt x="73732" y="252760"/>
                    <a:pt x="70880" y="265659"/>
                  </a:cubicBezTo>
                  <a:cubicBezTo>
                    <a:pt x="68027" y="278557"/>
                    <a:pt x="66600" y="291828"/>
                    <a:pt x="66600" y="305470"/>
                  </a:cubicBezTo>
                  <a:cubicBezTo>
                    <a:pt x="66600" y="315640"/>
                    <a:pt x="67654" y="325190"/>
                    <a:pt x="69763" y="334120"/>
                  </a:cubicBezTo>
                  <a:cubicBezTo>
                    <a:pt x="71871" y="343049"/>
                    <a:pt x="75840" y="350925"/>
                    <a:pt x="81669" y="357746"/>
                  </a:cubicBezTo>
                  <a:cubicBezTo>
                    <a:pt x="87498" y="364567"/>
                    <a:pt x="95560" y="370024"/>
                    <a:pt x="105854" y="374117"/>
                  </a:cubicBezTo>
                  <a:cubicBezTo>
                    <a:pt x="116148" y="378210"/>
                    <a:pt x="129356" y="380380"/>
                    <a:pt x="145480" y="380628"/>
                  </a:cubicBezTo>
                  <a:lnTo>
                    <a:pt x="352350" y="380256"/>
                  </a:lnTo>
                  <a:lnTo>
                    <a:pt x="352350" y="148084"/>
                  </a:lnTo>
                  <a:lnTo>
                    <a:pt x="418951" y="148084"/>
                  </a:lnTo>
                  <a:lnTo>
                    <a:pt x="418951" y="380256"/>
                  </a:lnTo>
                  <a:lnTo>
                    <a:pt x="477664" y="380256"/>
                  </a:lnTo>
                  <a:lnTo>
                    <a:pt x="484436" y="380256"/>
                  </a:lnTo>
                  <a:lnTo>
                    <a:pt x="630064" y="380256"/>
                  </a:lnTo>
                  <a:lnTo>
                    <a:pt x="636910" y="380256"/>
                  </a:lnTo>
                  <a:lnTo>
                    <a:pt x="782464" y="380256"/>
                  </a:lnTo>
                  <a:lnTo>
                    <a:pt x="789310" y="380256"/>
                  </a:lnTo>
                  <a:lnTo>
                    <a:pt x="813643" y="380256"/>
                  </a:lnTo>
                  <a:lnTo>
                    <a:pt x="886941" y="38025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Low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6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FD840275-8060-C3F1-262A-F9747AD868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48603" y="5301015"/>
              <a:ext cx="274411" cy="289971"/>
            </a:xfrm>
            <a:custGeom>
              <a:avLst/>
              <a:gdLst>
                <a:gd name="T0" fmla="*/ 159 w 160"/>
                <a:gd name="T1" fmla="*/ 161 h 168"/>
                <a:gd name="T2" fmla="*/ 117 w 160"/>
                <a:gd name="T3" fmla="*/ 118 h 168"/>
                <a:gd name="T4" fmla="*/ 138 w 160"/>
                <a:gd name="T5" fmla="*/ 69 h 168"/>
                <a:gd name="T6" fmla="*/ 69 w 160"/>
                <a:gd name="T7" fmla="*/ 0 h 168"/>
                <a:gd name="T8" fmla="*/ 0 w 160"/>
                <a:gd name="T9" fmla="*/ 69 h 168"/>
                <a:gd name="T10" fmla="*/ 69 w 160"/>
                <a:gd name="T11" fmla="*/ 137 h 168"/>
                <a:gd name="T12" fmla="*/ 111 w 160"/>
                <a:gd name="T13" fmla="*/ 123 h 168"/>
                <a:gd name="T14" fmla="*/ 153 w 160"/>
                <a:gd name="T15" fmla="*/ 167 h 168"/>
                <a:gd name="T16" fmla="*/ 156 w 160"/>
                <a:gd name="T17" fmla="*/ 168 h 168"/>
                <a:gd name="T18" fmla="*/ 159 w 160"/>
                <a:gd name="T19" fmla="*/ 167 h 168"/>
                <a:gd name="T20" fmla="*/ 159 w 160"/>
                <a:gd name="T21" fmla="*/ 161 h 168"/>
                <a:gd name="T22" fmla="*/ 8 w 160"/>
                <a:gd name="T23" fmla="*/ 69 h 168"/>
                <a:gd name="T24" fmla="*/ 69 w 160"/>
                <a:gd name="T25" fmla="*/ 8 h 168"/>
                <a:gd name="T26" fmla="*/ 130 w 160"/>
                <a:gd name="T27" fmla="*/ 69 h 168"/>
                <a:gd name="T28" fmla="*/ 69 w 160"/>
                <a:gd name="T29" fmla="*/ 129 h 168"/>
                <a:gd name="T30" fmla="*/ 8 w 160"/>
                <a:gd name="T31" fmla="*/ 6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0" h="168">
                  <a:moveTo>
                    <a:pt x="159" y="161"/>
                  </a:moveTo>
                  <a:cubicBezTo>
                    <a:pt x="117" y="118"/>
                    <a:pt x="117" y="118"/>
                    <a:pt x="117" y="118"/>
                  </a:cubicBezTo>
                  <a:cubicBezTo>
                    <a:pt x="130" y="106"/>
                    <a:pt x="138" y="88"/>
                    <a:pt x="138" y="69"/>
                  </a:cubicBezTo>
                  <a:cubicBezTo>
                    <a:pt x="138" y="31"/>
                    <a:pt x="107" y="0"/>
                    <a:pt x="69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106"/>
                    <a:pt x="31" y="137"/>
                    <a:pt x="69" y="137"/>
                  </a:cubicBezTo>
                  <a:cubicBezTo>
                    <a:pt x="85" y="137"/>
                    <a:pt x="99" y="132"/>
                    <a:pt x="111" y="123"/>
                  </a:cubicBezTo>
                  <a:cubicBezTo>
                    <a:pt x="153" y="167"/>
                    <a:pt x="153" y="167"/>
                    <a:pt x="153" y="167"/>
                  </a:cubicBezTo>
                  <a:cubicBezTo>
                    <a:pt x="154" y="168"/>
                    <a:pt x="155" y="168"/>
                    <a:pt x="156" y="168"/>
                  </a:cubicBezTo>
                  <a:cubicBezTo>
                    <a:pt x="157" y="168"/>
                    <a:pt x="158" y="168"/>
                    <a:pt x="159" y="167"/>
                  </a:cubicBezTo>
                  <a:cubicBezTo>
                    <a:pt x="160" y="166"/>
                    <a:pt x="160" y="163"/>
                    <a:pt x="159" y="161"/>
                  </a:cubicBezTo>
                  <a:close/>
                  <a:moveTo>
                    <a:pt x="8" y="69"/>
                  </a:moveTo>
                  <a:cubicBezTo>
                    <a:pt x="8" y="35"/>
                    <a:pt x="35" y="8"/>
                    <a:pt x="69" y="8"/>
                  </a:cubicBezTo>
                  <a:cubicBezTo>
                    <a:pt x="103" y="8"/>
                    <a:pt x="130" y="35"/>
                    <a:pt x="130" y="69"/>
                  </a:cubicBezTo>
                  <a:cubicBezTo>
                    <a:pt x="130" y="102"/>
                    <a:pt x="103" y="129"/>
                    <a:pt x="69" y="129"/>
                  </a:cubicBezTo>
                  <a:cubicBezTo>
                    <a:pt x="35" y="129"/>
                    <a:pt x="8" y="102"/>
                    <a:pt x="8" y="69"/>
                  </a:cubicBezTo>
                  <a:close/>
                </a:path>
              </a:pathLst>
            </a:custGeom>
            <a:solidFill>
              <a:sysClr val="window" lastClr="FFFFFF">
                <a:lumMod val="50000"/>
              </a:sysClr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مربع نص 8">
              <a:extLst>
                <a:ext uri="{FF2B5EF4-FFF2-40B4-BE49-F238E27FC236}">
                  <a16:creationId xmlns:a16="http://schemas.microsoft.com/office/drawing/2014/main" id="{FB5FE494-0757-9388-C4E4-1572A44C8D1E}"/>
                </a:ext>
              </a:extLst>
            </p:cNvPr>
            <p:cNvSpPr txBox="1"/>
            <p:nvPr userDrawn="1"/>
          </p:nvSpPr>
          <p:spPr>
            <a:xfrm>
              <a:off x="6306289" y="5288202"/>
              <a:ext cx="2012257" cy="331838"/>
            </a:xfrm>
            <a:custGeom>
              <a:avLst/>
              <a:gdLst/>
              <a:ahLst/>
              <a:cxnLst/>
              <a:rect l="l" t="t" r="r" b="b"/>
              <a:pathLst>
                <a:path w="2312336" h="381323">
                  <a:moveTo>
                    <a:pt x="389115" y="272776"/>
                  </a:moveTo>
                  <a:cubicBezTo>
                    <a:pt x="394049" y="277945"/>
                    <a:pt x="399453" y="283349"/>
                    <a:pt x="405327" y="288988"/>
                  </a:cubicBezTo>
                  <a:cubicBezTo>
                    <a:pt x="409556" y="283114"/>
                    <a:pt x="414960" y="277710"/>
                    <a:pt x="421538" y="272776"/>
                  </a:cubicBezTo>
                  <a:cubicBezTo>
                    <a:pt x="426707" y="278650"/>
                    <a:pt x="432581" y="284759"/>
                    <a:pt x="439160" y="291103"/>
                  </a:cubicBezTo>
                  <a:cubicBezTo>
                    <a:pt x="434696" y="297681"/>
                    <a:pt x="428822" y="303672"/>
                    <a:pt x="421538" y="309076"/>
                  </a:cubicBezTo>
                  <a:cubicBezTo>
                    <a:pt x="416369" y="305552"/>
                    <a:pt x="410966" y="300618"/>
                    <a:pt x="405327" y="294274"/>
                  </a:cubicBezTo>
                  <a:cubicBezTo>
                    <a:pt x="401098" y="299678"/>
                    <a:pt x="395694" y="304612"/>
                    <a:pt x="389115" y="309076"/>
                  </a:cubicBezTo>
                  <a:cubicBezTo>
                    <a:pt x="382302" y="304142"/>
                    <a:pt x="376428" y="298269"/>
                    <a:pt x="371494" y="291455"/>
                  </a:cubicBezTo>
                  <a:cubicBezTo>
                    <a:pt x="377368" y="283702"/>
                    <a:pt x="383242" y="277475"/>
                    <a:pt x="389115" y="272776"/>
                  </a:cubicBezTo>
                  <a:close/>
                  <a:moveTo>
                    <a:pt x="929202" y="271014"/>
                  </a:moveTo>
                  <a:cubicBezTo>
                    <a:pt x="935545" y="277828"/>
                    <a:pt x="942007" y="284406"/>
                    <a:pt x="948585" y="290750"/>
                  </a:cubicBezTo>
                  <a:cubicBezTo>
                    <a:pt x="944121" y="297799"/>
                    <a:pt x="937660" y="304495"/>
                    <a:pt x="929202" y="310838"/>
                  </a:cubicBezTo>
                  <a:cubicBezTo>
                    <a:pt x="921683" y="305435"/>
                    <a:pt x="915340" y="298856"/>
                    <a:pt x="910171" y="291103"/>
                  </a:cubicBezTo>
                  <a:cubicBezTo>
                    <a:pt x="916280" y="283114"/>
                    <a:pt x="922623" y="276418"/>
                    <a:pt x="929202" y="271014"/>
                  </a:cubicBezTo>
                  <a:close/>
                  <a:moveTo>
                    <a:pt x="614877" y="271014"/>
                  </a:moveTo>
                  <a:cubicBezTo>
                    <a:pt x="621220" y="277828"/>
                    <a:pt x="627682" y="284406"/>
                    <a:pt x="634260" y="290750"/>
                  </a:cubicBezTo>
                  <a:cubicBezTo>
                    <a:pt x="629796" y="297799"/>
                    <a:pt x="623335" y="304495"/>
                    <a:pt x="614877" y="310838"/>
                  </a:cubicBezTo>
                  <a:cubicBezTo>
                    <a:pt x="607358" y="305435"/>
                    <a:pt x="601015" y="298856"/>
                    <a:pt x="595846" y="291103"/>
                  </a:cubicBezTo>
                  <a:cubicBezTo>
                    <a:pt x="601955" y="283114"/>
                    <a:pt x="608298" y="276418"/>
                    <a:pt x="614877" y="271014"/>
                  </a:cubicBezTo>
                  <a:close/>
                  <a:moveTo>
                    <a:pt x="1233602" y="251631"/>
                  </a:moveTo>
                  <a:cubicBezTo>
                    <a:pt x="1222794" y="251631"/>
                    <a:pt x="1212456" y="254098"/>
                    <a:pt x="1202588" y="259032"/>
                  </a:cubicBezTo>
                  <a:cubicBezTo>
                    <a:pt x="1207052" y="270075"/>
                    <a:pt x="1213631" y="278944"/>
                    <a:pt x="1222324" y="285640"/>
                  </a:cubicBezTo>
                  <a:cubicBezTo>
                    <a:pt x="1231017" y="292336"/>
                    <a:pt x="1241590" y="295684"/>
                    <a:pt x="1254042" y="295684"/>
                  </a:cubicBezTo>
                  <a:cubicBezTo>
                    <a:pt x="1259681" y="295684"/>
                    <a:pt x="1264791" y="294451"/>
                    <a:pt x="1269373" y="291984"/>
                  </a:cubicBezTo>
                  <a:cubicBezTo>
                    <a:pt x="1273954" y="289517"/>
                    <a:pt x="1276245" y="287108"/>
                    <a:pt x="1276245" y="284759"/>
                  </a:cubicBezTo>
                  <a:cubicBezTo>
                    <a:pt x="1276245" y="280295"/>
                    <a:pt x="1274718" y="275478"/>
                    <a:pt x="1271664" y="270309"/>
                  </a:cubicBezTo>
                  <a:cubicBezTo>
                    <a:pt x="1268609" y="265141"/>
                    <a:pt x="1263910" y="260735"/>
                    <a:pt x="1257567" y="257094"/>
                  </a:cubicBezTo>
                  <a:cubicBezTo>
                    <a:pt x="1251223" y="253452"/>
                    <a:pt x="1243235" y="251631"/>
                    <a:pt x="1233602" y="251631"/>
                  </a:cubicBezTo>
                  <a:close/>
                  <a:moveTo>
                    <a:pt x="2115902" y="189957"/>
                  </a:moveTo>
                  <a:cubicBezTo>
                    <a:pt x="2110734" y="189957"/>
                    <a:pt x="2106269" y="191014"/>
                    <a:pt x="2102510" y="193128"/>
                  </a:cubicBezTo>
                  <a:cubicBezTo>
                    <a:pt x="2098751" y="195243"/>
                    <a:pt x="2095932" y="197827"/>
                    <a:pt x="2094052" y="200882"/>
                  </a:cubicBezTo>
                  <a:cubicBezTo>
                    <a:pt x="2092172" y="203936"/>
                    <a:pt x="2091233" y="206638"/>
                    <a:pt x="2091233" y="208988"/>
                  </a:cubicBezTo>
                  <a:cubicBezTo>
                    <a:pt x="2091233" y="212277"/>
                    <a:pt x="2093171" y="215155"/>
                    <a:pt x="2097048" y="217622"/>
                  </a:cubicBezTo>
                  <a:cubicBezTo>
                    <a:pt x="2100924" y="220089"/>
                    <a:pt x="2107796" y="221322"/>
                    <a:pt x="2117664" y="221322"/>
                  </a:cubicBezTo>
                  <a:lnTo>
                    <a:pt x="2149735" y="221322"/>
                  </a:lnTo>
                  <a:cubicBezTo>
                    <a:pt x="2146916" y="211689"/>
                    <a:pt x="2142510" y="204054"/>
                    <a:pt x="2136519" y="198415"/>
                  </a:cubicBezTo>
                  <a:cubicBezTo>
                    <a:pt x="2130528" y="192776"/>
                    <a:pt x="2123656" y="189957"/>
                    <a:pt x="2115902" y="189957"/>
                  </a:cubicBezTo>
                  <a:close/>
                  <a:moveTo>
                    <a:pt x="839553" y="189957"/>
                  </a:moveTo>
                  <a:cubicBezTo>
                    <a:pt x="834384" y="189957"/>
                    <a:pt x="829920" y="191014"/>
                    <a:pt x="826160" y="193128"/>
                  </a:cubicBezTo>
                  <a:cubicBezTo>
                    <a:pt x="822401" y="195243"/>
                    <a:pt x="819582" y="197827"/>
                    <a:pt x="817702" y="200882"/>
                  </a:cubicBezTo>
                  <a:cubicBezTo>
                    <a:pt x="815823" y="203936"/>
                    <a:pt x="814883" y="206638"/>
                    <a:pt x="814883" y="208988"/>
                  </a:cubicBezTo>
                  <a:cubicBezTo>
                    <a:pt x="814883" y="212277"/>
                    <a:pt x="816821" y="215155"/>
                    <a:pt x="820698" y="217622"/>
                  </a:cubicBezTo>
                  <a:cubicBezTo>
                    <a:pt x="824575" y="220089"/>
                    <a:pt x="831447" y="221322"/>
                    <a:pt x="841315" y="221322"/>
                  </a:cubicBezTo>
                  <a:lnTo>
                    <a:pt x="873385" y="221322"/>
                  </a:lnTo>
                  <a:cubicBezTo>
                    <a:pt x="870566" y="211689"/>
                    <a:pt x="866161" y="204054"/>
                    <a:pt x="860169" y="198415"/>
                  </a:cubicBezTo>
                  <a:cubicBezTo>
                    <a:pt x="854178" y="192776"/>
                    <a:pt x="847306" y="189957"/>
                    <a:pt x="839553" y="189957"/>
                  </a:cubicBezTo>
                  <a:close/>
                  <a:moveTo>
                    <a:pt x="525228" y="189957"/>
                  </a:moveTo>
                  <a:cubicBezTo>
                    <a:pt x="520059" y="189957"/>
                    <a:pt x="515595" y="191014"/>
                    <a:pt x="511835" y="193128"/>
                  </a:cubicBezTo>
                  <a:cubicBezTo>
                    <a:pt x="508076" y="195243"/>
                    <a:pt x="505257" y="197827"/>
                    <a:pt x="503377" y="200882"/>
                  </a:cubicBezTo>
                  <a:cubicBezTo>
                    <a:pt x="501498" y="203936"/>
                    <a:pt x="500558" y="206638"/>
                    <a:pt x="500558" y="208988"/>
                  </a:cubicBezTo>
                  <a:cubicBezTo>
                    <a:pt x="500558" y="212277"/>
                    <a:pt x="502496" y="215155"/>
                    <a:pt x="506373" y="217622"/>
                  </a:cubicBezTo>
                  <a:cubicBezTo>
                    <a:pt x="510249" y="220089"/>
                    <a:pt x="517122" y="221322"/>
                    <a:pt x="526990" y="221322"/>
                  </a:cubicBezTo>
                  <a:lnTo>
                    <a:pt x="559060" y="221322"/>
                  </a:lnTo>
                  <a:cubicBezTo>
                    <a:pt x="556241" y="211689"/>
                    <a:pt x="551836" y="204054"/>
                    <a:pt x="545844" y="198415"/>
                  </a:cubicBezTo>
                  <a:cubicBezTo>
                    <a:pt x="539853" y="192776"/>
                    <a:pt x="532981" y="189957"/>
                    <a:pt x="525228" y="189957"/>
                  </a:cubicBezTo>
                  <a:close/>
                  <a:moveTo>
                    <a:pt x="2267578" y="181498"/>
                  </a:moveTo>
                  <a:cubicBezTo>
                    <a:pt x="2260530" y="181498"/>
                    <a:pt x="2254715" y="183848"/>
                    <a:pt x="2250134" y="188547"/>
                  </a:cubicBezTo>
                  <a:cubicBezTo>
                    <a:pt x="2245552" y="193246"/>
                    <a:pt x="2240912" y="200294"/>
                    <a:pt x="2236213" y="209692"/>
                  </a:cubicBezTo>
                  <a:cubicBezTo>
                    <a:pt x="2241616" y="212982"/>
                    <a:pt x="2248136" y="215742"/>
                    <a:pt x="2255772" y="217974"/>
                  </a:cubicBezTo>
                  <a:cubicBezTo>
                    <a:pt x="2263408" y="220206"/>
                    <a:pt x="2270280" y="221322"/>
                    <a:pt x="2276389" y="221322"/>
                  </a:cubicBezTo>
                  <a:cubicBezTo>
                    <a:pt x="2289311" y="221322"/>
                    <a:pt x="2295772" y="218033"/>
                    <a:pt x="2295772" y="211455"/>
                  </a:cubicBezTo>
                  <a:cubicBezTo>
                    <a:pt x="2295772" y="208165"/>
                    <a:pt x="2294656" y="204112"/>
                    <a:pt x="2292424" y="199296"/>
                  </a:cubicBezTo>
                  <a:cubicBezTo>
                    <a:pt x="2290192" y="194479"/>
                    <a:pt x="2286903" y="190309"/>
                    <a:pt x="2282556" y="186785"/>
                  </a:cubicBezTo>
                  <a:cubicBezTo>
                    <a:pt x="2278210" y="183261"/>
                    <a:pt x="2273217" y="181498"/>
                    <a:pt x="2267578" y="181498"/>
                  </a:cubicBezTo>
                  <a:close/>
                  <a:moveTo>
                    <a:pt x="1883397" y="157181"/>
                  </a:moveTo>
                  <a:cubicBezTo>
                    <a:pt x="1868595" y="157181"/>
                    <a:pt x="1855321" y="160001"/>
                    <a:pt x="1843573" y="165639"/>
                  </a:cubicBezTo>
                  <a:cubicBezTo>
                    <a:pt x="1850152" y="168694"/>
                    <a:pt x="1859902" y="176447"/>
                    <a:pt x="1872824" y="188899"/>
                  </a:cubicBezTo>
                  <a:cubicBezTo>
                    <a:pt x="1881988" y="196888"/>
                    <a:pt x="1887156" y="201352"/>
                    <a:pt x="1888331" y="202291"/>
                  </a:cubicBezTo>
                  <a:cubicBezTo>
                    <a:pt x="1905952" y="192659"/>
                    <a:pt x="1914763" y="182908"/>
                    <a:pt x="1914763" y="173040"/>
                  </a:cubicBezTo>
                  <a:cubicBezTo>
                    <a:pt x="1914763" y="162467"/>
                    <a:pt x="1904308" y="157181"/>
                    <a:pt x="1883397" y="157181"/>
                  </a:cubicBezTo>
                  <a:close/>
                  <a:moveTo>
                    <a:pt x="1459030" y="156124"/>
                  </a:moveTo>
                  <a:lnTo>
                    <a:pt x="1463612" y="156124"/>
                  </a:lnTo>
                  <a:cubicBezTo>
                    <a:pt x="1470895" y="167401"/>
                    <a:pt x="1476181" y="178914"/>
                    <a:pt x="1479471" y="190661"/>
                  </a:cubicBezTo>
                  <a:cubicBezTo>
                    <a:pt x="1482760" y="202409"/>
                    <a:pt x="1484405" y="214861"/>
                    <a:pt x="1484405" y="228019"/>
                  </a:cubicBezTo>
                  <a:cubicBezTo>
                    <a:pt x="1484405" y="243525"/>
                    <a:pt x="1481761" y="258445"/>
                    <a:pt x="1476475" y="272776"/>
                  </a:cubicBezTo>
                  <a:cubicBezTo>
                    <a:pt x="1471189" y="287108"/>
                    <a:pt x="1463788" y="298738"/>
                    <a:pt x="1454272" y="307667"/>
                  </a:cubicBezTo>
                  <a:cubicBezTo>
                    <a:pt x="1444757" y="316595"/>
                    <a:pt x="1434008" y="321059"/>
                    <a:pt x="1422025" y="321059"/>
                  </a:cubicBezTo>
                  <a:cubicBezTo>
                    <a:pt x="1416622" y="321059"/>
                    <a:pt x="1408633" y="319062"/>
                    <a:pt x="1398060" y="315067"/>
                  </a:cubicBezTo>
                  <a:cubicBezTo>
                    <a:pt x="1387488" y="311073"/>
                    <a:pt x="1377033" y="306139"/>
                    <a:pt x="1366695" y="300266"/>
                  </a:cubicBezTo>
                  <a:lnTo>
                    <a:pt x="1370571" y="287578"/>
                  </a:lnTo>
                  <a:cubicBezTo>
                    <a:pt x="1382554" y="289693"/>
                    <a:pt x="1393009" y="290750"/>
                    <a:pt x="1401937" y="290750"/>
                  </a:cubicBezTo>
                  <a:cubicBezTo>
                    <a:pt x="1416504" y="290750"/>
                    <a:pt x="1428839" y="287578"/>
                    <a:pt x="1438942" y="281235"/>
                  </a:cubicBezTo>
                  <a:cubicBezTo>
                    <a:pt x="1449045" y="274891"/>
                    <a:pt x="1456563" y="267431"/>
                    <a:pt x="1461497" y="258856"/>
                  </a:cubicBezTo>
                  <a:cubicBezTo>
                    <a:pt x="1466431" y="250280"/>
                    <a:pt x="1468898" y="243055"/>
                    <a:pt x="1468898" y="237182"/>
                  </a:cubicBezTo>
                  <a:cubicBezTo>
                    <a:pt x="1468898" y="232717"/>
                    <a:pt x="1467371" y="227314"/>
                    <a:pt x="1464316" y="220970"/>
                  </a:cubicBezTo>
                  <a:cubicBezTo>
                    <a:pt x="1461262" y="214626"/>
                    <a:pt x="1457150" y="207343"/>
                    <a:pt x="1451982" y="199120"/>
                  </a:cubicBezTo>
                  <a:cubicBezTo>
                    <a:pt x="1446343" y="189957"/>
                    <a:pt x="1443523" y="184553"/>
                    <a:pt x="1443523" y="182908"/>
                  </a:cubicBezTo>
                  <a:cubicBezTo>
                    <a:pt x="1443523" y="179854"/>
                    <a:pt x="1445403" y="175331"/>
                    <a:pt x="1449162" y="169340"/>
                  </a:cubicBezTo>
                  <a:cubicBezTo>
                    <a:pt x="1452921" y="163349"/>
                    <a:pt x="1456211" y="158943"/>
                    <a:pt x="1459030" y="156124"/>
                  </a:cubicBezTo>
                  <a:close/>
                  <a:moveTo>
                    <a:pt x="735130" y="156124"/>
                  </a:moveTo>
                  <a:lnTo>
                    <a:pt x="739711" y="156124"/>
                  </a:lnTo>
                  <a:cubicBezTo>
                    <a:pt x="746995" y="167401"/>
                    <a:pt x="752281" y="178914"/>
                    <a:pt x="755571" y="190661"/>
                  </a:cubicBezTo>
                  <a:cubicBezTo>
                    <a:pt x="758860" y="202409"/>
                    <a:pt x="760505" y="214861"/>
                    <a:pt x="760505" y="228019"/>
                  </a:cubicBezTo>
                  <a:cubicBezTo>
                    <a:pt x="760505" y="243525"/>
                    <a:pt x="757861" y="258445"/>
                    <a:pt x="752575" y="272776"/>
                  </a:cubicBezTo>
                  <a:cubicBezTo>
                    <a:pt x="747289" y="287108"/>
                    <a:pt x="739888" y="298738"/>
                    <a:pt x="730372" y="307667"/>
                  </a:cubicBezTo>
                  <a:cubicBezTo>
                    <a:pt x="720857" y="316595"/>
                    <a:pt x="710108" y="321059"/>
                    <a:pt x="698125" y="321059"/>
                  </a:cubicBezTo>
                  <a:cubicBezTo>
                    <a:pt x="692722" y="321059"/>
                    <a:pt x="684733" y="319062"/>
                    <a:pt x="674160" y="315067"/>
                  </a:cubicBezTo>
                  <a:cubicBezTo>
                    <a:pt x="663588" y="311073"/>
                    <a:pt x="653132" y="306139"/>
                    <a:pt x="642795" y="300266"/>
                  </a:cubicBezTo>
                  <a:lnTo>
                    <a:pt x="646671" y="287578"/>
                  </a:lnTo>
                  <a:cubicBezTo>
                    <a:pt x="658654" y="289693"/>
                    <a:pt x="669109" y="290750"/>
                    <a:pt x="678037" y="290750"/>
                  </a:cubicBezTo>
                  <a:cubicBezTo>
                    <a:pt x="692604" y="290750"/>
                    <a:pt x="704939" y="287578"/>
                    <a:pt x="715042" y="281235"/>
                  </a:cubicBezTo>
                  <a:cubicBezTo>
                    <a:pt x="725145" y="274891"/>
                    <a:pt x="732663" y="267431"/>
                    <a:pt x="737597" y="258856"/>
                  </a:cubicBezTo>
                  <a:cubicBezTo>
                    <a:pt x="742531" y="250280"/>
                    <a:pt x="744998" y="243055"/>
                    <a:pt x="744998" y="237182"/>
                  </a:cubicBezTo>
                  <a:cubicBezTo>
                    <a:pt x="744998" y="232717"/>
                    <a:pt x="743471" y="227314"/>
                    <a:pt x="740416" y="220970"/>
                  </a:cubicBezTo>
                  <a:cubicBezTo>
                    <a:pt x="737362" y="214626"/>
                    <a:pt x="733250" y="207343"/>
                    <a:pt x="728082" y="199120"/>
                  </a:cubicBezTo>
                  <a:cubicBezTo>
                    <a:pt x="722443" y="189957"/>
                    <a:pt x="719623" y="184553"/>
                    <a:pt x="719623" y="182908"/>
                  </a:cubicBezTo>
                  <a:cubicBezTo>
                    <a:pt x="719623" y="179854"/>
                    <a:pt x="721503" y="175331"/>
                    <a:pt x="725262" y="169340"/>
                  </a:cubicBezTo>
                  <a:cubicBezTo>
                    <a:pt x="729021" y="163349"/>
                    <a:pt x="732311" y="158943"/>
                    <a:pt x="735130" y="156124"/>
                  </a:cubicBezTo>
                  <a:close/>
                  <a:moveTo>
                    <a:pt x="1235716" y="155419"/>
                  </a:moveTo>
                  <a:cubicBezTo>
                    <a:pt x="1227963" y="162233"/>
                    <a:pt x="1220914" y="171337"/>
                    <a:pt x="1214571" y="182732"/>
                  </a:cubicBezTo>
                  <a:cubicBezTo>
                    <a:pt x="1208227" y="194127"/>
                    <a:pt x="1204116" y="206168"/>
                    <a:pt x="1202236" y="218855"/>
                  </a:cubicBezTo>
                  <a:cubicBezTo>
                    <a:pt x="1235364" y="214391"/>
                    <a:pt x="1251928" y="203936"/>
                    <a:pt x="1251928" y="187490"/>
                  </a:cubicBezTo>
                  <a:cubicBezTo>
                    <a:pt x="1251928" y="182321"/>
                    <a:pt x="1250401" y="176858"/>
                    <a:pt x="1247346" y="171102"/>
                  </a:cubicBezTo>
                  <a:cubicBezTo>
                    <a:pt x="1244292" y="165346"/>
                    <a:pt x="1240415" y="160118"/>
                    <a:pt x="1235716" y="155419"/>
                  </a:cubicBezTo>
                  <a:close/>
                  <a:moveTo>
                    <a:pt x="2273217" y="150133"/>
                  </a:moveTo>
                  <a:cubicBezTo>
                    <a:pt x="2284495" y="150133"/>
                    <a:pt x="2293834" y="155419"/>
                    <a:pt x="2301235" y="165992"/>
                  </a:cubicBezTo>
                  <a:cubicBezTo>
                    <a:pt x="2308636" y="176564"/>
                    <a:pt x="2312336" y="188899"/>
                    <a:pt x="2312336" y="202996"/>
                  </a:cubicBezTo>
                  <a:cubicBezTo>
                    <a:pt x="2312336" y="218503"/>
                    <a:pt x="2308636" y="231073"/>
                    <a:pt x="2301235" y="240706"/>
                  </a:cubicBezTo>
                  <a:cubicBezTo>
                    <a:pt x="2293834" y="250339"/>
                    <a:pt x="2283672" y="255155"/>
                    <a:pt x="2270750" y="255155"/>
                  </a:cubicBezTo>
                  <a:cubicBezTo>
                    <a:pt x="2263702" y="255155"/>
                    <a:pt x="2255478" y="253276"/>
                    <a:pt x="2246080" y="249516"/>
                  </a:cubicBezTo>
                  <a:cubicBezTo>
                    <a:pt x="2236682" y="245757"/>
                    <a:pt x="2229282" y="241646"/>
                    <a:pt x="2223878" y="237182"/>
                  </a:cubicBezTo>
                  <a:cubicBezTo>
                    <a:pt x="2217006" y="246168"/>
                    <a:pt x="2207094" y="251785"/>
                    <a:pt x="2194142" y="254032"/>
                  </a:cubicBezTo>
                  <a:lnTo>
                    <a:pt x="2185498" y="254727"/>
                  </a:lnTo>
                  <a:lnTo>
                    <a:pt x="2183216" y="255155"/>
                  </a:lnTo>
                  <a:lnTo>
                    <a:pt x="2180177" y="255155"/>
                  </a:lnTo>
                  <a:lnTo>
                    <a:pt x="2162070" y="255155"/>
                  </a:lnTo>
                  <a:cubicBezTo>
                    <a:pt x="2157841" y="278415"/>
                    <a:pt x="2149559" y="296741"/>
                    <a:pt x="2137224" y="310134"/>
                  </a:cubicBezTo>
                  <a:cubicBezTo>
                    <a:pt x="2124889" y="323526"/>
                    <a:pt x="2110264" y="330222"/>
                    <a:pt x="2093347" y="330222"/>
                  </a:cubicBezTo>
                  <a:cubicBezTo>
                    <a:pt x="2085829" y="330222"/>
                    <a:pt x="2076901" y="328225"/>
                    <a:pt x="2066563" y="324231"/>
                  </a:cubicBezTo>
                  <a:cubicBezTo>
                    <a:pt x="2056225" y="320236"/>
                    <a:pt x="2044360" y="314950"/>
                    <a:pt x="2030968" y="308371"/>
                  </a:cubicBezTo>
                  <a:lnTo>
                    <a:pt x="2034845" y="295684"/>
                  </a:lnTo>
                  <a:cubicBezTo>
                    <a:pt x="2046122" y="298034"/>
                    <a:pt x="2056578" y="299208"/>
                    <a:pt x="2066211" y="299208"/>
                  </a:cubicBezTo>
                  <a:cubicBezTo>
                    <a:pt x="2089000" y="299208"/>
                    <a:pt x="2107209" y="295038"/>
                    <a:pt x="2120836" y="286697"/>
                  </a:cubicBezTo>
                  <a:cubicBezTo>
                    <a:pt x="2134464" y="278357"/>
                    <a:pt x="2143862" y="267843"/>
                    <a:pt x="2149030" y="255155"/>
                  </a:cubicBezTo>
                  <a:lnTo>
                    <a:pt x="2115550" y="255155"/>
                  </a:lnTo>
                  <a:cubicBezTo>
                    <a:pt x="2102628" y="255155"/>
                    <a:pt x="2092936" y="251690"/>
                    <a:pt x="2086475" y="244759"/>
                  </a:cubicBezTo>
                  <a:cubicBezTo>
                    <a:pt x="2080014" y="237828"/>
                    <a:pt x="2076783" y="227901"/>
                    <a:pt x="2076783" y="214979"/>
                  </a:cubicBezTo>
                  <a:cubicBezTo>
                    <a:pt x="2076783" y="205816"/>
                    <a:pt x="2078663" y="196829"/>
                    <a:pt x="2082422" y="188018"/>
                  </a:cubicBezTo>
                  <a:cubicBezTo>
                    <a:pt x="2086181" y="179208"/>
                    <a:pt x="2091468" y="171983"/>
                    <a:pt x="2098281" y="166344"/>
                  </a:cubicBezTo>
                  <a:cubicBezTo>
                    <a:pt x="2105095" y="160705"/>
                    <a:pt x="2112848" y="157886"/>
                    <a:pt x="2121541" y="157886"/>
                  </a:cubicBezTo>
                  <a:cubicBezTo>
                    <a:pt x="2129530" y="157886"/>
                    <a:pt x="2136754" y="160823"/>
                    <a:pt x="2143215" y="166697"/>
                  </a:cubicBezTo>
                  <a:cubicBezTo>
                    <a:pt x="2149676" y="172570"/>
                    <a:pt x="2154786" y="180324"/>
                    <a:pt x="2158546" y="189957"/>
                  </a:cubicBezTo>
                  <a:cubicBezTo>
                    <a:pt x="2162305" y="199590"/>
                    <a:pt x="2164302" y="210045"/>
                    <a:pt x="2164537" y="221322"/>
                  </a:cubicBezTo>
                  <a:lnTo>
                    <a:pt x="2180177" y="221322"/>
                  </a:lnTo>
                  <a:cubicBezTo>
                    <a:pt x="2188400" y="221322"/>
                    <a:pt x="2194920" y="220618"/>
                    <a:pt x="2199736" y="219208"/>
                  </a:cubicBezTo>
                  <a:cubicBezTo>
                    <a:pt x="2204553" y="217798"/>
                    <a:pt x="2208606" y="215331"/>
                    <a:pt x="2211895" y="211807"/>
                  </a:cubicBezTo>
                  <a:cubicBezTo>
                    <a:pt x="2215184" y="208283"/>
                    <a:pt x="2218826" y="202996"/>
                    <a:pt x="2222820" y="195948"/>
                  </a:cubicBezTo>
                  <a:cubicBezTo>
                    <a:pt x="2228459" y="185845"/>
                    <a:pt x="2233393" y="177739"/>
                    <a:pt x="2237622" y="171631"/>
                  </a:cubicBezTo>
                  <a:cubicBezTo>
                    <a:pt x="2241852" y="165522"/>
                    <a:pt x="2246903" y="160412"/>
                    <a:pt x="2252777" y="156300"/>
                  </a:cubicBezTo>
                  <a:cubicBezTo>
                    <a:pt x="2258650" y="152188"/>
                    <a:pt x="2265464" y="150133"/>
                    <a:pt x="2273217" y="150133"/>
                  </a:cubicBezTo>
                  <a:close/>
                  <a:moveTo>
                    <a:pt x="947880" y="143437"/>
                  </a:moveTo>
                  <a:lnTo>
                    <a:pt x="952462" y="143437"/>
                  </a:lnTo>
                  <a:cubicBezTo>
                    <a:pt x="955751" y="149310"/>
                    <a:pt x="958571" y="156241"/>
                    <a:pt x="960920" y="164230"/>
                  </a:cubicBezTo>
                  <a:cubicBezTo>
                    <a:pt x="963270" y="172218"/>
                    <a:pt x="964444" y="179854"/>
                    <a:pt x="964444" y="187137"/>
                  </a:cubicBezTo>
                  <a:cubicBezTo>
                    <a:pt x="964444" y="210397"/>
                    <a:pt x="959393" y="227784"/>
                    <a:pt x="949290" y="239296"/>
                  </a:cubicBezTo>
                  <a:cubicBezTo>
                    <a:pt x="941713" y="247226"/>
                    <a:pt x="931294" y="252182"/>
                    <a:pt x="918034" y="254164"/>
                  </a:cubicBezTo>
                  <a:lnTo>
                    <a:pt x="908666" y="254818"/>
                  </a:lnTo>
                  <a:lnTo>
                    <a:pt x="906866" y="255155"/>
                  </a:lnTo>
                  <a:lnTo>
                    <a:pt x="903827" y="255155"/>
                  </a:lnTo>
                  <a:lnTo>
                    <a:pt x="885720" y="255155"/>
                  </a:lnTo>
                  <a:cubicBezTo>
                    <a:pt x="881491" y="278415"/>
                    <a:pt x="873209" y="296741"/>
                    <a:pt x="860874" y="310134"/>
                  </a:cubicBezTo>
                  <a:cubicBezTo>
                    <a:pt x="848539" y="323526"/>
                    <a:pt x="833914" y="330222"/>
                    <a:pt x="816997" y="330222"/>
                  </a:cubicBezTo>
                  <a:cubicBezTo>
                    <a:pt x="809479" y="330222"/>
                    <a:pt x="800551" y="328225"/>
                    <a:pt x="790213" y="324231"/>
                  </a:cubicBezTo>
                  <a:cubicBezTo>
                    <a:pt x="779875" y="320236"/>
                    <a:pt x="768010" y="314950"/>
                    <a:pt x="754618" y="308371"/>
                  </a:cubicBezTo>
                  <a:lnTo>
                    <a:pt x="758495" y="295684"/>
                  </a:lnTo>
                  <a:cubicBezTo>
                    <a:pt x="769772" y="298034"/>
                    <a:pt x="780228" y="299208"/>
                    <a:pt x="789861" y="299208"/>
                  </a:cubicBezTo>
                  <a:cubicBezTo>
                    <a:pt x="812651" y="299208"/>
                    <a:pt x="830859" y="295038"/>
                    <a:pt x="844486" y="286697"/>
                  </a:cubicBezTo>
                  <a:cubicBezTo>
                    <a:pt x="858113" y="278357"/>
                    <a:pt x="867512" y="267843"/>
                    <a:pt x="872681" y="255155"/>
                  </a:cubicBezTo>
                  <a:lnTo>
                    <a:pt x="839200" y="255155"/>
                  </a:lnTo>
                  <a:cubicBezTo>
                    <a:pt x="826278" y="255155"/>
                    <a:pt x="816586" y="251690"/>
                    <a:pt x="810125" y="244759"/>
                  </a:cubicBezTo>
                  <a:cubicBezTo>
                    <a:pt x="803664" y="237828"/>
                    <a:pt x="800433" y="227901"/>
                    <a:pt x="800433" y="214979"/>
                  </a:cubicBezTo>
                  <a:cubicBezTo>
                    <a:pt x="800433" y="205816"/>
                    <a:pt x="802313" y="196829"/>
                    <a:pt x="806072" y="188018"/>
                  </a:cubicBezTo>
                  <a:cubicBezTo>
                    <a:pt x="809831" y="179208"/>
                    <a:pt x="815118" y="171983"/>
                    <a:pt x="821931" y="166344"/>
                  </a:cubicBezTo>
                  <a:cubicBezTo>
                    <a:pt x="828745" y="160705"/>
                    <a:pt x="836498" y="157886"/>
                    <a:pt x="845191" y="157886"/>
                  </a:cubicBezTo>
                  <a:cubicBezTo>
                    <a:pt x="853180" y="157886"/>
                    <a:pt x="860404" y="160823"/>
                    <a:pt x="866866" y="166697"/>
                  </a:cubicBezTo>
                  <a:cubicBezTo>
                    <a:pt x="873327" y="172570"/>
                    <a:pt x="878437" y="180324"/>
                    <a:pt x="882196" y="189957"/>
                  </a:cubicBezTo>
                  <a:cubicBezTo>
                    <a:pt x="885955" y="199590"/>
                    <a:pt x="887952" y="210045"/>
                    <a:pt x="888187" y="221322"/>
                  </a:cubicBezTo>
                  <a:lnTo>
                    <a:pt x="903827" y="221322"/>
                  </a:lnTo>
                  <a:cubicBezTo>
                    <a:pt x="916280" y="221322"/>
                    <a:pt x="926676" y="220030"/>
                    <a:pt x="935017" y="217446"/>
                  </a:cubicBezTo>
                  <a:cubicBezTo>
                    <a:pt x="943357" y="214861"/>
                    <a:pt x="947528" y="211455"/>
                    <a:pt x="947528" y="207225"/>
                  </a:cubicBezTo>
                  <a:cubicBezTo>
                    <a:pt x="947528" y="204876"/>
                    <a:pt x="946529" y="201234"/>
                    <a:pt x="944532" y="196300"/>
                  </a:cubicBezTo>
                  <a:cubicBezTo>
                    <a:pt x="942535" y="191366"/>
                    <a:pt x="940362" y="186667"/>
                    <a:pt x="938012" y="182203"/>
                  </a:cubicBezTo>
                  <a:cubicBezTo>
                    <a:pt x="934253" y="175155"/>
                    <a:pt x="932374" y="170808"/>
                    <a:pt x="932374" y="169164"/>
                  </a:cubicBezTo>
                  <a:cubicBezTo>
                    <a:pt x="932374" y="167049"/>
                    <a:pt x="934195" y="162820"/>
                    <a:pt x="937836" y="156476"/>
                  </a:cubicBezTo>
                  <a:cubicBezTo>
                    <a:pt x="941478" y="150133"/>
                    <a:pt x="944826" y="145786"/>
                    <a:pt x="947880" y="143437"/>
                  </a:cubicBezTo>
                  <a:close/>
                  <a:moveTo>
                    <a:pt x="633555" y="143437"/>
                  </a:moveTo>
                  <a:lnTo>
                    <a:pt x="638137" y="143437"/>
                  </a:lnTo>
                  <a:cubicBezTo>
                    <a:pt x="641426" y="149310"/>
                    <a:pt x="644246" y="156241"/>
                    <a:pt x="646595" y="164230"/>
                  </a:cubicBezTo>
                  <a:cubicBezTo>
                    <a:pt x="648945" y="172218"/>
                    <a:pt x="650119" y="179854"/>
                    <a:pt x="650119" y="187137"/>
                  </a:cubicBezTo>
                  <a:cubicBezTo>
                    <a:pt x="650119" y="210397"/>
                    <a:pt x="645068" y="227784"/>
                    <a:pt x="634965" y="239296"/>
                  </a:cubicBezTo>
                  <a:cubicBezTo>
                    <a:pt x="627388" y="247226"/>
                    <a:pt x="616969" y="252182"/>
                    <a:pt x="603709" y="254164"/>
                  </a:cubicBezTo>
                  <a:lnTo>
                    <a:pt x="594341" y="254818"/>
                  </a:lnTo>
                  <a:lnTo>
                    <a:pt x="592541" y="255155"/>
                  </a:lnTo>
                  <a:lnTo>
                    <a:pt x="589502" y="255155"/>
                  </a:lnTo>
                  <a:lnTo>
                    <a:pt x="571395" y="255155"/>
                  </a:lnTo>
                  <a:cubicBezTo>
                    <a:pt x="567166" y="278415"/>
                    <a:pt x="558884" y="296741"/>
                    <a:pt x="546549" y="310134"/>
                  </a:cubicBezTo>
                  <a:cubicBezTo>
                    <a:pt x="534214" y="323526"/>
                    <a:pt x="519589" y="330222"/>
                    <a:pt x="502672" y="330222"/>
                  </a:cubicBezTo>
                  <a:cubicBezTo>
                    <a:pt x="495154" y="330222"/>
                    <a:pt x="486226" y="328225"/>
                    <a:pt x="475888" y="324231"/>
                  </a:cubicBezTo>
                  <a:cubicBezTo>
                    <a:pt x="465550" y="320236"/>
                    <a:pt x="453685" y="314950"/>
                    <a:pt x="440293" y="308371"/>
                  </a:cubicBezTo>
                  <a:lnTo>
                    <a:pt x="444170" y="295684"/>
                  </a:lnTo>
                  <a:cubicBezTo>
                    <a:pt x="455447" y="298034"/>
                    <a:pt x="465903" y="299208"/>
                    <a:pt x="475536" y="299208"/>
                  </a:cubicBezTo>
                  <a:cubicBezTo>
                    <a:pt x="498326" y="299208"/>
                    <a:pt x="516534" y="295038"/>
                    <a:pt x="530161" y="286697"/>
                  </a:cubicBezTo>
                  <a:cubicBezTo>
                    <a:pt x="543789" y="278357"/>
                    <a:pt x="553187" y="267843"/>
                    <a:pt x="558355" y="255155"/>
                  </a:cubicBezTo>
                  <a:lnTo>
                    <a:pt x="524875" y="255155"/>
                  </a:lnTo>
                  <a:cubicBezTo>
                    <a:pt x="511953" y="255155"/>
                    <a:pt x="502261" y="251690"/>
                    <a:pt x="495800" y="244759"/>
                  </a:cubicBezTo>
                  <a:cubicBezTo>
                    <a:pt x="489339" y="237828"/>
                    <a:pt x="486108" y="227901"/>
                    <a:pt x="486108" y="214979"/>
                  </a:cubicBezTo>
                  <a:cubicBezTo>
                    <a:pt x="486108" y="205816"/>
                    <a:pt x="487988" y="196829"/>
                    <a:pt x="491747" y="188018"/>
                  </a:cubicBezTo>
                  <a:cubicBezTo>
                    <a:pt x="495506" y="179208"/>
                    <a:pt x="500793" y="171983"/>
                    <a:pt x="507606" y="166344"/>
                  </a:cubicBezTo>
                  <a:cubicBezTo>
                    <a:pt x="514420" y="160705"/>
                    <a:pt x="522173" y="157886"/>
                    <a:pt x="530866" y="157886"/>
                  </a:cubicBezTo>
                  <a:cubicBezTo>
                    <a:pt x="538855" y="157886"/>
                    <a:pt x="546079" y="160823"/>
                    <a:pt x="552541" y="166697"/>
                  </a:cubicBezTo>
                  <a:cubicBezTo>
                    <a:pt x="559002" y="172570"/>
                    <a:pt x="564112" y="180324"/>
                    <a:pt x="567871" y="189957"/>
                  </a:cubicBezTo>
                  <a:cubicBezTo>
                    <a:pt x="571630" y="199590"/>
                    <a:pt x="573627" y="210045"/>
                    <a:pt x="573862" y="221322"/>
                  </a:cubicBezTo>
                  <a:lnTo>
                    <a:pt x="589502" y="221322"/>
                  </a:lnTo>
                  <a:cubicBezTo>
                    <a:pt x="601955" y="221322"/>
                    <a:pt x="612351" y="220030"/>
                    <a:pt x="620692" y="217446"/>
                  </a:cubicBezTo>
                  <a:cubicBezTo>
                    <a:pt x="629033" y="214861"/>
                    <a:pt x="633203" y="211455"/>
                    <a:pt x="633203" y="207225"/>
                  </a:cubicBezTo>
                  <a:cubicBezTo>
                    <a:pt x="633203" y="204876"/>
                    <a:pt x="632204" y="201234"/>
                    <a:pt x="630207" y="196300"/>
                  </a:cubicBezTo>
                  <a:cubicBezTo>
                    <a:pt x="628210" y="191366"/>
                    <a:pt x="626037" y="186667"/>
                    <a:pt x="623688" y="182203"/>
                  </a:cubicBezTo>
                  <a:cubicBezTo>
                    <a:pt x="619928" y="175155"/>
                    <a:pt x="618049" y="170808"/>
                    <a:pt x="618049" y="169164"/>
                  </a:cubicBezTo>
                  <a:cubicBezTo>
                    <a:pt x="618049" y="167049"/>
                    <a:pt x="619869" y="162820"/>
                    <a:pt x="623511" y="156476"/>
                  </a:cubicBezTo>
                  <a:cubicBezTo>
                    <a:pt x="627153" y="150133"/>
                    <a:pt x="630501" y="145786"/>
                    <a:pt x="633555" y="143437"/>
                  </a:cubicBezTo>
                  <a:close/>
                  <a:moveTo>
                    <a:pt x="13392" y="142379"/>
                  </a:moveTo>
                  <a:lnTo>
                    <a:pt x="25727" y="147666"/>
                  </a:lnTo>
                  <a:cubicBezTo>
                    <a:pt x="21733" y="156359"/>
                    <a:pt x="19501" y="165052"/>
                    <a:pt x="19031" y="173745"/>
                  </a:cubicBezTo>
                  <a:cubicBezTo>
                    <a:pt x="19031" y="184318"/>
                    <a:pt x="21557" y="193187"/>
                    <a:pt x="26608" y="200353"/>
                  </a:cubicBezTo>
                  <a:cubicBezTo>
                    <a:pt x="31660" y="207519"/>
                    <a:pt x="41469" y="213217"/>
                    <a:pt x="56036" y="217446"/>
                  </a:cubicBezTo>
                  <a:cubicBezTo>
                    <a:pt x="70602" y="221675"/>
                    <a:pt x="91513" y="223789"/>
                    <a:pt x="118767" y="223789"/>
                  </a:cubicBezTo>
                  <a:cubicBezTo>
                    <a:pt x="149781" y="223789"/>
                    <a:pt x="175449" y="220911"/>
                    <a:pt x="195772" y="215155"/>
                  </a:cubicBezTo>
                  <a:cubicBezTo>
                    <a:pt x="216095" y="209399"/>
                    <a:pt x="233070" y="199472"/>
                    <a:pt x="246698" y="185375"/>
                  </a:cubicBezTo>
                  <a:lnTo>
                    <a:pt x="255861" y="193128"/>
                  </a:lnTo>
                  <a:cubicBezTo>
                    <a:pt x="254686" y="196183"/>
                    <a:pt x="251984" y="201234"/>
                    <a:pt x="247755" y="208283"/>
                  </a:cubicBezTo>
                  <a:cubicBezTo>
                    <a:pt x="250339" y="212042"/>
                    <a:pt x="254921" y="215155"/>
                    <a:pt x="261499" y="217622"/>
                  </a:cubicBezTo>
                  <a:cubicBezTo>
                    <a:pt x="264789" y="218855"/>
                    <a:pt x="268577" y="219781"/>
                    <a:pt x="272865" y="220397"/>
                  </a:cubicBezTo>
                  <a:lnTo>
                    <a:pt x="285561" y="221215"/>
                  </a:lnTo>
                  <a:lnTo>
                    <a:pt x="307257" y="218503"/>
                  </a:lnTo>
                  <a:cubicBezTo>
                    <a:pt x="312191" y="216623"/>
                    <a:pt x="315951" y="213804"/>
                    <a:pt x="318535" y="210045"/>
                  </a:cubicBezTo>
                  <a:cubicBezTo>
                    <a:pt x="319005" y="208870"/>
                    <a:pt x="321824" y="202174"/>
                    <a:pt x="326993" y="189957"/>
                  </a:cubicBezTo>
                  <a:cubicBezTo>
                    <a:pt x="328638" y="185258"/>
                    <a:pt x="331340" y="178209"/>
                    <a:pt x="335099" y="168811"/>
                  </a:cubicBezTo>
                  <a:lnTo>
                    <a:pt x="347434" y="172335"/>
                  </a:lnTo>
                  <a:cubicBezTo>
                    <a:pt x="346964" y="174920"/>
                    <a:pt x="346142" y="179325"/>
                    <a:pt x="344967" y="185551"/>
                  </a:cubicBezTo>
                  <a:cubicBezTo>
                    <a:pt x="343792" y="191777"/>
                    <a:pt x="343205" y="196183"/>
                    <a:pt x="343205" y="198767"/>
                  </a:cubicBezTo>
                  <a:cubicBezTo>
                    <a:pt x="343205" y="205111"/>
                    <a:pt x="346494" y="210456"/>
                    <a:pt x="353073" y="214803"/>
                  </a:cubicBezTo>
                  <a:cubicBezTo>
                    <a:pt x="356362" y="216976"/>
                    <a:pt x="360444" y="218606"/>
                    <a:pt x="365320" y="219692"/>
                  </a:cubicBezTo>
                  <a:lnTo>
                    <a:pt x="381444" y="221238"/>
                  </a:lnTo>
                  <a:lnTo>
                    <a:pt x="397089" y="220353"/>
                  </a:lnTo>
                  <a:cubicBezTo>
                    <a:pt x="402287" y="219707"/>
                    <a:pt x="406971" y="218738"/>
                    <a:pt x="411142" y="217446"/>
                  </a:cubicBezTo>
                  <a:cubicBezTo>
                    <a:pt x="419483" y="214861"/>
                    <a:pt x="423653" y="211455"/>
                    <a:pt x="423653" y="207225"/>
                  </a:cubicBezTo>
                  <a:cubicBezTo>
                    <a:pt x="423653" y="204876"/>
                    <a:pt x="422654" y="201234"/>
                    <a:pt x="420657" y="196300"/>
                  </a:cubicBezTo>
                  <a:cubicBezTo>
                    <a:pt x="418660" y="191366"/>
                    <a:pt x="416487" y="186667"/>
                    <a:pt x="414137" y="182203"/>
                  </a:cubicBezTo>
                  <a:cubicBezTo>
                    <a:pt x="410378" y="175155"/>
                    <a:pt x="408499" y="170808"/>
                    <a:pt x="408499" y="169164"/>
                  </a:cubicBezTo>
                  <a:cubicBezTo>
                    <a:pt x="408499" y="167049"/>
                    <a:pt x="410320" y="162820"/>
                    <a:pt x="413961" y="156476"/>
                  </a:cubicBezTo>
                  <a:cubicBezTo>
                    <a:pt x="417603" y="150133"/>
                    <a:pt x="420951" y="145786"/>
                    <a:pt x="424005" y="143437"/>
                  </a:cubicBezTo>
                  <a:lnTo>
                    <a:pt x="428587" y="143437"/>
                  </a:lnTo>
                  <a:cubicBezTo>
                    <a:pt x="431876" y="149310"/>
                    <a:pt x="434696" y="156241"/>
                    <a:pt x="437045" y="164230"/>
                  </a:cubicBezTo>
                  <a:cubicBezTo>
                    <a:pt x="439395" y="172218"/>
                    <a:pt x="440569" y="179854"/>
                    <a:pt x="440569" y="187137"/>
                  </a:cubicBezTo>
                  <a:cubicBezTo>
                    <a:pt x="440569" y="210397"/>
                    <a:pt x="435518" y="227784"/>
                    <a:pt x="425415" y="239296"/>
                  </a:cubicBezTo>
                  <a:cubicBezTo>
                    <a:pt x="417838" y="247226"/>
                    <a:pt x="407419" y="252182"/>
                    <a:pt x="394159" y="254164"/>
                  </a:cubicBezTo>
                  <a:lnTo>
                    <a:pt x="383729" y="254892"/>
                  </a:lnTo>
                  <a:lnTo>
                    <a:pt x="382324" y="255155"/>
                  </a:lnTo>
                  <a:lnTo>
                    <a:pt x="381306" y="255061"/>
                  </a:lnTo>
                  <a:lnTo>
                    <a:pt x="379952" y="255155"/>
                  </a:lnTo>
                  <a:lnTo>
                    <a:pt x="377628" y="254719"/>
                  </a:lnTo>
                  <a:lnTo>
                    <a:pt x="363337" y="253393"/>
                  </a:lnTo>
                  <a:cubicBezTo>
                    <a:pt x="346509" y="249869"/>
                    <a:pt x="336156" y="241058"/>
                    <a:pt x="332280" y="226961"/>
                  </a:cubicBezTo>
                  <a:cubicBezTo>
                    <a:pt x="326112" y="241058"/>
                    <a:pt x="315650" y="249869"/>
                    <a:pt x="300892" y="253393"/>
                  </a:cubicBezTo>
                  <a:lnTo>
                    <a:pt x="290719" y="254500"/>
                  </a:lnTo>
                  <a:lnTo>
                    <a:pt x="287226" y="255155"/>
                  </a:lnTo>
                  <a:lnTo>
                    <a:pt x="285937" y="255021"/>
                  </a:lnTo>
                  <a:lnTo>
                    <a:pt x="284702" y="255155"/>
                  </a:lnTo>
                  <a:lnTo>
                    <a:pt x="281540" y="254562"/>
                  </a:lnTo>
                  <a:lnTo>
                    <a:pt x="268636" y="253217"/>
                  </a:lnTo>
                  <a:cubicBezTo>
                    <a:pt x="263056" y="251925"/>
                    <a:pt x="258093" y="249986"/>
                    <a:pt x="253746" y="247402"/>
                  </a:cubicBezTo>
                  <a:cubicBezTo>
                    <a:pt x="245053" y="242233"/>
                    <a:pt x="238709" y="235772"/>
                    <a:pt x="234715" y="228019"/>
                  </a:cubicBezTo>
                  <a:cubicBezTo>
                    <a:pt x="233775" y="229428"/>
                    <a:pt x="232718" y="230485"/>
                    <a:pt x="231543" y="231190"/>
                  </a:cubicBezTo>
                  <a:cubicBezTo>
                    <a:pt x="219796" y="239649"/>
                    <a:pt x="203467" y="246168"/>
                    <a:pt x="182556" y="250750"/>
                  </a:cubicBezTo>
                  <a:cubicBezTo>
                    <a:pt x="161646" y="255331"/>
                    <a:pt x="137211" y="257622"/>
                    <a:pt x="109252" y="257622"/>
                  </a:cubicBezTo>
                  <a:cubicBezTo>
                    <a:pt x="80118" y="257622"/>
                    <a:pt x="57563" y="254509"/>
                    <a:pt x="41586" y="248283"/>
                  </a:cubicBezTo>
                  <a:cubicBezTo>
                    <a:pt x="25610" y="242057"/>
                    <a:pt x="14743" y="233892"/>
                    <a:pt x="8987" y="223789"/>
                  </a:cubicBezTo>
                  <a:cubicBezTo>
                    <a:pt x="3231" y="213687"/>
                    <a:pt x="235" y="201587"/>
                    <a:pt x="0" y="187490"/>
                  </a:cubicBezTo>
                  <a:cubicBezTo>
                    <a:pt x="235" y="179971"/>
                    <a:pt x="1527" y="172277"/>
                    <a:pt x="3877" y="164406"/>
                  </a:cubicBezTo>
                  <a:cubicBezTo>
                    <a:pt x="6226" y="156535"/>
                    <a:pt x="9398" y="149193"/>
                    <a:pt x="13392" y="142379"/>
                  </a:cubicBezTo>
                  <a:close/>
                  <a:moveTo>
                    <a:pt x="1995630" y="128987"/>
                  </a:moveTo>
                  <a:cubicBezTo>
                    <a:pt x="1990227" y="128987"/>
                    <a:pt x="1985586" y="130221"/>
                    <a:pt x="1981710" y="132688"/>
                  </a:cubicBezTo>
                  <a:cubicBezTo>
                    <a:pt x="1977833" y="135155"/>
                    <a:pt x="1974896" y="138033"/>
                    <a:pt x="1972899" y="141322"/>
                  </a:cubicBezTo>
                  <a:cubicBezTo>
                    <a:pt x="1970902" y="144611"/>
                    <a:pt x="1969903" y="147548"/>
                    <a:pt x="1969903" y="150133"/>
                  </a:cubicBezTo>
                  <a:cubicBezTo>
                    <a:pt x="1969903" y="153892"/>
                    <a:pt x="1971841" y="157122"/>
                    <a:pt x="1975718" y="159824"/>
                  </a:cubicBezTo>
                  <a:cubicBezTo>
                    <a:pt x="1979595" y="162526"/>
                    <a:pt x="1986467" y="163877"/>
                    <a:pt x="1996335" y="163877"/>
                  </a:cubicBezTo>
                  <a:cubicBezTo>
                    <a:pt x="2009492" y="163877"/>
                    <a:pt x="2019595" y="161058"/>
                    <a:pt x="2026644" y="155419"/>
                  </a:cubicBezTo>
                  <a:cubicBezTo>
                    <a:pt x="2023354" y="147666"/>
                    <a:pt x="2019067" y="141322"/>
                    <a:pt x="2013780" y="136388"/>
                  </a:cubicBezTo>
                  <a:cubicBezTo>
                    <a:pt x="2008494" y="131454"/>
                    <a:pt x="2002444" y="128987"/>
                    <a:pt x="1995630" y="128987"/>
                  </a:cubicBezTo>
                  <a:close/>
                  <a:moveTo>
                    <a:pt x="117358" y="113833"/>
                  </a:moveTo>
                  <a:cubicBezTo>
                    <a:pt x="122291" y="119002"/>
                    <a:pt x="127695" y="124406"/>
                    <a:pt x="133569" y="130044"/>
                  </a:cubicBezTo>
                  <a:cubicBezTo>
                    <a:pt x="137798" y="124171"/>
                    <a:pt x="143202" y="118767"/>
                    <a:pt x="149781" y="113833"/>
                  </a:cubicBezTo>
                  <a:cubicBezTo>
                    <a:pt x="154950" y="119707"/>
                    <a:pt x="160823" y="125815"/>
                    <a:pt x="167402" y="132159"/>
                  </a:cubicBezTo>
                  <a:cubicBezTo>
                    <a:pt x="162938" y="138738"/>
                    <a:pt x="157064" y="144729"/>
                    <a:pt x="149781" y="150133"/>
                  </a:cubicBezTo>
                  <a:cubicBezTo>
                    <a:pt x="144612" y="146608"/>
                    <a:pt x="139208" y="141674"/>
                    <a:pt x="133569" y="135331"/>
                  </a:cubicBezTo>
                  <a:cubicBezTo>
                    <a:pt x="129340" y="140735"/>
                    <a:pt x="123936" y="145669"/>
                    <a:pt x="117358" y="150133"/>
                  </a:cubicBezTo>
                  <a:cubicBezTo>
                    <a:pt x="110544" y="145199"/>
                    <a:pt x="104670" y="139325"/>
                    <a:pt x="99736" y="132511"/>
                  </a:cubicBezTo>
                  <a:cubicBezTo>
                    <a:pt x="105610" y="124758"/>
                    <a:pt x="111484" y="118532"/>
                    <a:pt x="117358" y="113833"/>
                  </a:cubicBezTo>
                  <a:close/>
                  <a:moveTo>
                    <a:pt x="336861" y="110661"/>
                  </a:moveTo>
                  <a:cubicBezTo>
                    <a:pt x="343205" y="117475"/>
                    <a:pt x="349666" y="124053"/>
                    <a:pt x="356245" y="130397"/>
                  </a:cubicBezTo>
                  <a:cubicBezTo>
                    <a:pt x="351780" y="137445"/>
                    <a:pt x="345319" y="144141"/>
                    <a:pt x="336861" y="150485"/>
                  </a:cubicBezTo>
                  <a:cubicBezTo>
                    <a:pt x="329343" y="145081"/>
                    <a:pt x="322999" y="138503"/>
                    <a:pt x="317830" y="130749"/>
                  </a:cubicBezTo>
                  <a:cubicBezTo>
                    <a:pt x="323939" y="122761"/>
                    <a:pt x="330283" y="116065"/>
                    <a:pt x="336861" y="110661"/>
                  </a:cubicBezTo>
                  <a:close/>
                  <a:moveTo>
                    <a:pt x="1568387" y="98326"/>
                  </a:moveTo>
                  <a:lnTo>
                    <a:pt x="1572968" y="98326"/>
                  </a:lnTo>
                  <a:cubicBezTo>
                    <a:pt x="1588945" y="113598"/>
                    <a:pt x="1601984" y="129222"/>
                    <a:pt x="1612087" y="145199"/>
                  </a:cubicBezTo>
                  <a:cubicBezTo>
                    <a:pt x="1622190" y="161175"/>
                    <a:pt x="1627242" y="177857"/>
                    <a:pt x="1627242" y="195243"/>
                  </a:cubicBezTo>
                  <a:cubicBezTo>
                    <a:pt x="1627242" y="215214"/>
                    <a:pt x="1621896" y="230603"/>
                    <a:pt x="1611206" y="241411"/>
                  </a:cubicBezTo>
                  <a:cubicBezTo>
                    <a:pt x="1600516" y="252218"/>
                    <a:pt x="1584246" y="257622"/>
                    <a:pt x="1562395" y="257622"/>
                  </a:cubicBezTo>
                  <a:cubicBezTo>
                    <a:pt x="1526448" y="257622"/>
                    <a:pt x="1508474" y="243643"/>
                    <a:pt x="1508474" y="215684"/>
                  </a:cubicBezTo>
                  <a:cubicBezTo>
                    <a:pt x="1508474" y="206051"/>
                    <a:pt x="1510471" y="196535"/>
                    <a:pt x="1514466" y="187137"/>
                  </a:cubicBezTo>
                  <a:lnTo>
                    <a:pt x="1526800" y="190309"/>
                  </a:lnTo>
                  <a:cubicBezTo>
                    <a:pt x="1525860" y="193833"/>
                    <a:pt x="1525391" y="197710"/>
                    <a:pt x="1525391" y="201939"/>
                  </a:cubicBezTo>
                  <a:cubicBezTo>
                    <a:pt x="1525391" y="209457"/>
                    <a:pt x="1528680" y="214979"/>
                    <a:pt x="1535259" y="218503"/>
                  </a:cubicBezTo>
                  <a:cubicBezTo>
                    <a:pt x="1541837" y="222027"/>
                    <a:pt x="1552057" y="223789"/>
                    <a:pt x="1565920" y="223789"/>
                  </a:cubicBezTo>
                  <a:cubicBezTo>
                    <a:pt x="1579077" y="223789"/>
                    <a:pt x="1589826" y="222145"/>
                    <a:pt x="1598167" y="218855"/>
                  </a:cubicBezTo>
                  <a:cubicBezTo>
                    <a:pt x="1606507" y="215566"/>
                    <a:pt x="1610678" y="210515"/>
                    <a:pt x="1610678" y="203701"/>
                  </a:cubicBezTo>
                  <a:cubicBezTo>
                    <a:pt x="1610678" y="192893"/>
                    <a:pt x="1606918" y="182556"/>
                    <a:pt x="1599400" y="172688"/>
                  </a:cubicBezTo>
                  <a:cubicBezTo>
                    <a:pt x="1591881" y="162820"/>
                    <a:pt x="1581896" y="151777"/>
                    <a:pt x="1569444" y="139560"/>
                  </a:cubicBezTo>
                  <a:cubicBezTo>
                    <a:pt x="1566389" y="136740"/>
                    <a:pt x="1563688" y="134097"/>
                    <a:pt x="1561338" y="131630"/>
                  </a:cubicBezTo>
                  <a:cubicBezTo>
                    <a:pt x="1558988" y="129163"/>
                    <a:pt x="1557814" y="127460"/>
                    <a:pt x="1557814" y="126520"/>
                  </a:cubicBezTo>
                  <a:cubicBezTo>
                    <a:pt x="1557814" y="124406"/>
                    <a:pt x="1558695" y="120705"/>
                    <a:pt x="1560457" y="115419"/>
                  </a:cubicBezTo>
                  <a:cubicBezTo>
                    <a:pt x="1562219" y="110132"/>
                    <a:pt x="1564862" y="104435"/>
                    <a:pt x="1568387" y="98326"/>
                  </a:cubicBezTo>
                  <a:close/>
                  <a:moveTo>
                    <a:pt x="2000917" y="96916"/>
                  </a:moveTo>
                  <a:cubicBezTo>
                    <a:pt x="2009140" y="96916"/>
                    <a:pt x="2016600" y="100264"/>
                    <a:pt x="2023296" y="106961"/>
                  </a:cubicBezTo>
                  <a:cubicBezTo>
                    <a:pt x="2029992" y="113657"/>
                    <a:pt x="2035219" y="122585"/>
                    <a:pt x="2038979" y="133745"/>
                  </a:cubicBezTo>
                  <a:cubicBezTo>
                    <a:pt x="2042738" y="144905"/>
                    <a:pt x="2044617" y="156946"/>
                    <a:pt x="2044617" y="169868"/>
                  </a:cubicBezTo>
                  <a:cubicBezTo>
                    <a:pt x="2044617" y="202996"/>
                    <a:pt x="2034280" y="226726"/>
                    <a:pt x="2013604" y="241058"/>
                  </a:cubicBezTo>
                  <a:cubicBezTo>
                    <a:pt x="2005851" y="246462"/>
                    <a:pt x="1997451" y="250163"/>
                    <a:pt x="1988405" y="252160"/>
                  </a:cubicBezTo>
                  <a:cubicBezTo>
                    <a:pt x="1979360" y="254157"/>
                    <a:pt x="1967084" y="255155"/>
                    <a:pt x="1951577" y="255155"/>
                  </a:cubicBezTo>
                  <a:lnTo>
                    <a:pt x="1950968" y="255041"/>
                  </a:lnTo>
                  <a:lnTo>
                    <a:pt x="1950358" y="255155"/>
                  </a:lnTo>
                  <a:cubicBezTo>
                    <a:pt x="1937436" y="255155"/>
                    <a:pt x="1925336" y="253276"/>
                    <a:pt x="1914058" y="249516"/>
                  </a:cubicBezTo>
                  <a:cubicBezTo>
                    <a:pt x="1902781" y="245757"/>
                    <a:pt x="1891738" y="238709"/>
                    <a:pt x="1880930" y="228371"/>
                  </a:cubicBezTo>
                  <a:cubicBezTo>
                    <a:pt x="1868948" y="234950"/>
                    <a:pt x="1858728" y="241117"/>
                    <a:pt x="1850269" y="246873"/>
                  </a:cubicBezTo>
                  <a:cubicBezTo>
                    <a:pt x="1841811" y="252630"/>
                    <a:pt x="1834117" y="259854"/>
                    <a:pt x="1827185" y="268547"/>
                  </a:cubicBezTo>
                  <a:cubicBezTo>
                    <a:pt x="1820254" y="277241"/>
                    <a:pt x="1816789" y="286639"/>
                    <a:pt x="1816789" y="296741"/>
                  </a:cubicBezTo>
                  <a:cubicBezTo>
                    <a:pt x="1816789" y="311073"/>
                    <a:pt x="1823015" y="322880"/>
                    <a:pt x="1835467" y="332160"/>
                  </a:cubicBezTo>
                  <a:cubicBezTo>
                    <a:pt x="1847920" y="341441"/>
                    <a:pt x="1868243" y="346081"/>
                    <a:pt x="1896437" y="346081"/>
                  </a:cubicBezTo>
                  <a:cubicBezTo>
                    <a:pt x="1908889" y="346081"/>
                    <a:pt x="1920930" y="345317"/>
                    <a:pt x="1932561" y="343790"/>
                  </a:cubicBezTo>
                  <a:cubicBezTo>
                    <a:pt x="1944190" y="342263"/>
                    <a:pt x="1954235" y="340442"/>
                    <a:pt x="1962693" y="338328"/>
                  </a:cubicBezTo>
                  <a:lnTo>
                    <a:pt x="1965865" y="350662"/>
                  </a:lnTo>
                  <a:cubicBezTo>
                    <a:pt x="1958111" y="355831"/>
                    <a:pt x="1945013" y="362234"/>
                    <a:pt x="1926569" y="369870"/>
                  </a:cubicBezTo>
                  <a:cubicBezTo>
                    <a:pt x="1908126" y="377505"/>
                    <a:pt x="1895027" y="381323"/>
                    <a:pt x="1887274" y="381323"/>
                  </a:cubicBezTo>
                  <a:cubicBezTo>
                    <a:pt x="1866363" y="381323"/>
                    <a:pt x="1849447" y="377682"/>
                    <a:pt x="1836525" y="370398"/>
                  </a:cubicBezTo>
                  <a:cubicBezTo>
                    <a:pt x="1823602" y="363115"/>
                    <a:pt x="1814322" y="353717"/>
                    <a:pt x="1808683" y="342204"/>
                  </a:cubicBezTo>
                  <a:cubicBezTo>
                    <a:pt x="1803044" y="330692"/>
                    <a:pt x="1800225" y="318357"/>
                    <a:pt x="1800225" y="305200"/>
                  </a:cubicBezTo>
                  <a:cubicBezTo>
                    <a:pt x="1800225" y="286404"/>
                    <a:pt x="1805159" y="269605"/>
                    <a:pt x="1815027" y="254803"/>
                  </a:cubicBezTo>
                  <a:cubicBezTo>
                    <a:pt x="1824895" y="240001"/>
                    <a:pt x="1841576" y="225669"/>
                    <a:pt x="1865071" y="211807"/>
                  </a:cubicBezTo>
                  <a:cubicBezTo>
                    <a:pt x="1854498" y="202174"/>
                    <a:pt x="1847450" y="196065"/>
                    <a:pt x="1843926" y="193481"/>
                  </a:cubicBezTo>
                  <a:cubicBezTo>
                    <a:pt x="1840401" y="190896"/>
                    <a:pt x="1836877" y="189604"/>
                    <a:pt x="1833353" y="189604"/>
                  </a:cubicBezTo>
                  <a:cubicBezTo>
                    <a:pt x="1830064" y="189604"/>
                    <a:pt x="1826657" y="191131"/>
                    <a:pt x="1823133" y="194186"/>
                  </a:cubicBezTo>
                  <a:lnTo>
                    <a:pt x="1818904" y="190661"/>
                  </a:lnTo>
                  <a:cubicBezTo>
                    <a:pt x="1822428" y="177504"/>
                    <a:pt x="1826128" y="166814"/>
                    <a:pt x="1830005" y="158591"/>
                  </a:cubicBezTo>
                  <a:cubicBezTo>
                    <a:pt x="1833882" y="150368"/>
                    <a:pt x="1837347" y="144611"/>
                    <a:pt x="1840401" y="141322"/>
                  </a:cubicBezTo>
                  <a:cubicBezTo>
                    <a:pt x="1843926" y="137328"/>
                    <a:pt x="1849917" y="133921"/>
                    <a:pt x="1858375" y="131102"/>
                  </a:cubicBezTo>
                  <a:cubicBezTo>
                    <a:pt x="1866833" y="128282"/>
                    <a:pt x="1876701" y="126873"/>
                    <a:pt x="1887979" y="126873"/>
                  </a:cubicBezTo>
                  <a:cubicBezTo>
                    <a:pt x="1900901" y="126873"/>
                    <a:pt x="1911298" y="130279"/>
                    <a:pt x="1919168" y="137093"/>
                  </a:cubicBezTo>
                  <a:cubicBezTo>
                    <a:pt x="1927039" y="143906"/>
                    <a:pt x="1930975" y="154009"/>
                    <a:pt x="1930975" y="167401"/>
                  </a:cubicBezTo>
                  <a:cubicBezTo>
                    <a:pt x="1930975" y="176095"/>
                    <a:pt x="1928390" y="184494"/>
                    <a:pt x="1923221" y="192600"/>
                  </a:cubicBezTo>
                  <a:cubicBezTo>
                    <a:pt x="1918052" y="200706"/>
                    <a:pt x="1911239" y="207813"/>
                    <a:pt x="1902781" y="213921"/>
                  </a:cubicBezTo>
                  <a:cubicBezTo>
                    <a:pt x="1909829" y="216976"/>
                    <a:pt x="1917171" y="218973"/>
                    <a:pt x="1924807" y="219913"/>
                  </a:cubicBezTo>
                  <a:cubicBezTo>
                    <a:pt x="1932443" y="220853"/>
                    <a:pt x="1940960" y="221322"/>
                    <a:pt x="1950358" y="221322"/>
                  </a:cubicBezTo>
                  <a:lnTo>
                    <a:pt x="1950968" y="221437"/>
                  </a:lnTo>
                  <a:lnTo>
                    <a:pt x="1951577" y="221322"/>
                  </a:lnTo>
                  <a:cubicBezTo>
                    <a:pt x="1970373" y="221322"/>
                    <a:pt x="1985234" y="220441"/>
                    <a:pt x="1996159" y="218679"/>
                  </a:cubicBezTo>
                  <a:cubicBezTo>
                    <a:pt x="2007084" y="216917"/>
                    <a:pt x="2015660" y="212982"/>
                    <a:pt x="2021886" y="206873"/>
                  </a:cubicBezTo>
                  <a:cubicBezTo>
                    <a:pt x="2028112" y="200764"/>
                    <a:pt x="2031225" y="191484"/>
                    <a:pt x="2031225" y="179031"/>
                  </a:cubicBezTo>
                  <a:cubicBezTo>
                    <a:pt x="2031225" y="174802"/>
                    <a:pt x="2030873" y="170808"/>
                    <a:pt x="2030168" y="167049"/>
                  </a:cubicBezTo>
                  <a:cubicBezTo>
                    <a:pt x="2028288" y="173393"/>
                    <a:pt x="2026056" y="178562"/>
                    <a:pt x="2023472" y="182556"/>
                  </a:cubicBezTo>
                  <a:cubicBezTo>
                    <a:pt x="2021122" y="185845"/>
                    <a:pt x="2017539" y="188841"/>
                    <a:pt x="2012723" y="191543"/>
                  </a:cubicBezTo>
                  <a:cubicBezTo>
                    <a:pt x="2007906" y="194244"/>
                    <a:pt x="2001739" y="195595"/>
                    <a:pt x="1994221" y="195595"/>
                  </a:cubicBezTo>
                  <a:cubicBezTo>
                    <a:pt x="1981533" y="195595"/>
                    <a:pt x="1971900" y="191954"/>
                    <a:pt x="1965322" y="184670"/>
                  </a:cubicBezTo>
                  <a:cubicBezTo>
                    <a:pt x="1958743" y="177387"/>
                    <a:pt x="1955454" y="167754"/>
                    <a:pt x="1955454" y="155771"/>
                  </a:cubicBezTo>
                  <a:cubicBezTo>
                    <a:pt x="1955454" y="145903"/>
                    <a:pt x="1957392" y="136447"/>
                    <a:pt x="1961269" y="127401"/>
                  </a:cubicBezTo>
                  <a:cubicBezTo>
                    <a:pt x="1965146" y="118356"/>
                    <a:pt x="1970491" y="111013"/>
                    <a:pt x="1977304" y="105375"/>
                  </a:cubicBezTo>
                  <a:cubicBezTo>
                    <a:pt x="1984118" y="99736"/>
                    <a:pt x="1991989" y="96916"/>
                    <a:pt x="2000917" y="96916"/>
                  </a:cubicBezTo>
                  <a:close/>
                  <a:moveTo>
                    <a:pt x="1984705" y="36299"/>
                  </a:moveTo>
                  <a:cubicBezTo>
                    <a:pt x="1989639" y="41468"/>
                    <a:pt x="1995043" y="46872"/>
                    <a:pt x="2000917" y="52511"/>
                  </a:cubicBezTo>
                  <a:cubicBezTo>
                    <a:pt x="2005146" y="46637"/>
                    <a:pt x="2010550" y="41233"/>
                    <a:pt x="2017128" y="36299"/>
                  </a:cubicBezTo>
                  <a:cubicBezTo>
                    <a:pt x="2022297" y="42173"/>
                    <a:pt x="2028171" y="48282"/>
                    <a:pt x="2034749" y="54625"/>
                  </a:cubicBezTo>
                  <a:cubicBezTo>
                    <a:pt x="2030285" y="61204"/>
                    <a:pt x="2024412" y="67195"/>
                    <a:pt x="2017128" y="72599"/>
                  </a:cubicBezTo>
                  <a:cubicBezTo>
                    <a:pt x="2011959" y="69075"/>
                    <a:pt x="2006555" y="64141"/>
                    <a:pt x="2000917" y="57797"/>
                  </a:cubicBezTo>
                  <a:cubicBezTo>
                    <a:pt x="1996688" y="63201"/>
                    <a:pt x="1991284" y="68135"/>
                    <a:pt x="1984705" y="72599"/>
                  </a:cubicBezTo>
                  <a:cubicBezTo>
                    <a:pt x="1977892" y="67665"/>
                    <a:pt x="1972018" y="61791"/>
                    <a:pt x="1967084" y="54978"/>
                  </a:cubicBezTo>
                  <a:cubicBezTo>
                    <a:pt x="1972958" y="47224"/>
                    <a:pt x="1978831" y="40998"/>
                    <a:pt x="1984705" y="36299"/>
                  </a:cubicBezTo>
                  <a:close/>
                  <a:moveTo>
                    <a:pt x="1676724" y="14801"/>
                  </a:moveTo>
                  <a:lnTo>
                    <a:pt x="1681305" y="14801"/>
                  </a:lnTo>
                  <a:lnTo>
                    <a:pt x="1681305" y="201939"/>
                  </a:lnTo>
                  <a:cubicBezTo>
                    <a:pt x="1681305" y="208283"/>
                    <a:pt x="1680013" y="215919"/>
                    <a:pt x="1677429" y="224847"/>
                  </a:cubicBezTo>
                  <a:cubicBezTo>
                    <a:pt x="1674844" y="233775"/>
                    <a:pt x="1671672" y="243878"/>
                    <a:pt x="1667913" y="255155"/>
                  </a:cubicBezTo>
                  <a:lnTo>
                    <a:pt x="1660160" y="255155"/>
                  </a:lnTo>
                  <a:lnTo>
                    <a:pt x="1660160" y="31013"/>
                  </a:lnTo>
                  <a:close/>
                  <a:moveTo>
                    <a:pt x="1432512" y="0"/>
                  </a:moveTo>
                  <a:lnTo>
                    <a:pt x="1436036" y="2467"/>
                  </a:lnTo>
                  <a:lnTo>
                    <a:pt x="1419825" y="38414"/>
                  </a:lnTo>
                  <a:cubicBezTo>
                    <a:pt x="1376124" y="66843"/>
                    <a:pt x="1344054" y="88223"/>
                    <a:pt x="1323613" y="102555"/>
                  </a:cubicBezTo>
                  <a:cubicBezTo>
                    <a:pt x="1364259" y="128870"/>
                    <a:pt x="1384583" y="157299"/>
                    <a:pt x="1384583" y="187842"/>
                  </a:cubicBezTo>
                  <a:cubicBezTo>
                    <a:pt x="1384583" y="208753"/>
                    <a:pt x="1377887" y="225199"/>
                    <a:pt x="1364494" y="237182"/>
                  </a:cubicBezTo>
                  <a:cubicBezTo>
                    <a:pt x="1354450" y="246168"/>
                    <a:pt x="1340574" y="251785"/>
                    <a:pt x="1322864" y="254032"/>
                  </a:cubicBezTo>
                  <a:lnTo>
                    <a:pt x="1309847" y="254802"/>
                  </a:lnTo>
                  <a:lnTo>
                    <a:pt x="1307963" y="255155"/>
                  </a:lnTo>
                  <a:lnTo>
                    <a:pt x="1305775" y="255043"/>
                  </a:lnTo>
                  <a:lnTo>
                    <a:pt x="1303877" y="255155"/>
                  </a:lnTo>
                  <a:lnTo>
                    <a:pt x="1302339" y="254867"/>
                  </a:lnTo>
                  <a:lnTo>
                    <a:pt x="1280474" y="253746"/>
                  </a:lnTo>
                  <a:cubicBezTo>
                    <a:pt x="1288228" y="259854"/>
                    <a:pt x="1292104" y="268312"/>
                    <a:pt x="1292104" y="279120"/>
                  </a:cubicBezTo>
                  <a:cubicBezTo>
                    <a:pt x="1292104" y="293922"/>
                    <a:pt x="1288463" y="306257"/>
                    <a:pt x="1281179" y="316125"/>
                  </a:cubicBezTo>
                  <a:cubicBezTo>
                    <a:pt x="1273896" y="325993"/>
                    <a:pt x="1263675" y="330927"/>
                    <a:pt x="1250518" y="330927"/>
                  </a:cubicBezTo>
                  <a:cubicBezTo>
                    <a:pt x="1235011" y="330927"/>
                    <a:pt x="1222089" y="325112"/>
                    <a:pt x="1211751" y="313482"/>
                  </a:cubicBezTo>
                  <a:cubicBezTo>
                    <a:pt x="1201414" y="301852"/>
                    <a:pt x="1194483" y="286169"/>
                    <a:pt x="1190958" y="266433"/>
                  </a:cubicBezTo>
                  <a:cubicBezTo>
                    <a:pt x="1187434" y="268782"/>
                    <a:pt x="1184380" y="271191"/>
                    <a:pt x="1181795" y="273658"/>
                  </a:cubicBezTo>
                  <a:cubicBezTo>
                    <a:pt x="1179211" y="276125"/>
                    <a:pt x="1177566" y="277593"/>
                    <a:pt x="1176861" y="278063"/>
                  </a:cubicBezTo>
                  <a:lnTo>
                    <a:pt x="1171927" y="273129"/>
                  </a:lnTo>
                  <a:lnTo>
                    <a:pt x="1186377" y="249869"/>
                  </a:lnTo>
                  <a:cubicBezTo>
                    <a:pt x="1182030" y="251631"/>
                    <a:pt x="1177742" y="252953"/>
                    <a:pt x="1173513" y="253834"/>
                  </a:cubicBezTo>
                  <a:lnTo>
                    <a:pt x="1163249" y="254918"/>
                  </a:lnTo>
                  <a:lnTo>
                    <a:pt x="1161983" y="255155"/>
                  </a:lnTo>
                  <a:lnTo>
                    <a:pt x="1161424" y="255111"/>
                  </a:lnTo>
                  <a:lnTo>
                    <a:pt x="1161002" y="255155"/>
                  </a:lnTo>
                  <a:lnTo>
                    <a:pt x="1160277" y="255019"/>
                  </a:lnTo>
                  <a:lnTo>
                    <a:pt x="1149263" y="254142"/>
                  </a:lnTo>
                  <a:cubicBezTo>
                    <a:pt x="1121561" y="249414"/>
                    <a:pt x="1107710" y="228136"/>
                    <a:pt x="1107710" y="190309"/>
                  </a:cubicBezTo>
                  <a:lnTo>
                    <a:pt x="1107710" y="91630"/>
                  </a:lnTo>
                  <a:cubicBezTo>
                    <a:pt x="1107710" y="69075"/>
                    <a:pt x="1106065" y="51454"/>
                    <a:pt x="1102776" y="38766"/>
                  </a:cubicBezTo>
                  <a:cubicBezTo>
                    <a:pt x="1110764" y="29133"/>
                    <a:pt x="1117578" y="21145"/>
                    <a:pt x="1123217" y="14801"/>
                  </a:cubicBezTo>
                  <a:lnTo>
                    <a:pt x="1127798" y="14801"/>
                  </a:lnTo>
                  <a:lnTo>
                    <a:pt x="1127798" y="180441"/>
                  </a:lnTo>
                  <a:cubicBezTo>
                    <a:pt x="1127798" y="190779"/>
                    <a:pt x="1128620" y="198767"/>
                    <a:pt x="1130265" y="204406"/>
                  </a:cubicBezTo>
                  <a:cubicBezTo>
                    <a:pt x="1131910" y="210045"/>
                    <a:pt x="1135199" y="214274"/>
                    <a:pt x="1140133" y="217093"/>
                  </a:cubicBezTo>
                  <a:cubicBezTo>
                    <a:pt x="1142600" y="218503"/>
                    <a:pt x="1145654" y="219560"/>
                    <a:pt x="1149296" y="220265"/>
                  </a:cubicBezTo>
                  <a:lnTo>
                    <a:pt x="1161681" y="221297"/>
                  </a:lnTo>
                  <a:lnTo>
                    <a:pt x="1189549" y="220265"/>
                  </a:lnTo>
                  <a:cubicBezTo>
                    <a:pt x="1190018" y="206873"/>
                    <a:pt x="1193073" y="193305"/>
                    <a:pt x="1198712" y="179560"/>
                  </a:cubicBezTo>
                  <a:cubicBezTo>
                    <a:pt x="1204350" y="165816"/>
                    <a:pt x="1211516" y="153598"/>
                    <a:pt x="1220210" y="142908"/>
                  </a:cubicBezTo>
                  <a:cubicBezTo>
                    <a:pt x="1228903" y="132218"/>
                    <a:pt x="1237713" y="124406"/>
                    <a:pt x="1246641" y="119472"/>
                  </a:cubicBezTo>
                  <a:lnTo>
                    <a:pt x="1251928" y="120529"/>
                  </a:lnTo>
                  <a:cubicBezTo>
                    <a:pt x="1257567" y="127342"/>
                    <a:pt x="1262383" y="135624"/>
                    <a:pt x="1266377" y="145375"/>
                  </a:cubicBezTo>
                  <a:cubicBezTo>
                    <a:pt x="1270371" y="155125"/>
                    <a:pt x="1272369" y="163877"/>
                    <a:pt x="1272369" y="171631"/>
                  </a:cubicBezTo>
                  <a:cubicBezTo>
                    <a:pt x="1272369" y="182203"/>
                    <a:pt x="1269843" y="191954"/>
                    <a:pt x="1264791" y="200882"/>
                  </a:cubicBezTo>
                  <a:cubicBezTo>
                    <a:pt x="1259740" y="209810"/>
                    <a:pt x="1253690" y="217093"/>
                    <a:pt x="1246641" y="222732"/>
                  </a:cubicBezTo>
                  <a:lnTo>
                    <a:pt x="1241355" y="226961"/>
                  </a:lnTo>
                  <a:cubicBezTo>
                    <a:pt x="1250166" y="225082"/>
                    <a:pt x="1260122" y="223672"/>
                    <a:pt x="1271223" y="222732"/>
                  </a:cubicBezTo>
                  <a:lnTo>
                    <a:pt x="1302826" y="221520"/>
                  </a:lnTo>
                  <a:lnTo>
                    <a:pt x="1303877" y="221322"/>
                  </a:lnTo>
                  <a:cubicBezTo>
                    <a:pt x="1323613" y="221322"/>
                    <a:pt x="1339237" y="219090"/>
                    <a:pt x="1350750" y="214626"/>
                  </a:cubicBezTo>
                  <a:cubicBezTo>
                    <a:pt x="1362262" y="210162"/>
                    <a:pt x="1368019" y="204054"/>
                    <a:pt x="1368019" y="196300"/>
                  </a:cubicBezTo>
                  <a:cubicBezTo>
                    <a:pt x="1368019" y="188077"/>
                    <a:pt x="1364612" y="179384"/>
                    <a:pt x="1357798" y="170221"/>
                  </a:cubicBezTo>
                  <a:cubicBezTo>
                    <a:pt x="1350985" y="161058"/>
                    <a:pt x="1340882" y="151777"/>
                    <a:pt x="1327490" y="142379"/>
                  </a:cubicBezTo>
                  <a:lnTo>
                    <a:pt x="1322203" y="146608"/>
                  </a:lnTo>
                  <a:lnTo>
                    <a:pt x="1317622" y="146961"/>
                  </a:lnTo>
                  <a:cubicBezTo>
                    <a:pt x="1311513" y="141792"/>
                    <a:pt x="1307401" y="137034"/>
                    <a:pt x="1305287" y="132688"/>
                  </a:cubicBezTo>
                  <a:cubicBezTo>
                    <a:pt x="1303172" y="128341"/>
                    <a:pt x="1302115" y="122996"/>
                    <a:pt x="1302115" y="116652"/>
                  </a:cubicBezTo>
                  <a:cubicBezTo>
                    <a:pt x="1302115" y="109604"/>
                    <a:pt x="1303466" y="102908"/>
                    <a:pt x="1306168" y="96564"/>
                  </a:cubicBezTo>
                  <a:cubicBezTo>
                    <a:pt x="1308870" y="90220"/>
                    <a:pt x="1311983" y="85521"/>
                    <a:pt x="1315507" y="82467"/>
                  </a:cubicBezTo>
                  <a:cubicBezTo>
                    <a:pt x="1322086" y="76123"/>
                    <a:pt x="1336418" y="65257"/>
                    <a:pt x="1358503" y="49868"/>
                  </a:cubicBezTo>
                  <a:cubicBezTo>
                    <a:pt x="1380588" y="34478"/>
                    <a:pt x="1405258" y="17856"/>
                    <a:pt x="1432512" y="0"/>
                  </a:cubicBez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r" defTabSz="914400" rtl="1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2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</a:endParaRPr>
            </a:p>
          </p:txBody>
        </p:sp>
        <p:pic>
          <p:nvPicPr>
            <p:cNvPr id="13" name="صورة 12">
              <a:extLst>
                <a:ext uri="{FF2B5EF4-FFF2-40B4-BE49-F238E27FC236}">
                  <a16:creationId xmlns:a16="http://schemas.microsoft.com/office/drawing/2014/main" id="{565236CA-1EEC-A8BC-18EF-B0C8D65989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40231" y="5219057"/>
              <a:ext cx="1217705" cy="465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798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mage"/>
          <p:cNvSpPr>
            <a:spLocks noGrp="1"/>
          </p:cNvSpPr>
          <p:nvPr>
            <p:ph type="pic" sz="half" idx="13"/>
          </p:nvPr>
        </p:nvSpPr>
        <p:spPr>
          <a:xfrm>
            <a:off x="2171402" y="854360"/>
            <a:ext cx="7849188" cy="31143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0" indent="0">
              <a:buNone/>
              <a:defRPr>
                <a:latin typeface="+mn-lt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426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783839" y="2403525"/>
            <a:ext cx="4011581" cy="7090871"/>
          </a:xfrm>
        </p:spPr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01302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165283" y="3500103"/>
            <a:ext cx="8078440" cy="3357898"/>
          </a:xfrm>
        </p:spPr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93791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39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13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2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6618" y="0"/>
            <a:ext cx="4495384" cy="6858000"/>
          </a:xfrm>
          <a:custGeom>
            <a:avLst/>
            <a:gdLst/>
            <a:ahLst/>
            <a:cxnLst/>
            <a:rect l="l" t="t" r="r" b="b"/>
            <a:pathLst>
              <a:path w="8988426" h="13716000">
                <a:moveTo>
                  <a:pt x="0" y="0"/>
                </a:moveTo>
                <a:lnTo>
                  <a:pt x="8988424" y="0"/>
                </a:lnTo>
                <a:lnTo>
                  <a:pt x="8988426" y="13716000"/>
                </a:lnTo>
                <a:lnTo>
                  <a:pt x="1797686" y="13716000"/>
                </a:lnTo>
                <a:close/>
              </a:path>
            </a:pathLst>
          </a:custGeom>
        </p:spPr>
        <p:txBody>
          <a:bodyPr/>
          <a:lstStyle>
            <a:lvl1pPr>
              <a:defRPr sz="750">
                <a:latin typeface="+mn-lt"/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8311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7"/>
          <p:cNvSpPr>
            <a:spLocks noGrp="1" noChangeAspect="1"/>
          </p:cNvSpPr>
          <p:nvPr>
            <p:ph type="pic" sz="quarter" idx="10"/>
          </p:nvPr>
        </p:nvSpPr>
        <p:spPr>
          <a:xfrm>
            <a:off x="972459" y="1965965"/>
            <a:ext cx="5492207" cy="3657600"/>
          </a:xfrm>
          <a:custGeom>
            <a:avLst/>
            <a:gdLst>
              <a:gd name="connsiteX0" fmla="*/ 260803 w 4879804"/>
              <a:gd name="connsiteY0" fmla="*/ 1616792 h 3249763"/>
              <a:gd name="connsiteX1" fmla="*/ 435222 w 4879804"/>
              <a:gd name="connsiteY1" fmla="*/ 1683269 h 3249763"/>
              <a:gd name="connsiteX2" fmla="*/ 1153359 w 4879804"/>
              <a:gd name="connsiteY2" fmla="*/ 2401408 h 3249763"/>
              <a:gd name="connsiteX3" fmla="*/ 1161546 w 4879804"/>
              <a:gd name="connsiteY3" fmla="*/ 2411597 h 3249763"/>
              <a:gd name="connsiteX4" fmla="*/ 1559318 w 4879804"/>
              <a:gd name="connsiteY4" fmla="*/ 2809369 h 3249763"/>
              <a:gd name="connsiteX5" fmla="*/ 1545387 w 4879804"/>
              <a:gd name="connsiteY5" fmla="*/ 3163987 h 3249763"/>
              <a:gd name="connsiteX6" fmla="*/ 1190768 w 4879804"/>
              <a:gd name="connsiteY6" fmla="*/ 3177919 h 3249763"/>
              <a:gd name="connsiteX7" fmla="*/ 472630 w 4879804"/>
              <a:gd name="connsiteY7" fmla="*/ 2459780 h 3249763"/>
              <a:gd name="connsiteX8" fmla="*/ 464444 w 4879804"/>
              <a:gd name="connsiteY8" fmla="*/ 2449590 h 3249763"/>
              <a:gd name="connsiteX9" fmla="*/ 66672 w 4879804"/>
              <a:gd name="connsiteY9" fmla="*/ 2051818 h 3249763"/>
              <a:gd name="connsiteX10" fmla="*/ 80604 w 4879804"/>
              <a:gd name="connsiteY10" fmla="*/ 1697200 h 3249763"/>
              <a:gd name="connsiteX11" fmla="*/ 260803 w 4879804"/>
              <a:gd name="connsiteY11" fmla="*/ 1616792 h 3249763"/>
              <a:gd name="connsiteX12" fmla="*/ 269689 w 4879804"/>
              <a:gd name="connsiteY12" fmla="*/ 814933 h 3249763"/>
              <a:gd name="connsiteX13" fmla="*/ 444107 w 4879804"/>
              <a:gd name="connsiteY13" fmla="*/ 881410 h 3249763"/>
              <a:gd name="connsiteX14" fmla="*/ 927268 w 4879804"/>
              <a:gd name="connsiteY14" fmla="*/ 1364571 h 3249763"/>
              <a:gd name="connsiteX15" fmla="*/ 943417 w 4879804"/>
              <a:gd name="connsiteY15" fmla="*/ 1377543 h 3249763"/>
              <a:gd name="connsiteX16" fmla="*/ 1661554 w 4879804"/>
              <a:gd name="connsiteY16" fmla="*/ 2095682 h 3249763"/>
              <a:gd name="connsiteX17" fmla="*/ 1661556 w 4879804"/>
              <a:gd name="connsiteY17" fmla="*/ 2095684 h 3249763"/>
              <a:gd name="connsiteX18" fmla="*/ 2375243 w 4879804"/>
              <a:gd name="connsiteY18" fmla="*/ 2809369 h 3249763"/>
              <a:gd name="connsiteX19" fmla="*/ 2361311 w 4879804"/>
              <a:gd name="connsiteY19" fmla="*/ 3163988 h 3249763"/>
              <a:gd name="connsiteX20" fmla="*/ 2006692 w 4879804"/>
              <a:gd name="connsiteY20" fmla="*/ 3177919 h 3249763"/>
              <a:gd name="connsiteX21" fmla="*/ 1288555 w 4879804"/>
              <a:gd name="connsiteY21" fmla="*/ 2459780 h 3249763"/>
              <a:gd name="connsiteX22" fmla="*/ 1288553 w 4879804"/>
              <a:gd name="connsiteY22" fmla="*/ 2459780 h 3249763"/>
              <a:gd name="connsiteX23" fmla="*/ 809842 w 4879804"/>
              <a:gd name="connsiteY23" fmla="*/ 1981069 h 3249763"/>
              <a:gd name="connsiteX24" fmla="*/ 793697 w 4879804"/>
              <a:gd name="connsiteY24" fmla="*/ 1968098 h 3249763"/>
              <a:gd name="connsiteX25" fmla="*/ 75558 w 4879804"/>
              <a:gd name="connsiteY25" fmla="*/ 1249960 h 3249763"/>
              <a:gd name="connsiteX26" fmla="*/ 89489 w 4879804"/>
              <a:gd name="connsiteY26" fmla="*/ 895341 h 3249763"/>
              <a:gd name="connsiteX27" fmla="*/ 269689 w 4879804"/>
              <a:gd name="connsiteY27" fmla="*/ 814933 h 3249763"/>
              <a:gd name="connsiteX28" fmla="*/ 2701576 w 4879804"/>
              <a:gd name="connsiteY28" fmla="*/ 5366 h 3249763"/>
              <a:gd name="connsiteX29" fmla="*/ 2875995 w 4879804"/>
              <a:gd name="connsiteY29" fmla="*/ 71843 h 3249763"/>
              <a:gd name="connsiteX30" fmla="*/ 3359156 w 4879804"/>
              <a:gd name="connsiteY30" fmla="*/ 555004 h 3249763"/>
              <a:gd name="connsiteX31" fmla="*/ 3375304 w 4879804"/>
              <a:gd name="connsiteY31" fmla="*/ 567976 h 3249763"/>
              <a:gd name="connsiteX32" fmla="*/ 4093442 w 4879804"/>
              <a:gd name="connsiteY32" fmla="*/ 1286115 h 3249763"/>
              <a:gd name="connsiteX33" fmla="*/ 4093443 w 4879804"/>
              <a:gd name="connsiteY33" fmla="*/ 1286117 h 3249763"/>
              <a:gd name="connsiteX34" fmla="*/ 4807130 w 4879804"/>
              <a:gd name="connsiteY34" fmla="*/ 1999802 h 3249763"/>
              <a:gd name="connsiteX35" fmla="*/ 4793198 w 4879804"/>
              <a:gd name="connsiteY35" fmla="*/ 2354421 h 3249763"/>
              <a:gd name="connsiteX36" fmla="*/ 4438580 w 4879804"/>
              <a:gd name="connsiteY36" fmla="*/ 2368353 h 3249763"/>
              <a:gd name="connsiteX37" fmla="*/ 3720442 w 4879804"/>
              <a:gd name="connsiteY37" fmla="*/ 1650214 h 3249763"/>
              <a:gd name="connsiteX38" fmla="*/ 3720441 w 4879804"/>
              <a:gd name="connsiteY38" fmla="*/ 1650214 h 3249763"/>
              <a:gd name="connsiteX39" fmla="*/ 3241729 w 4879804"/>
              <a:gd name="connsiteY39" fmla="*/ 1171502 h 3249763"/>
              <a:gd name="connsiteX40" fmla="*/ 3225583 w 4879804"/>
              <a:gd name="connsiteY40" fmla="*/ 1158531 h 3249763"/>
              <a:gd name="connsiteX41" fmla="*/ 2507445 w 4879804"/>
              <a:gd name="connsiteY41" fmla="*/ 440393 h 3249763"/>
              <a:gd name="connsiteX42" fmla="*/ 2521376 w 4879804"/>
              <a:gd name="connsiteY42" fmla="*/ 85774 h 3249763"/>
              <a:gd name="connsiteX43" fmla="*/ 2701576 w 4879804"/>
              <a:gd name="connsiteY43" fmla="*/ 5366 h 3249763"/>
              <a:gd name="connsiteX44" fmla="*/ 264006 w 4879804"/>
              <a:gd name="connsiteY44" fmla="*/ 869 h 3249763"/>
              <a:gd name="connsiteX45" fmla="*/ 427667 w 4879804"/>
              <a:gd name="connsiteY45" fmla="*/ 56734 h 3249763"/>
              <a:gd name="connsiteX46" fmla="*/ 1082097 w 4879804"/>
              <a:gd name="connsiteY46" fmla="*/ 711164 h 3249763"/>
              <a:gd name="connsiteX47" fmla="*/ 1104187 w 4879804"/>
              <a:gd name="connsiteY47" fmla="*/ 739249 h 3249763"/>
              <a:gd name="connsiteX48" fmla="*/ 1132272 w 4879804"/>
              <a:gd name="connsiteY48" fmla="*/ 761339 h 3249763"/>
              <a:gd name="connsiteX49" fmla="*/ 1786702 w 4879804"/>
              <a:gd name="connsiteY49" fmla="*/ 1415769 h 3249763"/>
              <a:gd name="connsiteX50" fmla="*/ 1808792 w 4879804"/>
              <a:gd name="connsiteY50" fmla="*/ 1443854 h 3249763"/>
              <a:gd name="connsiteX51" fmla="*/ 1836877 w 4879804"/>
              <a:gd name="connsiteY51" fmla="*/ 1465944 h 3249763"/>
              <a:gd name="connsiteX52" fmla="*/ 2491307 w 4879804"/>
              <a:gd name="connsiteY52" fmla="*/ 2120375 h 3249763"/>
              <a:gd name="connsiteX53" fmla="*/ 2513397 w 4879804"/>
              <a:gd name="connsiteY53" fmla="*/ 2148459 h 3249763"/>
              <a:gd name="connsiteX54" fmla="*/ 2541482 w 4879804"/>
              <a:gd name="connsiteY54" fmla="*/ 2170549 h 3249763"/>
              <a:gd name="connsiteX55" fmla="*/ 3195912 w 4879804"/>
              <a:gd name="connsiteY55" fmla="*/ 2824979 h 3249763"/>
              <a:gd name="connsiteX56" fmla="*/ 3167118 w 4879804"/>
              <a:gd name="connsiteY56" fmla="*/ 3164237 h 3249763"/>
              <a:gd name="connsiteX57" fmla="*/ 2827860 w 4879804"/>
              <a:gd name="connsiteY57" fmla="*/ 3193032 h 3249763"/>
              <a:gd name="connsiteX58" fmla="*/ 2173430 w 4879804"/>
              <a:gd name="connsiteY58" fmla="*/ 2538601 h 3249763"/>
              <a:gd name="connsiteX59" fmla="*/ 2151340 w 4879804"/>
              <a:gd name="connsiteY59" fmla="*/ 2510516 h 3249763"/>
              <a:gd name="connsiteX60" fmla="*/ 2123255 w 4879804"/>
              <a:gd name="connsiteY60" fmla="*/ 2488426 h 3249763"/>
              <a:gd name="connsiteX61" fmla="*/ 1468825 w 4879804"/>
              <a:gd name="connsiteY61" fmla="*/ 1833996 h 3249763"/>
              <a:gd name="connsiteX62" fmla="*/ 1446735 w 4879804"/>
              <a:gd name="connsiteY62" fmla="*/ 1805911 h 3249763"/>
              <a:gd name="connsiteX63" fmla="*/ 1418650 w 4879804"/>
              <a:gd name="connsiteY63" fmla="*/ 1783821 h 3249763"/>
              <a:gd name="connsiteX64" fmla="*/ 764220 w 4879804"/>
              <a:gd name="connsiteY64" fmla="*/ 1129391 h 3249763"/>
              <a:gd name="connsiteX65" fmla="*/ 742131 w 4879804"/>
              <a:gd name="connsiteY65" fmla="*/ 1101305 h 3249763"/>
              <a:gd name="connsiteX66" fmla="*/ 714045 w 4879804"/>
              <a:gd name="connsiteY66" fmla="*/ 1079216 h 3249763"/>
              <a:gd name="connsiteX67" fmla="*/ 59614 w 4879804"/>
              <a:gd name="connsiteY67" fmla="*/ 424786 h 3249763"/>
              <a:gd name="connsiteX68" fmla="*/ 88409 w 4879804"/>
              <a:gd name="connsiteY68" fmla="*/ 85528 h 3249763"/>
              <a:gd name="connsiteX69" fmla="*/ 264006 w 4879804"/>
              <a:gd name="connsiteY69" fmla="*/ 869 h 3249763"/>
              <a:gd name="connsiteX70" fmla="*/ 1077587 w 4879804"/>
              <a:gd name="connsiteY70" fmla="*/ 869 h 3249763"/>
              <a:gd name="connsiteX71" fmla="*/ 1241246 w 4879804"/>
              <a:gd name="connsiteY71" fmla="*/ 56733 h 3249763"/>
              <a:gd name="connsiteX72" fmla="*/ 1895677 w 4879804"/>
              <a:gd name="connsiteY72" fmla="*/ 711163 h 3249763"/>
              <a:gd name="connsiteX73" fmla="*/ 1917766 w 4879804"/>
              <a:gd name="connsiteY73" fmla="*/ 739249 h 3249763"/>
              <a:gd name="connsiteX74" fmla="*/ 1945852 w 4879804"/>
              <a:gd name="connsiteY74" fmla="*/ 761338 h 3249763"/>
              <a:gd name="connsiteX75" fmla="*/ 2600282 w 4879804"/>
              <a:gd name="connsiteY75" fmla="*/ 1415768 h 3249763"/>
              <a:gd name="connsiteX76" fmla="*/ 2622371 w 4879804"/>
              <a:gd name="connsiteY76" fmla="*/ 1443854 h 3249763"/>
              <a:gd name="connsiteX77" fmla="*/ 2650457 w 4879804"/>
              <a:gd name="connsiteY77" fmla="*/ 1465943 h 3249763"/>
              <a:gd name="connsiteX78" fmla="*/ 3304887 w 4879804"/>
              <a:gd name="connsiteY78" fmla="*/ 2120373 h 3249763"/>
              <a:gd name="connsiteX79" fmla="*/ 3326976 w 4879804"/>
              <a:gd name="connsiteY79" fmla="*/ 2148459 h 3249763"/>
              <a:gd name="connsiteX80" fmla="*/ 3355062 w 4879804"/>
              <a:gd name="connsiteY80" fmla="*/ 2170548 h 3249763"/>
              <a:gd name="connsiteX81" fmla="*/ 4009492 w 4879804"/>
              <a:gd name="connsiteY81" fmla="*/ 2824978 h 3249763"/>
              <a:gd name="connsiteX82" fmla="*/ 3980698 w 4879804"/>
              <a:gd name="connsiteY82" fmla="*/ 3164236 h 3249763"/>
              <a:gd name="connsiteX83" fmla="*/ 3641440 w 4879804"/>
              <a:gd name="connsiteY83" fmla="*/ 3193030 h 3249763"/>
              <a:gd name="connsiteX84" fmla="*/ 2987010 w 4879804"/>
              <a:gd name="connsiteY84" fmla="*/ 2538600 h 3249763"/>
              <a:gd name="connsiteX85" fmla="*/ 2964920 w 4879804"/>
              <a:gd name="connsiteY85" fmla="*/ 2510514 h 3249763"/>
              <a:gd name="connsiteX86" fmla="*/ 2936835 w 4879804"/>
              <a:gd name="connsiteY86" fmla="*/ 2488425 h 3249763"/>
              <a:gd name="connsiteX87" fmla="*/ 2282405 w 4879804"/>
              <a:gd name="connsiteY87" fmla="*/ 1833995 h 3249763"/>
              <a:gd name="connsiteX88" fmla="*/ 2260315 w 4879804"/>
              <a:gd name="connsiteY88" fmla="*/ 1805909 h 3249763"/>
              <a:gd name="connsiteX89" fmla="*/ 2232230 w 4879804"/>
              <a:gd name="connsiteY89" fmla="*/ 1783820 h 3249763"/>
              <a:gd name="connsiteX90" fmla="*/ 1577800 w 4879804"/>
              <a:gd name="connsiteY90" fmla="*/ 1129390 h 3249763"/>
              <a:gd name="connsiteX91" fmla="*/ 1555710 w 4879804"/>
              <a:gd name="connsiteY91" fmla="*/ 1101304 h 3249763"/>
              <a:gd name="connsiteX92" fmla="*/ 1527625 w 4879804"/>
              <a:gd name="connsiteY92" fmla="*/ 1079215 h 3249763"/>
              <a:gd name="connsiteX93" fmla="*/ 873195 w 4879804"/>
              <a:gd name="connsiteY93" fmla="*/ 424785 h 3249763"/>
              <a:gd name="connsiteX94" fmla="*/ 901989 w 4879804"/>
              <a:gd name="connsiteY94" fmla="*/ 85527 h 3249763"/>
              <a:gd name="connsiteX95" fmla="*/ 1077587 w 4879804"/>
              <a:gd name="connsiteY95" fmla="*/ 869 h 3249763"/>
              <a:gd name="connsiteX96" fmla="*/ 1891167 w 4879804"/>
              <a:gd name="connsiteY96" fmla="*/ 867 h 3249763"/>
              <a:gd name="connsiteX97" fmla="*/ 2054827 w 4879804"/>
              <a:gd name="connsiteY97" fmla="*/ 56732 h 3249763"/>
              <a:gd name="connsiteX98" fmla="*/ 2709257 w 4879804"/>
              <a:gd name="connsiteY98" fmla="*/ 711162 h 3249763"/>
              <a:gd name="connsiteX99" fmla="*/ 2731347 w 4879804"/>
              <a:gd name="connsiteY99" fmla="*/ 739248 h 3249763"/>
              <a:gd name="connsiteX100" fmla="*/ 2759432 w 4879804"/>
              <a:gd name="connsiteY100" fmla="*/ 761337 h 3249763"/>
              <a:gd name="connsiteX101" fmla="*/ 3413862 w 4879804"/>
              <a:gd name="connsiteY101" fmla="*/ 1415767 h 3249763"/>
              <a:gd name="connsiteX102" fmla="*/ 3435952 w 4879804"/>
              <a:gd name="connsiteY102" fmla="*/ 1443853 h 3249763"/>
              <a:gd name="connsiteX103" fmla="*/ 3464037 w 4879804"/>
              <a:gd name="connsiteY103" fmla="*/ 1465943 h 3249763"/>
              <a:gd name="connsiteX104" fmla="*/ 4118468 w 4879804"/>
              <a:gd name="connsiteY104" fmla="*/ 2120372 h 3249763"/>
              <a:gd name="connsiteX105" fmla="*/ 4140557 w 4879804"/>
              <a:gd name="connsiteY105" fmla="*/ 2148458 h 3249763"/>
              <a:gd name="connsiteX106" fmla="*/ 4168642 w 4879804"/>
              <a:gd name="connsiteY106" fmla="*/ 2170547 h 3249763"/>
              <a:gd name="connsiteX107" fmla="*/ 4823072 w 4879804"/>
              <a:gd name="connsiteY107" fmla="*/ 2824977 h 3249763"/>
              <a:gd name="connsiteX108" fmla="*/ 4794278 w 4879804"/>
              <a:gd name="connsiteY108" fmla="*/ 3164235 h 3249763"/>
              <a:gd name="connsiteX109" fmla="*/ 4455020 w 4879804"/>
              <a:gd name="connsiteY109" fmla="*/ 3193029 h 3249763"/>
              <a:gd name="connsiteX110" fmla="*/ 3800591 w 4879804"/>
              <a:gd name="connsiteY110" fmla="*/ 2538599 h 3249763"/>
              <a:gd name="connsiteX111" fmla="*/ 3778500 w 4879804"/>
              <a:gd name="connsiteY111" fmla="*/ 2510513 h 3249763"/>
              <a:gd name="connsiteX112" fmla="*/ 3750415 w 4879804"/>
              <a:gd name="connsiteY112" fmla="*/ 2488424 h 3249763"/>
              <a:gd name="connsiteX113" fmla="*/ 3095985 w 4879804"/>
              <a:gd name="connsiteY113" fmla="*/ 1833994 h 3249763"/>
              <a:gd name="connsiteX114" fmla="*/ 3073895 w 4879804"/>
              <a:gd name="connsiteY114" fmla="*/ 1805908 h 3249763"/>
              <a:gd name="connsiteX115" fmla="*/ 3045810 w 4879804"/>
              <a:gd name="connsiteY115" fmla="*/ 1783819 h 3249763"/>
              <a:gd name="connsiteX116" fmla="*/ 2391380 w 4879804"/>
              <a:gd name="connsiteY116" fmla="*/ 1129388 h 3249763"/>
              <a:gd name="connsiteX117" fmla="*/ 2369290 w 4879804"/>
              <a:gd name="connsiteY117" fmla="*/ 1101303 h 3249763"/>
              <a:gd name="connsiteX118" fmla="*/ 2341205 w 4879804"/>
              <a:gd name="connsiteY118" fmla="*/ 1079214 h 3249763"/>
              <a:gd name="connsiteX119" fmla="*/ 1686775 w 4879804"/>
              <a:gd name="connsiteY119" fmla="*/ 424784 h 3249763"/>
              <a:gd name="connsiteX120" fmla="*/ 1715569 w 4879804"/>
              <a:gd name="connsiteY120" fmla="*/ 85526 h 3249763"/>
              <a:gd name="connsiteX121" fmla="*/ 1891167 w 4879804"/>
              <a:gd name="connsiteY121" fmla="*/ 867 h 3249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4879804" h="3249763">
                <a:moveTo>
                  <a:pt x="260803" y="1616792"/>
                </a:moveTo>
                <a:cubicBezTo>
                  <a:pt x="324977" y="1614272"/>
                  <a:pt x="388187" y="1636234"/>
                  <a:pt x="435222" y="1683269"/>
                </a:cubicBezTo>
                <a:lnTo>
                  <a:pt x="1153359" y="2401408"/>
                </a:lnTo>
                <a:lnTo>
                  <a:pt x="1161546" y="2411597"/>
                </a:lnTo>
                <a:lnTo>
                  <a:pt x="1559318" y="2809369"/>
                </a:lnTo>
                <a:cubicBezTo>
                  <a:pt x="1653387" y="2903437"/>
                  <a:pt x="1647164" y="3062210"/>
                  <a:pt x="1545387" y="3163987"/>
                </a:cubicBezTo>
                <a:cubicBezTo>
                  <a:pt x="1443608" y="3265765"/>
                  <a:pt x="1284836" y="3271988"/>
                  <a:pt x="1190768" y="3177919"/>
                </a:cubicBezTo>
                <a:lnTo>
                  <a:pt x="472630" y="2459780"/>
                </a:lnTo>
                <a:lnTo>
                  <a:pt x="464444" y="2449590"/>
                </a:lnTo>
                <a:lnTo>
                  <a:pt x="66672" y="2051818"/>
                </a:lnTo>
                <a:cubicBezTo>
                  <a:pt x="-27397" y="1957749"/>
                  <a:pt x="-21175" y="1798979"/>
                  <a:pt x="80604" y="1697200"/>
                </a:cubicBezTo>
                <a:cubicBezTo>
                  <a:pt x="131493" y="1646311"/>
                  <a:pt x="196630" y="1619311"/>
                  <a:pt x="260803" y="1616792"/>
                </a:cubicBezTo>
                <a:close/>
                <a:moveTo>
                  <a:pt x="269689" y="814933"/>
                </a:moveTo>
                <a:cubicBezTo>
                  <a:pt x="333863" y="812414"/>
                  <a:pt x="397073" y="834376"/>
                  <a:pt x="444107" y="881410"/>
                </a:cubicBezTo>
                <a:lnTo>
                  <a:pt x="927268" y="1364571"/>
                </a:lnTo>
                <a:lnTo>
                  <a:pt x="943417" y="1377543"/>
                </a:lnTo>
                <a:lnTo>
                  <a:pt x="1661554" y="2095682"/>
                </a:lnTo>
                <a:lnTo>
                  <a:pt x="1661556" y="2095684"/>
                </a:lnTo>
                <a:lnTo>
                  <a:pt x="2375243" y="2809369"/>
                </a:lnTo>
                <a:cubicBezTo>
                  <a:pt x="2469311" y="2903439"/>
                  <a:pt x="2463090" y="3062212"/>
                  <a:pt x="2361311" y="3163988"/>
                </a:cubicBezTo>
                <a:cubicBezTo>
                  <a:pt x="2259535" y="3265766"/>
                  <a:pt x="2100762" y="3271988"/>
                  <a:pt x="2006692" y="3177919"/>
                </a:cubicBezTo>
                <a:lnTo>
                  <a:pt x="1288555" y="2459780"/>
                </a:lnTo>
                <a:lnTo>
                  <a:pt x="1288553" y="2459780"/>
                </a:lnTo>
                <a:lnTo>
                  <a:pt x="809842" y="1981069"/>
                </a:lnTo>
                <a:lnTo>
                  <a:pt x="793697" y="1968098"/>
                </a:lnTo>
                <a:lnTo>
                  <a:pt x="75558" y="1249960"/>
                </a:lnTo>
                <a:cubicBezTo>
                  <a:pt x="-18511" y="1155891"/>
                  <a:pt x="-12288" y="997119"/>
                  <a:pt x="89489" y="895341"/>
                </a:cubicBezTo>
                <a:cubicBezTo>
                  <a:pt x="140379" y="844453"/>
                  <a:pt x="205516" y="817453"/>
                  <a:pt x="269689" y="814933"/>
                </a:cubicBezTo>
                <a:close/>
                <a:moveTo>
                  <a:pt x="2701576" y="5366"/>
                </a:moveTo>
                <a:cubicBezTo>
                  <a:pt x="2765750" y="2847"/>
                  <a:pt x="2828960" y="24808"/>
                  <a:pt x="2875995" y="71843"/>
                </a:cubicBezTo>
                <a:lnTo>
                  <a:pt x="3359156" y="555004"/>
                </a:lnTo>
                <a:lnTo>
                  <a:pt x="3375304" y="567976"/>
                </a:lnTo>
                <a:lnTo>
                  <a:pt x="4093442" y="1286115"/>
                </a:lnTo>
                <a:lnTo>
                  <a:pt x="4093443" y="1286117"/>
                </a:lnTo>
                <a:lnTo>
                  <a:pt x="4807130" y="1999802"/>
                </a:lnTo>
                <a:cubicBezTo>
                  <a:pt x="4901199" y="2093872"/>
                  <a:pt x="4894976" y="2252645"/>
                  <a:pt x="4793198" y="2354421"/>
                </a:cubicBezTo>
                <a:cubicBezTo>
                  <a:pt x="4691422" y="2456199"/>
                  <a:pt x="4532650" y="2462421"/>
                  <a:pt x="4438580" y="2368353"/>
                </a:cubicBezTo>
                <a:lnTo>
                  <a:pt x="3720442" y="1650214"/>
                </a:lnTo>
                <a:lnTo>
                  <a:pt x="3720441" y="1650214"/>
                </a:lnTo>
                <a:lnTo>
                  <a:pt x="3241729" y="1171502"/>
                </a:lnTo>
                <a:lnTo>
                  <a:pt x="3225583" y="1158531"/>
                </a:lnTo>
                <a:lnTo>
                  <a:pt x="2507445" y="440393"/>
                </a:lnTo>
                <a:cubicBezTo>
                  <a:pt x="2413376" y="346324"/>
                  <a:pt x="2419599" y="187552"/>
                  <a:pt x="2521376" y="85774"/>
                </a:cubicBezTo>
                <a:cubicBezTo>
                  <a:pt x="2572265" y="34885"/>
                  <a:pt x="2637403" y="7885"/>
                  <a:pt x="2701576" y="5366"/>
                </a:cubicBezTo>
                <a:close/>
                <a:moveTo>
                  <a:pt x="264006" y="869"/>
                </a:moveTo>
                <a:cubicBezTo>
                  <a:pt x="325400" y="-4340"/>
                  <a:pt x="384804" y="13872"/>
                  <a:pt x="427667" y="56734"/>
                </a:cubicBezTo>
                <a:lnTo>
                  <a:pt x="1082097" y="711164"/>
                </a:lnTo>
                <a:lnTo>
                  <a:pt x="1104187" y="739249"/>
                </a:lnTo>
                <a:lnTo>
                  <a:pt x="1132272" y="761339"/>
                </a:lnTo>
                <a:lnTo>
                  <a:pt x="1786702" y="1415769"/>
                </a:lnTo>
                <a:lnTo>
                  <a:pt x="1808792" y="1443854"/>
                </a:lnTo>
                <a:lnTo>
                  <a:pt x="1836877" y="1465944"/>
                </a:lnTo>
                <a:lnTo>
                  <a:pt x="2491307" y="2120375"/>
                </a:lnTo>
                <a:lnTo>
                  <a:pt x="2513397" y="2148459"/>
                </a:lnTo>
                <a:lnTo>
                  <a:pt x="2541482" y="2170549"/>
                </a:lnTo>
                <a:lnTo>
                  <a:pt x="3195912" y="2824979"/>
                </a:lnTo>
                <a:cubicBezTo>
                  <a:pt x="3281636" y="2910703"/>
                  <a:pt x="3268758" y="3062597"/>
                  <a:pt x="3167118" y="3164237"/>
                </a:cubicBezTo>
                <a:cubicBezTo>
                  <a:pt x="3065478" y="3265877"/>
                  <a:pt x="2913584" y="3278756"/>
                  <a:pt x="2827860" y="3193032"/>
                </a:cubicBezTo>
                <a:lnTo>
                  <a:pt x="2173430" y="2538601"/>
                </a:lnTo>
                <a:lnTo>
                  <a:pt x="2151340" y="2510516"/>
                </a:lnTo>
                <a:lnTo>
                  <a:pt x="2123255" y="2488426"/>
                </a:lnTo>
                <a:lnTo>
                  <a:pt x="1468825" y="1833996"/>
                </a:lnTo>
                <a:lnTo>
                  <a:pt x="1446735" y="1805911"/>
                </a:lnTo>
                <a:lnTo>
                  <a:pt x="1418650" y="1783821"/>
                </a:lnTo>
                <a:lnTo>
                  <a:pt x="764220" y="1129391"/>
                </a:lnTo>
                <a:lnTo>
                  <a:pt x="742131" y="1101305"/>
                </a:lnTo>
                <a:lnTo>
                  <a:pt x="714045" y="1079216"/>
                </a:lnTo>
                <a:lnTo>
                  <a:pt x="59614" y="424786"/>
                </a:lnTo>
                <a:cubicBezTo>
                  <a:pt x="-26110" y="339062"/>
                  <a:pt x="-13232" y="187169"/>
                  <a:pt x="88409" y="85528"/>
                </a:cubicBezTo>
                <a:cubicBezTo>
                  <a:pt x="139229" y="34708"/>
                  <a:pt x="202613" y="6079"/>
                  <a:pt x="264006" y="869"/>
                </a:cubicBezTo>
                <a:close/>
                <a:moveTo>
                  <a:pt x="1077587" y="869"/>
                </a:moveTo>
                <a:cubicBezTo>
                  <a:pt x="1138980" y="-4340"/>
                  <a:pt x="1198385" y="13871"/>
                  <a:pt x="1241246" y="56733"/>
                </a:cubicBezTo>
                <a:lnTo>
                  <a:pt x="1895677" y="711163"/>
                </a:lnTo>
                <a:lnTo>
                  <a:pt x="1917766" y="739249"/>
                </a:lnTo>
                <a:lnTo>
                  <a:pt x="1945852" y="761338"/>
                </a:lnTo>
                <a:lnTo>
                  <a:pt x="2600282" y="1415768"/>
                </a:lnTo>
                <a:lnTo>
                  <a:pt x="2622371" y="1443854"/>
                </a:lnTo>
                <a:lnTo>
                  <a:pt x="2650457" y="1465943"/>
                </a:lnTo>
                <a:lnTo>
                  <a:pt x="3304887" y="2120373"/>
                </a:lnTo>
                <a:lnTo>
                  <a:pt x="3326976" y="2148459"/>
                </a:lnTo>
                <a:lnTo>
                  <a:pt x="3355062" y="2170548"/>
                </a:lnTo>
                <a:lnTo>
                  <a:pt x="4009492" y="2824978"/>
                </a:lnTo>
                <a:cubicBezTo>
                  <a:pt x="4095216" y="2910702"/>
                  <a:pt x="4082338" y="3062596"/>
                  <a:pt x="3980698" y="3164236"/>
                </a:cubicBezTo>
                <a:cubicBezTo>
                  <a:pt x="3879058" y="3265876"/>
                  <a:pt x="3727164" y="3278754"/>
                  <a:pt x="3641440" y="3193030"/>
                </a:cubicBezTo>
                <a:lnTo>
                  <a:pt x="2987010" y="2538600"/>
                </a:lnTo>
                <a:lnTo>
                  <a:pt x="2964920" y="2510514"/>
                </a:lnTo>
                <a:lnTo>
                  <a:pt x="2936835" y="2488425"/>
                </a:lnTo>
                <a:lnTo>
                  <a:pt x="2282405" y="1833995"/>
                </a:lnTo>
                <a:lnTo>
                  <a:pt x="2260315" y="1805909"/>
                </a:lnTo>
                <a:lnTo>
                  <a:pt x="2232230" y="1783820"/>
                </a:lnTo>
                <a:lnTo>
                  <a:pt x="1577800" y="1129390"/>
                </a:lnTo>
                <a:lnTo>
                  <a:pt x="1555710" y="1101304"/>
                </a:lnTo>
                <a:lnTo>
                  <a:pt x="1527625" y="1079215"/>
                </a:lnTo>
                <a:lnTo>
                  <a:pt x="873195" y="424785"/>
                </a:lnTo>
                <a:cubicBezTo>
                  <a:pt x="787471" y="339061"/>
                  <a:pt x="800348" y="187167"/>
                  <a:pt x="901989" y="85527"/>
                </a:cubicBezTo>
                <a:cubicBezTo>
                  <a:pt x="952809" y="34707"/>
                  <a:pt x="1016193" y="6077"/>
                  <a:pt x="1077587" y="869"/>
                </a:cubicBezTo>
                <a:close/>
                <a:moveTo>
                  <a:pt x="1891167" y="867"/>
                </a:moveTo>
                <a:cubicBezTo>
                  <a:pt x="1952561" y="-4341"/>
                  <a:pt x="2011965" y="13870"/>
                  <a:pt x="2054827" y="56732"/>
                </a:cubicBezTo>
                <a:lnTo>
                  <a:pt x="2709257" y="711162"/>
                </a:lnTo>
                <a:lnTo>
                  <a:pt x="2731347" y="739248"/>
                </a:lnTo>
                <a:lnTo>
                  <a:pt x="2759432" y="761337"/>
                </a:lnTo>
                <a:lnTo>
                  <a:pt x="3413862" y="1415767"/>
                </a:lnTo>
                <a:lnTo>
                  <a:pt x="3435952" y="1443853"/>
                </a:lnTo>
                <a:lnTo>
                  <a:pt x="3464037" y="1465943"/>
                </a:lnTo>
                <a:lnTo>
                  <a:pt x="4118468" y="2120372"/>
                </a:lnTo>
                <a:lnTo>
                  <a:pt x="4140557" y="2148458"/>
                </a:lnTo>
                <a:lnTo>
                  <a:pt x="4168642" y="2170547"/>
                </a:lnTo>
                <a:lnTo>
                  <a:pt x="4823072" y="2824977"/>
                </a:lnTo>
                <a:cubicBezTo>
                  <a:pt x="4908796" y="2910701"/>
                  <a:pt x="4895919" y="3062595"/>
                  <a:pt x="4794278" y="3164235"/>
                </a:cubicBezTo>
                <a:cubicBezTo>
                  <a:pt x="4692638" y="3265876"/>
                  <a:pt x="4540744" y="3278753"/>
                  <a:pt x="4455020" y="3193029"/>
                </a:cubicBezTo>
                <a:lnTo>
                  <a:pt x="3800591" y="2538599"/>
                </a:lnTo>
                <a:lnTo>
                  <a:pt x="3778500" y="2510513"/>
                </a:lnTo>
                <a:lnTo>
                  <a:pt x="3750415" y="2488424"/>
                </a:lnTo>
                <a:lnTo>
                  <a:pt x="3095985" y="1833994"/>
                </a:lnTo>
                <a:lnTo>
                  <a:pt x="3073895" y="1805908"/>
                </a:lnTo>
                <a:lnTo>
                  <a:pt x="3045810" y="1783819"/>
                </a:lnTo>
                <a:lnTo>
                  <a:pt x="2391380" y="1129388"/>
                </a:lnTo>
                <a:lnTo>
                  <a:pt x="2369290" y="1101303"/>
                </a:lnTo>
                <a:lnTo>
                  <a:pt x="2341205" y="1079214"/>
                </a:lnTo>
                <a:lnTo>
                  <a:pt x="1686775" y="424784"/>
                </a:lnTo>
                <a:cubicBezTo>
                  <a:pt x="1601051" y="339060"/>
                  <a:pt x="1613929" y="187166"/>
                  <a:pt x="1715569" y="85526"/>
                </a:cubicBezTo>
                <a:cubicBezTo>
                  <a:pt x="1766389" y="34706"/>
                  <a:pt x="1829772" y="6077"/>
                  <a:pt x="1891167" y="8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9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564923" y="979715"/>
            <a:ext cx="4689231" cy="489857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436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2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846384" y="979715"/>
            <a:ext cx="3282462" cy="489857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436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6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436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6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033847" y="1965552"/>
            <a:ext cx="4220307" cy="391273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436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9939F-90BB-479E-BA17-A2F114CD475E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58193-C1D2-4823-A3E4-7D9CB71B57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2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49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65" r:id="rId10"/>
    <p:sldLayoutId id="2147483671" r:id="rId11"/>
    <p:sldLayoutId id="2147483672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pixabay.com/en/question-mark-why-question-1829459/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031840" y="2499345"/>
            <a:ext cx="2160161" cy="4336089"/>
          </a:xfrm>
          <a:custGeom>
            <a:avLst/>
            <a:gdLst/>
            <a:ahLst/>
            <a:cxnLst/>
            <a:rect l="l" t="t" r="r" b="b"/>
            <a:pathLst>
              <a:path w="3240241" h="6504134">
                <a:moveTo>
                  <a:pt x="0" y="0"/>
                </a:moveTo>
                <a:lnTo>
                  <a:pt x="3240241" y="0"/>
                </a:lnTo>
                <a:lnTo>
                  <a:pt x="3240241" y="6504133"/>
                </a:lnTo>
                <a:lnTo>
                  <a:pt x="0" y="65041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688269" y="-965537"/>
            <a:ext cx="3503731" cy="8789073"/>
            <a:chOff x="0" y="0"/>
            <a:chExt cx="1384190" cy="347222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84190" cy="3472226"/>
            </a:xfrm>
            <a:custGeom>
              <a:avLst/>
              <a:gdLst/>
              <a:ahLst/>
              <a:cxnLst/>
              <a:rect l="l" t="t" r="r" b="b"/>
              <a:pathLst>
                <a:path w="1384190" h="3472226">
                  <a:moveTo>
                    <a:pt x="0" y="0"/>
                  </a:moveTo>
                  <a:lnTo>
                    <a:pt x="1384190" y="0"/>
                  </a:lnTo>
                  <a:lnTo>
                    <a:pt x="1384190" y="3472226"/>
                  </a:lnTo>
                  <a:lnTo>
                    <a:pt x="0" y="3472226"/>
                  </a:lnTo>
                  <a:close/>
                </a:path>
              </a:pathLst>
            </a:custGeom>
            <a:solidFill>
              <a:srgbClr val="FF08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384190" cy="349127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06"/>
                </a:lnSpc>
              </a:pPr>
              <a:endParaRPr sz="1200"/>
            </a:p>
          </p:txBody>
        </p:sp>
      </p:grpSp>
      <p:sp>
        <p:nvSpPr>
          <p:cNvPr id="6" name="Freeform 6"/>
          <p:cNvSpPr/>
          <p:nvPr/>
        </p:nvSpPr>
        <p:spPr>
          <a:xfrm>
            <a:off x="6288587" y="1017334"/>
            <a:ext cx="4823333" cy="4823333"/>
          </a:xfrm>
          <a:custGeom>
            <a:avLst/>
            <a:gdLst/>
            <a:ahLst/>
            <a:cxnLst/>
            <a:rect l="l" t="t" r="r" b="b"/>
            <a:pathLst>
              <a:path w="7234999" h="7234999">
                <a:moveTo>
                  <a:pt x="0" y="0"/>
                </a:moveTo>
                <a:lnTo>
                  <a:pt x="7234999" y="0"/>
                </a:lnTo>
                <a:lnTo>
                  <a:pt x="7234999" y="7235000"/>
                </a:lnTo>
                <a:lnTo>
                  <a:pt x="0" y="723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7" name="Group 7"/>
          <p:cNvGrpSpPr/>
          <p:nvPr/>
        </p:nvGrpSpPr>
        <p:grpSpPr>
          <a:xfrm>
            <a:off x="725402" y="2326331"/>
            <a:ext cx="32213" cy="4331135"/>
            <a:chOff x="0" y="0"/>
            <a:chExt cx="12726" cy="171106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726" cy="1711066"/>
            </a:xfrm>
            <a:custGeom>
              <a:avLst/>
              <a:gdLst/>
              <a:ahLst/>
              <a:cxnLst/>
              <a:rect l="l" t="t" r="r" b="b"/>
              <a:pathLst>
                <a:path w="12726" h="1711066">
                  <a:moveTo>
                    <a:pt x="0" y="0"/>
                  </a:moveTo>
                  <a:lnTo>
                    <a:pt x="12726" y="0"/>
                  </a:lnTo>
                  <a:lnTo>
                    <a:pt x="12726" y="1711066"/>
                  </a:lnTo>
                  <a:lnTo>
                    <a:pt x="0" y="1711066"/>
                  </a:lnTo>
                  <a:close/>
                </a:path>
              </a:pathLst>
            </a:custGeom>
            <a:solidFill>
              <a:srgbClr val="123D33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12726" cy="173011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06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25014" y="4363489"/>
            <a:ext cx="6067530" cy="2326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8"/>
              </a:lnSpc>
            </a:pPr>
            <a:r>
              <a:rPr lang="en-US" sz="2805" b="1" spc="-56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By Students:</a:t>
            </a:r>
          </a:p>
          <a:p>
            <a:pPr>
              <a:lnSpc>
                <a:spcPts val="2893"/>
              </a:lnSpc>
            </a:pPr>
            <a:r>
              <a:rPr lang="en-US" sz="2066" b="1" spc="-41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     </a:t>
            </a:r>
            <a:r>
              <a:rPr lang="en-US" sz="2066" spc="-41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 - Naif Alqubalee</a:t>
            </a:r>
          </a:p>
          <a:p>
            <a:pPr>
              <a:lnSpc>
                <a:spcPts val="2893"/>
              </a:lnSpc>
            </a:pPr>
            <a:r>
              <a:rPr lang="en-US" sz="2066" spc="-41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       - Ahmed Jaroon</a:t>
            </a:r>
          </a:p>
          <a:p>
            <a:pPr>
              <a:lnSpc>
                <a:spcPts val="2893"/>
              </a:lnSpc>
            </a:pPr>
            <a:r>
              <a:rPr lang="en-US" sz="2066" spc="-41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       - Mahfoud Alajm</a:t>
            </a:r>
          </a:p>
          <a:p>
            <a:pPr>
              <a:lnSpc>
                <a:spcPts val="2893"/>
              </a:lnSpc>
            </a:pPr>
            <a:r>
              <a:rPr lang="en-US" sz="2066" spc="-41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       - Basel Dahoul</a:t>
            </a:r>
          </a:p>
          <a:p>
            <a:pPr>
              <a:lnSpc>
                <a:spcPts val="2893"/>
              </a:lnSpc>
            </a:pPr>
            <a:r>
              <a:rPr lang="en-US" sz="2066" spc="-41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       - Omer Bo Omer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25014" y="2494730"/>
            <a:ext cx="5529152" cy="1275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71"/>
              </a:lnSpc>
            </a:pPr>
            <a:r>
              <a:rPr lang="en-US" sz="7765" b="1" spc="-155">
                <a:solidFill>
                  <a:srgbClr val="191919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MENDELEY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95649" y="936298"/>
            <a:ext cx="1469421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91"/>
              </a:lnSpc>
            </a:pPr>
            <a:r>
              <a:rPr lang="en-US" sz="1906" spc="-38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MENDELEY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25014" y="3798242"/>
            <a:ext cx="4554912" cy="328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7"/>
              </a:lnSpc>
            </a:pPr>
            <a:r>
              <a:rPr lang="en-US" sz="2012" spc="161">
                <a:solidFill>
                  <a:srgbClr val="807AF1"/>
                </a:solidFill>
                <a:latin typeface="Open Sauce"/>
                <a:ea typeface="Open Sauce"/>
                <a:cs typeface="Open Sauce"/>
                <a:sym typeface="Open Sauce"/>
              </a:rPr>
              <a:t>https://www.mendeley.com/</a:t>
            </a:r>
          </a:p>
        </p:txBody>
      </p:sp>
      <p:sp>
        <p:nvSpPr>
          <p:cNvPr id="14" name="Freeform 14"/>
          <p:cNvSpPr/>
          <p:nvPr/>
        </p:nvSpPr>
        <p:spPr>
          <a:xfrm>
            <a:off x="7050290" y="2112540"/>
            <a:ext cx="3299927" cy="2632920"/>
          </a:xfrm>
          <a:custGeom>
            <a:avLst/>
            <a:gdLst/>
            <a:ahLst/>
            <a:cxnLst/>
            <a:rect l="l" t="t" r="r" b="b"/>
            <a:pathLst>
              <a:path w="4949890" h="3949380">
                <a:moveTo>
                  <a:pt x="0" y="0"/>
                </a:moveTo>
                <a:lnTo>
                  <a:pt x="4949890" y="0"/>
                </a:lnTo>
                <a:lnTo>
                  <a:pt x="4949890" y="3949380"/>
                </a:lnTo>
                <a:lnTo>
                  <a:pt x="0" y="39493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439448" y="820456"/>
            <a:ext cx="636333" cy="507713"/>
          </a:xfrm>
          <a:custGeom>
            <a:avLst/>
            <a:gdLst/>
            <a:ahLst/>
            <a:cxnLst/>
            <a:rect l="l" t="t" r="r" b="b"/>
            <a:pathLst>
              <a:path w="954500" h="761569">
                <a:moveTo>
                  <a:pt x="0" y="0"/>
                </a:moveTo>
                <a:lnTo>
                  <a:pt x="954500" y="0"/>
                </a:lnTo>
                <a:lnTo>
                  <a:pt x="954500" y="761569"/>
                </a:lnTo>
                <a:lnTo>
                  <a:pt x="0" y="7615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70514" y="240804"/>
            <a:ext cx="2179321" cy="1882233"/>
            <a:chOff x="0" y="0"/>
            <a:chExt cx="469618" cy="405599"/>
          </a:xfrm>
          <a:solidFill>
            <a:schemeClr val="bg1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469618" cy="405599"/>
            </a:xfrm>
            <a:custGeom>
              <a:avLst/>
              <a:gdLst/>
              <a:ahLst/>
              <a:cxnLst/>
              <a:rect l="l" t="t" r="r" b="b"/>
              <a:pathLst>
                <a:path w="469618" h="405599">
                  <a:moveTo>
                    <a:pt x="234809" y="0"/>
                  </a:moveTo>
                  <a:cubicBezTo>
                    <a:pt x="105128" y="0"/>
                    <a:pt x="0" y="90796"/>
                    <a:pt x="0" y="202799"/>
                  </a:cubicBezTo>
                  <a:cubicBezTo>
                    <a:pt x="0" y="314803"/>
                    <a:pt x="105128" y="405599"/>
                    <a:pt x="234809" y="405599"/>
                  </a:cubicBezTo>
                  <a:cubicBezTo>
                    <a:pt x="364490" y="405599"/>
                    <a:pt x="469618" y="314803"/>
                    <a:pt x="469618" y="202799"/>
                  </a:cubicBezTo>
                  <a:cubicBezTo>
                    <a:pt x="469618" y="90796"/>
                    <a:pt x="364490" y="0"/>
                    <a:pt x="234809" y="0"/>
                  </a:cubicBezTo>
                  <a:close/>
                </a:path>
              </a:pathLst>
            </a:custGeom>
            <a:solidFill>
              <a:srgbClr val="F93425"/>
            </a:solidFill>
            <a:ln cap="sq">
              <a:solidFill>
                <a:schemeClr val="tx2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28319" y="24353"/>
              <a:ext cx="412979" cy="350853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06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230887" y="240803"/>
            <a:ext cx="765176" cy="6359988"/>
            <a:chOff x="0" y="0"/>
            <a:chExt cx="312416" cy="25967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2416" cy="2596741"/>
            </a:xfrm>
            <a:custGeom>
              <a:avLst/>
              <a:gdLst/>
              <a:ahLst/>
              <a:cxnLst/>
              <a:rect l="l" t="t" r="r" b="b"/>
              <a:pathLst>
                <a:path w="312416" h="2596741">
                  <a:moveTo>
                    <a:pt x="156208" y="0"/>
                  </a:moveTo>
                  <a:lnTo>
                    <a:pt x="156208" y="0"/>
                  </a:lnTo>
                  <a:cubicBezTo>
                    <a:pt x="242479" y="0"/>
                    <a:pt x="312416" y="69937"/>
                    <a:pt x="312416" y="156208"/>
                  </a:cubicBezTo>
                  <a:lnTo>
                    <a:pt x="312416" y="2440532"/>
                  </a:lnTo>
                  <a:cubicBezTo>
                    <a:pt x="312416" y="2526804"/>
                    <a:pt x="242479" y="2596741"/>
                    <a:pt x="156208" y="2596741"/>
                  </a:cubicBezTo>
                  <a:lnTo>
                    <a:pt x="156208" y="2596741"/>
                  </a:lnTo>
                  <a:cubicBezTo>
                    <a:pt x="69937" y="2596741"/>
                    <a:pt x="0" y="2526804"/>
                    <a:pt x="0" y="2440532"/>
                  </a:cubicBezTo>
                  <a:lnTo>
                    <a:pt x="0" y="156208"/>
                  </a:lnTo>
                  <a:cubicBezTo>
                    <a:pt x="0" y="69937"/>
                    <a:pt x="69937" y="0"/>
                    <a:pt x="156208" y="0"/>
                  </a:cubicBezTo>
                  <a:close/>
                </a:path>
              </a:pathLst>
            </a:custGeom>
            <a:solidFill>
              <a:srgbClr val="FF0800"/>
            </a:solidFill>
            <a:ln cap="rnd">
              <a:noFill/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312416" cy="26157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06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927306" y="5711881"/>
            <a:ext cx="2057400" cy="20574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0800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06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877704" y="2123036"/>
            <a:ext cx="436593" cy="43659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0800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06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791262" y="2123037"/>
            <a:ext cx="2737826" cy="4477755"/>
            <a:chOff x="0" y="0"/>
            <a:chExt cx="554682" cy="90719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54682" cy="907191"/>
            </a:xfrm>
            <a:custGeom>
              <a:avLst/>
              <a:gdLst/>
              <a:ahLst/>
              <a:cxnLst/>
              <a:rect l="l" t="t" r="r" b="b"/>
              <a:pathLst>
                <a:path w="554682" h="907191">
                  <a:moveTo>
                    <a:pt x="184994" y="888122"/>
                  </a:moveTo>
                  <a:cubicBezTo>
                    <a:pt x="213431" y="899636"/>
                    <a:pt x="245760" y="907191"/>
                    <a:pt x="277490" y="907191"/>
                  </a:cubicBezTo>
                  <a:cubicBezTo>
                    <a:pt x="309221" y="907191"/>
                    <a:pt x="339755" y="900714"/>
                    <a:pt x="367892" y="889200"/>
                  </a:cubicBezTo>
                  <a:cubicBezTo>
                    <a:pt x="368491" y="888841"/>
                    <a:pt x="369090" y="888841"/>
                    <a:pt x="369688" y="888481"/>
                  </a:cubicBezTo>
                  <a:cubicBezTo>
                    <a:pt x="475356" y="842426"/>
                    <a:pt x="553186" y="720812"/>
                    <a:pt x="554682" y="576592"/>
                  </a:cubicBezTo>
                  <a:lnTo>
                    <a:pt x="554682" y="0"/>
                  </a:lnTo>
                  <a:lnTo>
                    <a:pt x="0" y="0"/>
                  </a:lnTo>
                  <a:lnTo>
                    <a:pt x="0" y="576164"/>
                  </a:lnTo>
                  <a:cubicBezTo>
                    <a:pt x="1497" y="721531"/>
                    <a:pt x="78128" y="843146"/>
                    <a:pt x="184994" y="888122"/>
                  </a:cubicBezTo>
                  <a:close/>
                </a:path>
              </a:pathLst>
            </a:custGeom>
            <a:solidFill>
              <a:srgbClr val="FF0800"/>
            </a:solidFill>
            <a:ln cap="sq">
              <a:noFill/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19050"/>
              <a:ext cx="554682" cy="799241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9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139785" y="249006"/>
            <a:ext cx="765176" cy="6359988"/>
            <a:chOff x="0" y="0"/>
            <a:chExt cx="312416" cy="259674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12416" cy="2596741"/>
            </a:xfrm>
            <a:custGeom>
              <a:avLst/>
              <a:gdLst/>
              <a:ahLst/>
              <a:cxnLst/>
              <a:rect l="l" t="t" r="r" b="b"/>
              <a:pathLst>
                <a:path w="312416" h="2596741">
                  <a:moveTo>
                    <a:pt x="156208" y="0"/>
                  </a:moveTo>
                  <a:lnTo>
                    <a:pt x="156208" y="0"/>
                  </a:lnTo>
                  <a:cubicBezTo>
                    <a:pt x="242479" y="0"/>
                    <a:pt x="312416" y="69937"/>
                    <a:pt x="312416" y="156208"/>
                  </a:cubicBezTo>
                  <a:lnTo>
                    <a:pt x="312416" y="2440532"/>
                  </a:lnTo>
                  <a:cubicBezTo>
                    <a:pt x="312416" y="2526804"/>
                    <a:pt x="242479" y="2596741"/>
                    <a:pt x="156208" y="2596741"/>
                  </a:cubicBezTo>
                  <a:lnTo>
                    <a:pt x="156208" y="2596741"/>
                  </a:lnTo>
                  <a:cubicBezTo>
                    <a:pt x="69937" y="2596741"/>
                    <a:pt x="0" y="2526804"/>
                    <a:pt x="0" y="2440532"/>
                  </a:cubicBezTo>
                  <a:lnTo>
                    <a:pt x="0" y="156208"/>
                  </a:lnTo>
                  <a:cubicBezTo>
                    <a:pt x="0" y="69937"/>
                    <a:pt x="69937" y="0"/>
                    <a:pt x="156208" y="0"/>
                  </a:cubicBezTo>
                  <a:close/>
                </a:path>
              </a:pathLst>
            </a:custGeom>
            <a:solidFill>
              <a:srgbClr val="FF0800"/>
            </a:solidFill>
            <a:ln cap="rnd">
              <a:noFill/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19050"/>
              <a:ext cx="312416" cy="26157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06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863425" y="883807"/>
            <a:ext cx="2420002" cy="515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30"/>
              </a:lnSpc>
              <a:spcBef>
                <a:spcPct val="0"/>
              </a:spcBef>
            </a:pPr>
            <a:r>
              <a:rPr lang="en-US" sz="3164" b="1" spc="-63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Overview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8186" y="1776876"/>
            <a:ext cx="3872692" cy="3171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9569" lvl="1" indent="-274784">
              <a:lnSpc>
                <a:spcPts val="4225"/>
              </a:lnSpc>
              <a:buFont typeface="Arial"/>
              <a:buChar char="•"/>
            </a:pPr>
            <a:r>
              <a:rPr lang="en-US" sz="2545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Introduction</a:t>
            </a:r>
          </a:p>
          <a:p>
            <a:pPr marL="549569" lvl="1" indent="-274784">
              <a:lnSpc>
                <a:spcPts val="4225"/>
              </a:lnSpc>
              <a:buFont typeface="Arial"/>
              <a:buChar char="•"/>
            </a:pPr>
            <a:r>
              <a:rPr lang="en-US" sz="2545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Advantages</a:t>
            </a:r>
          </a:p>
          <a:p>
            <a:pPr marL="549569" lvl="1" indent="-274784">
              <a:lnSpc>
                <a:spcPts val="4225"/>
              </a:lnSpc>
              <a:buFont typeface="Arial"/>
              <a:buChar char="•"/>
            </a:pPr>
            <a:r>
              <a:rPr lang="en-US" sz="2545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Comparison </a:t>
            </a:r>
          </a:p>
          <a:p>
            <a:pPr marL="549569" lvl="1" indent="-274784">
              <a:lnSpc>
                <a:spcPts val="4225"/>
              </a:lnSpc>
              <a:buFont typeface="Arial"/>
              <a:buChar char="•"/>
            </a:pPr>
            <a:r>
              <a:rPr lang="en-US" sz="2545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Paid &amp; Free versions</a:t>
            </a:r>
          </a:p>
          <a:p>
            <a:pPr marL="549569" lvl="1" indent="-274784">
              <a:lnSpc>
                <a:spcPts val="4225"/>
              </a:lnSpc>
              <a:buFont typeface="Arial"/>
              <a:buChar char="•"/>
            </a:pPr>
            <a:r>
              <a:rPr lang="en-US" sz="2545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Explain How to use</a:t>
            </a:r>
          </a:p>
          <a:p>
            <a:pPr marL="549569" lvl="1" indent="-274784">
              <a:lnSpc>
                <a:spcPts val="4225"/>
              </a:lnSpc>
              <a:buFont typeface="Arial"/>
              <a:buChar char="•"/>
            </a:pPr>
            <a:r>
              <a:rPr lang="en-US" sz="2545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Q &amp; 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224728" y="1770526"/>
            <a:ext cx="474901" cy="3246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36"/>
              </a:lnSpc>
            </a:pPr>
            <a:r>
              <a:rPr lang="en-US" sz="2612" b="1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01 </a:t>
            </a:r>
          </a:p>
          <a:p>
            <a:pPr algn="r">
              <a:lnSpc>
                <a:spcPts val="4336"/>
              </a:lnSpc>
            </a:pPr>
            <a:r>
              <a:rPr lang="en-US" sz="2612" b="1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02</a:t>
            </a:r>
          </a:p>
          <a:p>
            <a:pPr algn="r">
              <a:lnSpc>
                <a:spcPts val="4336"/>
              </a:lnSpc>
            </a:pPr>
            <a:r>
              <a:rPr lang="en-US" sz="2612" b="1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03</a:t>
            </a:r>
          </a:p>
          <a:p>
            <a:pPr algn="r">
              <a:lnSpc>
                <a:spcPts val="4336"/>
              </a:lnSpc>
            </a:pPr>
            <a:r>
              <a:rPr lang="en-US" sz="2612" b="1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04</a:t>
            </a:r>
          </a:p>
          <a:p>
            <a:pPr algn="r">
              <a:lnSpc>
                <a:spcPts val="4336"/>
              </a:lnSpc>
            </a:pPr>
            <a:r>
              <a:rPr lang="en-US" sz="2612" b="1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05</a:t>
            </a:r>
          </a:p>
          <a:p>
            <a:pPr algn="r">
              <a:lnSpc>
                <a:spcPts val="4336"/>
              </a:lnSpc>
            </a:pPr>
            <a:r>
              <a:rPr lang="en-US" sz="2612" b="1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06</a:t>
            </a:r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319249F6-BD52-4A21-BFAE-48E84918E715}"/>
              </a:ext>
            </a:extLst>
          </p:cNvPr>
          <p:cNvSpPr/>
          <p:nvPr/>
        </p:nvSpPr>
        <p:spPr>
          <a:xfrm>
            <a:off x="7441089" y="544798"/>
            <a:ext cx="1414866" cy="1225728"/>
          </a:xfrm>
          <a:custGeom>
            <a:avLst/>
            <a:gdLst/>
            <a:ahLst/>
            <a:cxnLst/>
            <a:rect l="l" t="t" r="r" b="b"/>
            <a:pathLst>
              <a:path w="4949890" h="3949380">
                <a:moveTo>
                  <a:pt x="0" y="0"/>
                </a:moveTo>
                <a:lnTo>
                  <a:pt x="4949890" y="0"/>
                </a:lnTo>
                <a:lnTo>
                  <a:pt x="4949890" y="3949380"/>
                </a:lnTo>
                <a:lnTo>
                  <a:pt x="0" y="3949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629247" y="6021598"/>
            <a:ext cx="2811406" cy="25936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FF08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37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363200" y="-1689189"/>
            <a:ext cx="2983482" cy="270480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0000">
                <a:alpha val="32941"/>
              </a:srgbClr>
            </a:solidFill>
            <a:ln w="742950" cap="sq">
              <a:solidFill>
                <a:srgbClr val="FF0800">
                  <a:alpha val="32941"/>
                </a:srgbClr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37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538355" y="1252116"/>
            <a:ext cx="818685" cy="817676"/>
            <a:chOff x="0" y="0"/>
            <a:chExt cx="323431" cy="32303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23431" cy="323032"/>
            </a:xfrm>
            <a:custGeom>
              <a:avLst/>
              <a:gdLst/>
              <a:ahLst/>
              <a:cxnLst/>
              <a:rect l="l" t="t" r="r" b="b"/>
              <a:pathLst>
                <a:path w="323431" h="323032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5384"/>
                </a:lnSpc>
              </a:pPr>
              <a:endParaRPr sz="120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538355" y="2916231"/>
            <a:ext cx="818685" cy="817676"/>
            <a:chOff x="0" y="0"/>
            <a:chExt cx="323431" cy="32303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23431" cy="323032"/>
            </a:xfrm>
            <a:custGeom>
              <a:avLst/>
              <a:gdLst/>
              <a:ahLst/>
              <a:cxnLst/>
              <a:rect l="l" t="t" r="r" b="b"/>
              <a:pathLst>
                <a:path w="323431" h="323032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5384"/>
                </a:lnSpc>
              </a:pPr>
              <a:endParaRPr sz="1200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5538355" y="4688296"/>
            <a:ext cx="818685" cy="817676"/>
            <a:chOff x="0" y="0"/>
            <a:chExt cx="323431" cy="32303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23431" cy="323032"/>
            </a:xfrm>
            <a:custGeom>
              <a:avLst/>
              <a:gdLst/>
              <a:ahLst/>
              <a:cxnLst/>
              <a:rect l="l" t="t" r="r" b="b"/>
              <a:pathLst>
                <a:path w="323431" h="323032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5384"/>
                </a:lnSpc>
              </a:pPr>
              <a:endParaRPr sz="120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17624" y="5936481"/>
            <a:ext cx="152400" cy="141763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0800"/>
            </a:solidFill>
            <a:ln w="742950" cap="sq">
              <a:solidFill>
                <a:srgbClr val="FF08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37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20" name="Freeform 20"/>
          <p:cNvSpPr/>
          <p:nvPr/>
        </p:nvSpPr>
        <p:spPr>
          <a:xfrm>
            <a:off x="1656796" y="1578121"/>
            <a:ext cx="8878407" cy="4443477"/>
          </a:xfrm>
          <a:custGeom>
            <a:avLst/>
            <a:gdLst/>
            <a:ahLst/>
            <a:cxnLst/>
            <a:rect l="l" t="t" r="r" b="b"/>
            <a:pathLst>
              <a:path w="17022286" h="7524718">
                <a:moveTo>
                  <a:pt x="0" y="0"/>
                </a:moveTo>
                <a:lnTo>
                  <a:pt x="17022287" y="0"/>
                </a:lnTo>
                <a:lnTo>
                  <a:pt x="17022287" y="7524718"/>
                </a:lnTo>
                <a:lnTo>
                  <a:pt x="0" y="75247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4111" r="-1279" b="-2223"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3387675" y="944452"/>
            <a:ext cx="5932472" cy="615327"/>
            <a:chOff x="0" y="0"/>
            <a:chExt cx="6111851" cy="812800"/>
          </a:xfrm>
          <a:solidFill>
            <a:schemeClr val="bg1"/>
          </a:solidFill>
        </p:grpSpPr>
        <p:sp>
          <p:nvSpPr>
            <p:cNvPr id="22" name="Freeform 22"/>
            <p:cNvSpPr/>
            <p:nvPr/>
          </p:nvSpPr>
          <p:spPr>
            <a:xfrm>
              <a:off x="0" y="0"/>
              <a:ext cx="6111851" cy="812800"/>
            </a:xfrm>
            <a:custGeom>
              <a:avLst/>
              <a:gdLst/>
              <a:ahLst/>
              <a:cxnLst/>
              <a:rect l="l" t="t" r="r" b="b"/>
              <a:pathLst>
                <a:path w="6111851" h="812800">
                  <a:moveTo>
                    <a:pt x="16889" y="0"/>
                  </a:moveTo>
                  <a:lnTo>
                    <a:pt x="6094962" y="0"/>
                  </a:lnTo>
                  <a:cubicBezTo>
                    <a:pt x="6104290" y="0"/>
                    <a:pt x="6111851" y="7562"/>
                    <a:pt x="6111851" y="16889"/>
                  </a:cubicBezTo>
                  <a:lnTo>
                    <a:pt x="6111851" y="795911"/>
                  </a:lnTo>
                  <a:cubicBezTo>
                    <a:pt x="6111851" y="805238"/>
                    <a:pt x="6104290" y="812800"/>
                    <a:pt x="6094962" y="812800"/>
                  </a:cubicBezTo>
                  <a:lnTo>
                    <a:pt x="16889" y="812800"/>
                  </a:lnTo>
                  <a:cubicBezTo>
                    <a:pt x="7562" y="812800"/>
                    <a:pt x="0" y="805238"/>
                    <a:pt x="0" y="795911"/>
                  </a:cubicBezTo>
                  <a:lnTo>
                    <a:pt x="0" y="16889"/>
                  </a:lnTo>
                  <a:cubicBezTo>
                    <a:pt x="0" y="7562"/>
                    <a:pt x="7562" y="0"/>
                    <a:pt x="16889" y="0"/>
                  </a:cubicBezTo>
                  <a:close/>
                </a:path>
              </a:pathLst>
            </a:custGeom>
            <a:grpFill/>
            <a:ln w="742950" cap="sq">
              <a:solidFill>
                <a:schemeClr val="bg1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6111851" cy="8509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37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74278" y="426630"/>
            <a:ext cx="4042821" cy="51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0"/>
              </a:lnSpc>
              <a:spcBef>
                <a:spcPct val="0"/>
              </a:spcBef>
            </a:pPr>
            <a:r>
              <a:rPr lang="en-US" sz="3128" b="1" spc="-62" dirty="0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Introduction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870C7093-528F-4D1F-8100-E96B61188888}"/>
              </a:ext>
            </a:extLst>
          </p:cNvPr>
          <p:cNvSpPr txBox="1"/>
          <p:nvPr/>
        </p:nvSpPr>
        <p:spPr>
          <a:xfrm>
            <a:off x="1656796" y="1104900"/>
            <a:ext cx="8878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Mendeley</a:t>
            </a:r>
            <a:r>
              <a:rPr lang="en-US" dirty="0"/>
              <a:t> is a powerful and integrated reference management software that helps researchers and students organize their research efficiently by arranging and properly documenting sources. </a:t>
            </a:r>
          </a:p>
        </p:txBody>
      </p:sp>
      <p:pic>
        <p:nvPicPr>
          <p:cNvPr id="28" name="صورة 27">
            <a:extLst>
              <a:ext uri="{FF2B5EF4-FFF2-40B4-BE49-F238E27FC236}">
                <a16:creationId xmlns:a16="http://schemas.microsoft.com/office/drawing/2014/main" id="{87231DB6-5BB6-40D6-9E4D-CFACE72F6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675" y="5752311"/>
            <a:ext cx="5631896" cy="1054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9" name="صورة 28">
            <a:extLst>
              <a:ext uri="{FF2B5EF4-FFF2-40B4-BE49-F238E27FC236}">
                <a16:creationId xmlns:a16="http://schemas.microsoft.com/office/drawing/2014/main" id="{ED1CAC21-18F1-43F6-B916-C805171A57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982" y="2159072"/>
            <a:ext cx="9162919" cy="43735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extBox 6"/>
          <p:cNvSpPr txBox="1"/>
          <p:nvPr/>
        </p:nvSpPr>
        <p:spPr>
          <a:xfrm>
            <a:off x="2682280" y="440225"/>
            <a:ext cx="6084572" cy="6883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MENDELEY </a:t>
            </a:r>
            <a:r>
              <a:rPr lang="en-US" sz="4000" b="1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ADVANTAGE</a:t>
            </a:r>
          </a:p>
        </p:txBody>
      </p:sp>
      <p:sp>
        <p:nvSpPr>
          <p:cNvPr id="1048629" name="نصف إطار 3"/>
          <p:cNvSpPr/>
          <p:nvPr/>
        </p:nvSpPr>
        <p:spPr>
          <a:xfrm flipH="1" flipV="1">
            <a:off x="10813773" y="2703443"/>
            <a:ext cx="1152940" cy="3988904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YE">
              <a:solidFill>
                <a:schemeClr val="tx1"/>
              </a:solidFill>
            </a:endParaRPr>
          </a:p>
        </p:txBody>
      </p:sp>
      <p:sp>
        <p:nvSpPr>
          <p:cNvPr id="1048630" name="نصف إطار 11"/>
          <p:cNvSpPr/>
          <p:nvPr/>
        </p:nvSpPr>
        <p:spPr>
          <a:xfrm rot="10800000" flipH="1" flipV="1">
            <a:off x="225287" y="192156"/>
            <a:ext cx="1152940" cy="3988904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YE">
              <a:solidFill>
                <a:schemeClr val="tx1"/>
              </a:solidFill>
            </a:endParaRPr>
          </a:p>
        </p:txBody>
      </p:sp>
      <p:sp>
        <p:nvSpPr>
          <p:cNvPr id="1048631" name="Freeform 14"/>
          <p:cNvSpPr/>
          <p:nvPr/>
        </p:nvSpPr>
        <p:spPr>
          <a:xfrm>
            <a:off x="9097270" y="70522"/>
            <a:ext cx="2869443" cy="2116086"/>
          </a:xfrm>
          <a:custGeom>
            <a:avLst/>
            <a:gdLst/>
            <a:ahLst/>
            <a:cxnLst/>
            <a:rect l="l" t="t" r="r" b="b"/>
            <a:pathLst>
              <a:path w="4949890" h="3949380">
                <a:moveTo>
                  <a:pt x="0" y="0"/>
                </a:moveTo>
                <a:lnTo>
                  <a:pt x="4949890" y="0"/>
                </a:lnTo>
                <a:lnTo>
                  <a:pt x="4949890" y="3949380"/>
                </a:lnTo>
                <a:lnTo>
                  <a:pt x="0" y="3949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48632" name="مربع نص 14"/>
          <p:cNvSpPr txBox="1"/>
          <p:nvPr/>
        </p:nvSpPr>
        <p:spPr>
          <a:xfrm>
            <a:off x="1007165" y="1422644"/>
            <a:ext cx="8090105" cy="4517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1-Citation Style Selection: You can choose the citation style, such as Vancouver, AMA, APA, and Chicago, helping you adhere to the required academic standards.</a:t>
            </a:r>
            <a:endParaRPr lang="en-US" sz="9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1">
              <a:lnSpc>
                <a:spcPct val="112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2- Automatic Reference Organization: The program automatically organizes references according to the order of the paragraphs, making it easier to manage sources.</a:t>
            </a:r>
            <a:endParaRPr lang="en-US" sz="9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1">
              <a:lnSpc>
                <a:spcPct val="112000"/>
              </a:lnSpc>
              <a:spcAft>
                <a:spcPts val="800"/>
              </a:spcAft>
            </a:pPr>
            <a:endParaRPr lang="en-US" sz="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3- Reference Sharing: You can easily share references with your fellow researchers, facilitating collaboration on research projects.</a:t>
            </a:r>
            <a:endParaRPr lang="en-US" sz="9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1">
              <a:lnSpc>
                <a:spcPct val="112000"/>
              </a:lnSpc>
              <a:spcAft>
                <a:spcPts val="800"/>
              </a:spcAft>
            </a:pPr>
            <a:endParaRPr lang="en-US" sz="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4-Access to Related Research: The application allows you to view research related to your topic, helping you expand your knowledge.</a:t>
            </a:r>
            <a:endParaRPr lang="en-US" sz="9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Rectangle 9"/>
          <p:cNvSpPr/>
          <p:nvPr/>
        </p:nvSpPr>
        <p:spPr>
          <a:xfrm>
            <a:off x="1527097" y="1438212"/>
            <a:ext cx="4448575" cy="586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84" dirty="0">
                <a:solidFill>
                  <a:schemeClr val="bg1"/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Welcome Message !</a:t>
            </a:r>
            <a:endParaRPr lang="en-US" sz="2051" dirty="0">
              <a:solidFill>
                <a:schemeClr val="bg1"/>
              </a:solidFill>
              <a:latin typeface="Kelson Sans" panose="02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48635" name="TextBox 6"/>
          <p:cNvSpPr txBox="1"/>
          <p:nvPr/>
        </p:nvSpPr>
        <p:spPr>
          <a:xfrm>
            <a:off x="2181880" y="196691"/>
            <a:ext cx="6970127" cy="6883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MENDELEY </a:t>
            </a:r>
            <a:r>
              <a:rPr lang="en-US" sz="4000" b="1" dirty="0"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ADVANTAGE</a:t>
            </a:r>
          </a:p>
        </p:txBody>
      </p:sp>
      <p:sp>
        <p:nvSpPr>
          <p:cNvPr id="1048636" name="نصف إطار 11"/>
          <p:cNvSpPr/>
          <p:nvPr/>
        </p:nvSpPr>
        <p:spPr>
          <a:xfrm flipV="1">
            <a:off x="225286" y="2662800"/>
            <a:ext cx="1152940" cy="3988904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YE">
              <a:solidFill>
                <a:schemeClr val="tx1"/>
              </a:solidFill>
            </a:endParaRPr>
          </a:p>
        </p:txBody>
      </p:sp>
      <p:sp>
        <p:nvSpPr>
          <p:cNvPr id="1048637" name="نصف إطار 12"/>
          <p:cNvSpPr/>
          <p:nvPr/>
        </p:nvSpPr>
        <p:spPr>
          <a:xfrm rot="10800000" flipV="1">
            <a:off x="10813774" y="196692"/>
            <a:ext cx="1152940" cy="3988904"/>
          </a:xfrm>
          <a:prstGeom prst="half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YE">
              <a:solidFill>
                <a:schemeClr val="tx1"/>
              </a:solidFill>
            </a:endParaRPr>
          </a:p>
        </p:txBody>
      </p:sp>
      <p:sp>
        <p:nvSpPr>
          <p:cNvPr id="1048638" name="مربع نص 13"/>
          <p:cNvSpPr txBox="1"/>
          <p:nvPr/>
        </p:nvSpPr>
        <p:spPr>
          <a:xfrm>
            <a:off x="1378226" y="1038332"/>
            <a:ext cx="8090105" cy="6078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5 - Importing Research from Other Software: You can import research from any other research software, making it easy to gather information.</a:t>
            </a:r>
            <a:endParaRPr lang="en-US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1">
              <a:lnSpc>
                <a:spcPct val="112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6 -Transferring Research to Mendeley: You can easily transfer research to the Mendeley program, consolidating all your research sources in one place.</a:t>
            </a:r>
            <a:endParaRPr lang="en-US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1">
              <a:lnSpc>
                <a:spcPct val="112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7- Access from Any Device: You can access your personal library from any other device using your password, allowing you to reach your information at any time.</a:t>
            </a:r>
            <a:endParaRPr lang="en-US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1">
              <a:lnSpc>
                <a:spcPct val="112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rtl="1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8- Integration with Microsoft Word: You can use Mendeley within Microsoft Word to facilitate citation writing, making the writing process smoother</a:t>
            </a:r>
            <a:r>
              <a:rPr lang="en-US" sz="180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endParaRPr lang="en-US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48639" name="Freeform 14"/>
          <p:cNvSpPr/>
          <p:nvPr/>
        </p:nvSpPr>
        <p:spPr>
          <a:xfrm>
            <a:off x="9403217" y="4289467"/>
            <a:ext cx="2690192" cy="2004057"/>
          </a:xfrm>
          <a:custGeom>
            <a:avLst/>
            <a:gdLst/>
            <a:ahLst/>
            <a:cxnLst/>
            <a:rect l="l" t="t" r="r" b="b"/>
            <a:pathLst>
              <a:path w="4949890" h="3949380">
                <a:moveTo>
                  <a:pt x="0" y="0"/>
                </a:moveTo>
                <a:lnTo>
                  <a:pt x="4949890" y="0"/>
                </a:lnTo>
                <a:lnTo>
                  <a:pt x="4949890" y="3949380"/>
                </a:lnTo>
                <a:lnTo>
                  <a:pt x="0" y="3949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Rectangle 9"/>
          <p:cNvSpPr/>
          <p:nvPr/>
        </p:nvSpPr>
        <p:spPr>
          <a:xfrm>
            <a:off x="5818908" y="2220896"/>
            <a:ext cx="415047" cy="4493411"/>
          </a:xfrm>
          <a:prstGeom prst="rect">
            <a:avLst/>
          </a:prstGeom>
          <a:solidFill>
            <a:srgbClr val="F934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48650" name="Rectangle 5"/>
          <p:cNvSpPr/>
          <p:nvPr/>
        </p:nvSpPr>
        <p:spPr>
          <a:xfrm>
            <a:off x="565589" y="2220896"/>
            <a:ext cx="4448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rgbClr val="F93425"/>
                </a:solidFill>
                <a:latin typeface="Open Sauce"/>
                <a:ea typeface="Open Sauce"/>
                <a:cs typeface="Open Sauce"/>
                <a:sym typeface="Open Sauce"/>
              </a:rPr>
              <a:t>Mendeley</a:t>
            </a:r>
            <a:endParaRPr lang="en-US" sz="2051" dirty="0">
              <a:latin typeface="Kelson Sans" panose="02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63" name="Group 6"/>
          <p:cNvGrpSpPr/>
          <p:nvPr/>
        </p:nvGrpSpPr>
        <p:grpSpPr>
          <a:xfrm>
            <a:off x="143691" y="6452698"/>
            <a:ext cx="2438566" cy="261610"/>
            <a:chOff x="143691" y="6452698"/>
            <a:chExt cx="2438566" cy="261610"/>
          </a:xfrm>
        </p:grpSpPr>
        <p:sp>
          <p:nvSpPr>
            <p:cNvPr id="1048651" name="Rectangle 7"/>
            <p:cNvSpPr/>
            <p:nvPr/>
          </p:nvSpPr>
          <p:spPr>
            <a:xfrm>
              <a:off x="143691" y="6465761"/>
              <a:ext cx="235132" cy="24854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48652" name="TextBox 8"/>
            <p:cNvSpPr txBox="1"/>
            <p:nvPr/>
          </p:nvSpPr>
          <p:spPr>
            <a:xfrm>
              <a:off x="378823" y="6452698"/>
              <a:ext cx="22034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1100" dirty="0">
                  <a:solidFill>
                    <a:sysClr val="windowText" lastClr="000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Provision Company</a:t>
              </a:r>
            </a:p>
          </p:txBody>
        </p:sp>
      </p:grpSp>
      <p:sp>
        <p:nvSpPr>
          <p:cNvPr id="4" name="مربع نص 3"/>
          <p:cNvSpPr txBox="1"/>
          <p:nvPr/>
        </p:nvSpPr>
        <p:spPr>
          <a:xfrm>
            <a:off x="1296969" y="381313"/>
            <a:ext cx="9873971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b="1" dirty="0">
                <a:solidFill>
                  <a:srgbClr val="F93425"/>
                </a:solidFill>
                <a:latin typeface="Open Sauce"/>
                <a:ea typeface="Open Sauce"/>
                <a:cs typeface="Open Sauce"/>
                <a:sym typeface="Open Sauce"/>
              </a:rPr>
              <a:t>Comparison</a:t>
            </a:r>
          </a:p>
          <a:p>
            <a:pPr algn="ctr"/>
            <a:r>
              <a:rPr lang="en-US" sz="4800" b="1" dirty="0">
                <a:solidFill>
                  <a:srgbClr val="F93425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4800" b="1" dirty="0" err="1">
                <a:solidFill>
                  <a:srgbClr val="F93425"/>
                </a:solidFill>
                <a:latin typeface="Open Sauce"/>
                <a:ea typeface="Open Sauce"/>
                <a:cs typeface="Open Sauce"/>
                <a:sym typeface="Open Sauce"/>
              </a:rPr>
              <a:t>Mendeley</a:t>
            </a:r>
            <a:r>
              <a:rPr lang="en-US" sz="4800" b="1" dirty="0">
                <a:solidFill>
                  <a:srgbClr val="F93425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4800" b="1" dirty="0" err="1">
                <a:solidFill>
                  <a:srgbClr val="F93425"/>
                </a:solidFill>
                <a:latin typeface="Open Sauce"/>
                <a:ea typeface="Open Sauce"/>
                <a:cs typeface="Open Sauce"/>
                <a:sym typeface="Open Sauce"/>
              </a:rPr>
              <a:t>Vs</a:t>
            </a:r>
            <a:r>
              <a:rPr lang="en-US" sz="4800" b="1" dirty="0">
                <a:solidFill>
                  <a:srgbClr val="F93425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4800" b="1" dirty="0" err="1">
                <a:solidFill>
                  <a:srgbClr val="F93425"/>
                </a:solidFill>
                <a:latin typeface="Open Sauce"/>
                <a:ea typeface="Open Sauce"/>
                <a:cs typeface="Open Sauce"/>
                <a:sym typeface="Open Sauce"/>
              </a:rPr>
              <a:t>Zotero</a:t>
            </a:r>
            <a:r>
              <a:rPr lang="en-US" sz="4800" dirty="0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endParaRPr lang="ar-SA" sz="4800" b="1" dirty="0">
              <a:solidFill>
                <a:srgbClr val="F93425"/>
              </a:solidFill>
            </a:endParaRPr>
          </a:p>
        </p:txBody>
      </p:sp>
      <p:sp>
        <p:nvSpPr>
          <p:cNvPr id="13" name="مربع نص 12"/>
          <p:cNvSpPr txBox="1"/>
          <p:nvPr/>
        </p:nvSpPr>
        <p:spPr>
          <a:xfrm>
            <a:off x="8617541" y="2252205"/>
            <a:ext cx="315883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dirty="0" err="1">
                <a:solidFill>
                  <a:srgbClr val="F93425"/>
                </a:solidFill>
                <a:latin typeface="Open Sauce"/>
                <a:ea typeface="Open Sauce"/>
                <a:cs typeface="Open Sauce"/>
                <a:sym typeface="Open Sauce"/>
              </a:rPr>
              <a:t>Zotero</a:t>
            </a:r>
            <a:endParaRPr lang="ar-SA" sz="3600" dirty="0"/>
          </a:p>
        </p:txBody>
      </p:sp>
      <p:sp>
        <p:nvSpPr>
          <p:cNvPr id="15" name="مربع نص 14"/>
          <p:cNvSpPr txBox="1"/>
          <p:nvPr/>
        </p:nvSpPr>
        <p:spPr>
          <a:xfrm>
            <a:off x="378823" y="3084945"/>
            <a:ext cx="5052159" cy="32762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000" b="1" dirty="0"/>
              <a:t>Simple and beginner-friendly interface.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000" b="1" dirty="0"/>
              <a:t>Supports importing references from databases and offers 2GB of cloud storage.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000" b="1" dirty="0"/>
              <a:t>Integrates with Word and </a:t>
            </a:r>
            <a:r>
              <a:rPr lang="en-US" sz="2000" b="1" dirty="0" err="1"/>
              <a:t>LibreOffice</a:t>
            </a:r>
            <a:r>
              <a:rPr lang="en-US" sz="2000" b="1" dirty="0"/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000" b="1" dirty="0"/>
              <a:t>Offers internal search for academic papers.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000" b="1" dirty="0"/>
              <a:t>2GB free storage, with paid options available.</a:t>
            </a:r>
          </a:p>
        </p:txBody>
      </p:sp>
      <p:sp>
        <p:nvSpPr>
          <p:cNvPr id="7" name="مربع نص 6"/>
          <p:cNvSpPr txBox="1"/>
          <p:nvPr/>
        </p:nvSpPr>
        <p:spPr>
          <a:xfrm>
            <a:off x="7038699" y="3084945"/>
            <a:ext cx="4589883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AutoNum type="arabicParenR"/>
            </a:pPr>
            <a:r>
              <a:rPr lang="en-US" sz="2000" b="1" dirty="0"/>
              <a:t>Customizable interface, may be slightly more complex.</a:t>
            </a:r>
          </a:p>
          <a:p>
            <a:pPr marL="342900" indent="-342900">
              <a:buAutoNum type="arabicParenR"/>
            </a:pPr>
            <a:r>
              <a:rPr lang="en-US" sz="2000" b="1" dirty="0"/>
              <a:t>Collects references directly from the web and provides 300MB of cloud storage.</a:t>
            </a:r>
          </a:p>
          <a:p>
            <a:pPr marL="342900" indent="-342900">
              <a:buFontTx/>
              <a:buAutoNum type="arabicParenR"/>
            </a:pPr>
            <a:r>
              <a:rPr lang="en-US" sz="2000" b="1" dirty="0"/>
              <a:t>Integrates with Word, Google Docs, and </a:t>
            </a:r>
            <a:r>
              <a:rPr lang="en-US" sz="2000" b="1" dirty="0" err="1"/>
              <a:t>LibreOffice</a:t>
            </a:r>
            <a:r>
              <a:rPr lang="en-US" sz="2000" b="1" dirty="0"/>
              <a:t>.</a:t>
            </a:r>
          </a:p>
          <a:p>
            <a:pPr marL="342900" indent="-342900">
              <a:buAutoNum type="arabicParenR"/>
            </a:pPr>
            <a:r>
              <a:rPr lang="en-US" sz="2000" b="1" dirty="0"/>
              <a:t>Focuses on reference collection without internal search features.</a:t>
            </a:r>
          </a:p>
          <a:p>
            <a:pPr marL="342900" indent="-342900">
              <a:buAutoNum type="arabicParenR"/>
            </a:pPr>
            <a:r>
              <a:rPr lang="en-US" sz="2000" b="1" dirty="0"/>
              <a:t>300MB free storage, with affordable storage upgrade options.</a:t>
            </a:r>
          </a:p>
          <a:p>
            <a:endParaRPr lang="ar-SA" sz="2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55"/>
          <p:cNvSpPr/>
          <p:nvPr/>
        </p:nvSpPr>
        <p:spPr>
          <a:xfrm>
            <a:off x="126340" y="2494722"/>
            <a:ext cx="4746399" cy="3766914"/>
          </a:xfrm>
          <a:custGeom>
            <a:avLst/>
            <a:gdLst>
              <a:gd name="connsiteX0" fmla="*/ 0 w 6477000"/>
              <a:gd name="connsiteY0" fmla="*/ 0 h 7010400"/>
              <a:gd name="connsiteX1" fmla="*/ 6477000 w 6477000"/>
              <a:gd name="connsiteY1" fmla="*/ 0 h 7010400"/>
              <a:gd name="connsiteX2" fmla="*/ 6477000 w 6477000"/>
              <a:gd name="connsiteY2" fmla="*/ 1752600 h 7010400"/>
              <a:gd name="connsiteX3" fmla="*/ 6477000 w 6477000"/>
              <a:gd name="connsiteY3" fmla="*/ 3505200 h 7010400"/>
              <a:gd name="connsiteX4" fmla="*/ 6477000 w 6477000"/>
              <a:gd name="connsiteY4" fmla="*/ 5257800 h 7010400"/>
              <a:gd name="connsiteX5" fmla="*/ 6477000 w 6477000"/>
              <a:gd name="connsiteY5" fmla="*/ 7010400 h 7010400"/>
              <a:gd name="connsiteX6" fmla="*/ 0 w 6477000"/>
              <a:gd name="connsiteY6" fmla="*/ 7010400 h 7010400"/>
              <a:gd name="connsiteX7" fmla="*/ 0 w 6477000"/>
              <a:gd name="connsiteY7" fmla="*/ 5257800 h 7010400"/>
              <a:gd name="connsiteX8" fmla="*/ 0 w 6477000"/>
              <a:gd name="connsiteY8" fmla="*/ 3505200 h 7010400"/>
              <a:gd name="connsiteX9" fmla="*/ 0 w 6477000"/>
              <a:gd name="connsiteY9" fmla="*/ 1752600 h 701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77000" h="7010400">
                <a:moveTo>
                  <a:pt x="0" y="0"/>
                </a:moveTo>
                <a:lnTo>
                  <a:pt x="6477000" y="0"/>
                </a:lnTo>
                <a:lnTo>
                  <a:pt x="6477000" y="1752600"/>
                </a:lnTo>
                <a:lnTo>
                  <a:pt x="6477000" y="3505200"/>
                </a:lnTo>
                <a:lnTo>
                  <a:pt x="6477000" y="5257800"/>
                </a:lnTo>
                <a:lnTo>
                  <a:pt x="6477000" y="7010400"/>
                </a:lnTo>
                <a:lnTo>
                  <a:pt x="0" y="7010400"/>
                </a:lnTo>
                <a:lnTo>
                  <a:pt x="0" y="5257800"/>
                </a:lnTo>
                <a:lnTo>
                  <a:pt x="0" y="3505200"/>
                </a:lnTo>
                <a:lnTo>
                  <a:pt x="0" y="1752600"/>
                </a:lnTo>
                <a:close/>
              </a:path>
            </a:pathLst>
          </a:custGeom>
          <a:solidFill>
            <a:schemeClr val="bg2">
              <a:alpha val="85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endParaRPr lang="en-US" sz="1400" b="1" dirty="0">
              <a:solidFill>
                <a:schemeClr val="tx1"/>
              </a:solidFill>
            </a:endParaRPr>
          </a:p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endParaRPr lang="en-US" sz="1400" b="1" dirty="0">
              <a:solidFill>
                <a:schemeClr val="tx1"/>
              </a:solidFill>
            </a:endParaRPr>
          </a:p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US" sz="1400" b="1" dirty="0">
                <a:solidFill>
                  <a:schemeClr val="tx1"/>
                </a:solidFill>
              </a:rPr>
              <a:t>Enhanced Storage Options:</a:t>
            </a:r>
          </a:p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US" sz="1400" b="1" dirty="0">
                <a:solidFill>
                  <a:schemeClr val="tx1"/>
                </a:solidFill>
              </a:rPr>
              <a:t>• Upgraded plans with additional storage: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Plus Plan: 5 GB at $4.99/month or $55/year (one month free)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Pro Plan: 10 GB at $9.99/month or $110/year (one month free)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Max Plan: Unlimited personal storage (starting at 100 GB) at $14.99/month or $165/year (one month free)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Advanced Group Collaboration:</a:t>
            </a:r>
            <a:endParaRPr lang="en-US" sz="1400" b="1" dirty="0">
              <a:solidFill>
                <a:schemeClr val="tx1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• Increased group storage (up to 100 GB)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• Expanded private group capabilities: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Up to 1,000 groups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Each private group can host up to 100 members</a:t>
            </a:r>
          </a:p>
          <a:p>
            <a:endParaRPr lang="en-US" sz="1400" b="1" dirty="0">
              <a:solidFill>
                <a:schemeClr val="tx1"/>
              </a:solidFill>
            </a:endParaRPr>
          </a:p>
          <a:p>
            <a:endParaRPr lang="en-US" sz="1400" b="1" dirty="0">
              <a:solidFill>
                <a:schemeClr val="tx1"/>
              </a:solidFill>
            </a:endParaRPr>
          </a:p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endParaRPr lang="en-US" sz="1400" b="1" dirty="0">
              <a:solidFill>
                <a:schemeClr val="tx1"/>
              </a:solidFill>
            </a:endParaRPr>
          </a:p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endParaRPr lang="en-US" sz="1400" b="1" dirty="0">
              <a:solidFill>
                <a:schemeClr val="tx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ctr"/>
            <a:endParaRPr lang="tr-TR" sz="1400" b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83872" y="1879484"/>
            <a:ext cx="1473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Paid</a:t>
            </a:r>
            <a:endParaRPr lang="tr-TR" sz="3200" dirty="0">
              <a:solidFill>
                <a:schemeClr val="bg1">
                  <a:lumMod val="8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3" name="Freeform: Shape 71"/>
          <p:cNvSpPr/>
          <p:nvPr/>
        </p:nvSpPr>
        <p:spPr>
          <a:xfrm>
            <a:off x="7066721" y="2494722"/>
            <a:ext cx="5011061" cy="3766914"/>
          </a:xfrm>
          <a:custGeom>
            <a:avLst/>
            <a:gdLst>
              <a:gd name="connsiteX0" fmla="*/ 0 w 6477000"/>
              <a:gd name="connsiteY0" fmla="*/ 0 h 7010400"/>
              <a:gd name="connsiteX1" fmla="*/ 6477000 w 6477000"/>
              <a:gd name="connsiteY1" fmla="*/ 0 h 7010400"/>
              <a:gd name="connsiteX2" fmla="*/ 6477000 w 6477000"/>
              <a:gd name="connsiteY2" fmla="*/ 1752600 h 7010400"/>
              <a:gd name="connsiteX3" fmla="*/ 6477000 w 6477000"/>
              <a:gd name="connsiteY3" fmla="*/ 3505200 h 7010400"/>
              <a:gd name="connsiteX4" fmla="*/ 6477000 w 6477000"/>
              <a:gd name="connsiteY4" fmla="*/ 5257800 h 7010400"/>
              <a:gd name="connsiteX5" fmla="*/ 6477000 w 6477000"/>
              <a:gd name="connsiteY5" fmla="*/ 7010400 h 7010400"/>
              <a:gd name="connsiteX6" fmla="*/ 0 w 6477000"/>
              <a:gd name="connsiteY6" fmla="*/ 7010400 h 7010400"/>
              <a:gd name="connsiteX7" fmla="*/ 0 w 6477000"/>
              <a:gd name="connsiteY7" fmla="*/ 5257800 h 7010400"/>
              <a:gd name="connsiteX8" fmla="*/ 0 w 6477000"/>
              <a:gd name="connsiteY8" fmla="*/ 3505200 h 7010400"/>
              <a:gd name="connsiteX9" fmla="*/ 0 w 6477000"/>
              <a:gd name="connsiteY9" fmla="*/ 1752600 h 701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77000" h="7010400">
                <a:moveTo>
                  <a:pt x="0" y="0"/>
                </a:moveTo>
                <a:lnTo>
                  <a:pt x="6477000" y="0"/>
                </a:lnTo>
                <a:lnTo>
                  <a:pt x="6477000" y="1752600"/>
                </a:lnTo>
                <a:lnTo>
                  <a:pt x="6477000" y="3505200"/>
                </a:lnTo>
                <a:lnTo>
                  <a:pt x="6477000" y="5257800"/>
                </a:lnTo>
                <a:lnTo>
                  <a:pt x="6477000" y="7010400"/>
                </a:lnTo>
                <a:lnTo>
                  <a:pt x="0" y="7010400"/>
                </a:lnTo>
                <a:lnTo>
                  <a:pt x="0" y="5257800"/>
                </a:lnTo>
                <a:lnTo>
                  <a:pt x="0" y="3505200"/>
                </a:lnTo>
                <a:lnTo>
                  <a:pt x="0" y="1752600"/>
                </a:lnTo>
                <a:close/>
              </a:path>
            </a:pathLst>
          </a:custGeom>
          <a:solidFill>
            <a:schemeClr val="bg2">
              <a:alpha val="85000"/>
            </a:schemeClr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endParaRPr lang="en-US" sz="1400" dirty="0">
              <a:solidFill>
                <a:schemeClr val="tx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572251" y="1852097"/>
            <a:ext cx="998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Free</a:t>
            </a:r>
            <a:endParaRPr lang="tr-TR" sz="3200" dirty="0">
              <a:solidFill>
                <a:schemeClr val="bg1">
                  <a:lumMod val="8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83488" y="243641"/>
            <a:ext cx="6629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Paid Vs Free</a:t>
            </a:r>
            <a:endParaRPr lang="id-ID" sz="5400" b="1" dirty="0">
              <a:solidFill>
                <a:srgbClr val="FF0000"/>
              </a:solidFill>
              <a:latin typeface="Kelson Sans" panose="02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id-ID" sz="3600" b="1" dirty="0">
                <a:solidFill>
                  <a:schemeClr val="bg1"/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PRESENTATION</a:t>
            </a:r>
            <a:endParaRPr lang="en-US" sz="3600" b="1" dirty="0">
              <a:solidFill>
                <a:schemeClr val="bg1"/>
              </a:solidFill>
              <a:latin typeface="Kelson Sans" panose="02000500000000000000" pitchFamily="50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 flipV="1">
            <a:off x="4417410" y="1879484"/>
            <a:ext cx="336327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8" name="TextBox 77"/>
          <p:cNvSpPr txBox="1"/>
          <p:nvPr/>
        </p:nvSpPr>
        <p:spPr>
          <a:xfrm>
            <a:off x="29107" y="6452698"/>
            <a:ext cx="2203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-38" dirty="0">
                <a:solidFill>
                  <a:schemeClr val="bg1"/>
                </a:solidFill>
                <a:latin typeface="Open Sauce"/>
                <a:ea typeface="Open Sauce"/>
                <a:cs typeface="Open Sauce"/>
                <a:sym typeface="Open Sauce"/>
              </a:rPr>
              <a:t>MENDELEY</a:t>
            </a:r>
            <a:endParaRPr lang="id-ID" sz="11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80BBA24C-0F47-1E6F-9424-9CF2BE6012EC}"/>
              </a:ext>
            </a:extLst>
          </p:cNvPr>
          <p:cNvSpPr txBox="1"/>
          <p:nvPr/>
        </p:nvSpPr>
        <p:spPr>
          <a:xfrm>
            <a:off x="7066722" y="2494722"/>
            <a:ext cx="4899991" cy="280846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1400" b="1" dirty="0"/>
              <a:t>Storage &amp; File Management:</a:t>
            </a:r>
          </a:p>
          <a:p>
            <a:pPr algn="l">
              <a:spcBef>
                <a:spcPct val="0"/>
              </a:spcBef>
            </a:pPr>
            <a:r>
              <a:rPr lang="en-US" sz="1400" b="1" dirty="0"/>
              <a:t>• 2 GB of personal online storage for PDFs and document attachments</a:t>
            </a:r>
            <a:br>
              <a:rPr lang="en-US" sz="1400" b="1" dirty="0"/>
            </a:br>
            <a:r>
              <a:rPr lang="en-US" sz="1400" b="1" dirty="0"/>
              <a:t>• Up to 100 MB shared storage across all groups</a:t>
            </a:r>
            <a:br>
              <a:rPr lang="en-US" sz="1400" b="1" dirty="0"/>
            </a:br>
            <a:r>
              <a:rPr lang="en-US" sz="1400" b="1" dirty="0"/>
              <a:t>• Cloud-based syncing to access your library on multiple devices</a:t>
            </a:r>
          </a:p>
          <a:p>
            <a:pPr algn="l">
              <a:spcBef>
                <a:spcPct val="0"/>
              </a:spcBef>
            </a:pPr>
            <a:endParaRPr lang="en-US" sz="1400" b="1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>
              <a:spcBef>
                <a:spcPct val="0"/>
              </a:spcBef>
            </a:pPr>
            <a:r>
              <a:rPr lang="en-US" sz="1400" b="1" dirty="0"/>
              <a:t>Group Collaboration:</a:t>
            </a:r>
          </a:p>
          <a:p>
            <a:pPr marL="0" lvl="0" indent="0" algn="l">
              <a:spcBef>
                <a:spcPct val="0"/>
              </a:spcBef>
            </a:pPr>
            <a:r>
              <a:rPr lang="en-US" sz="1400" b="1" dirty="0"/>
              <a:t>• Create and own up to 5 private groups</a:t>
            </a:r>
            <a:br>
              <a:rPr lang="en-US" sz="1400" b="1" dirty="0"/>
            </a:br>
            <a:r>
              <a:rPr lang="en-US" sz="1400" b="1" dirty="0"/>
              <a:t>• Each private group is limited to 25 members</a:t>
            </a:r>
            <a:endParaRPr lang="en-US" sz="1400" b="1" dirty="0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l">
              <a:spcBef>
                <a:spcPct val="0"/>
              </a:spcBef>
            </a:pPr>
            <a:endParaRPr lang="en-US" sz="1400" b="1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endParaRPr lang="ar-SA" b="1" dirty="0"/>
          </a:p>
        </p:txBody>
      </p:sp>
      <p:sp>
        <p:nvSpPr>
          <p:cNvPr id="3" name="Freeform 15">
            <a:extLst>
              <a:ext uri="{FF2B5EF4-FFF2-40B4-BE49-F238E27FC236}">
                <a16:creationId xmlns:a16="http://schemas.microsoft.com/office/drawing/2014/main" id="{C89848A1-768C-82B6-1F75-E060C2708BD3}"/>
              </a:ext>
            </a:extLst>
          </p:cNvPr>
          <p:cNvSpPr/>
          <p:nvPr/>
        </p:nvSpPr>
        <p:spPr>
          <a:xfrm>
            <a:off x="752001" y="6452698"/>
            <a:ext cx="378823" cy="261610"/>
          </a:xfrm>
          <a:custGeom>
            <a:avLst/>
            <a:gdLst/>
            <a:ahLst/>
            <a:cxnLst/>
            <a:rect l="l" t="t" r="r" b="b"/>
            <a:pathLst>
              <a:path w="954500" h="761569">
                <a:moveTo>
                  <a:pt x="0" y="0"/>
                </a:moveTo>
                <a:lnTo>
                  <a:pt x="954500" y="0"/>
                </a:lnTo>
                <a:lnTo>
                  <a:pt x="954500" y="761569"/>
                </a:lnTo>
                <a:lnTo>
                  <a:pt x="0" y="7615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09408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667143" y="1631390"/>
            <a:ext cx="2114896" cy="2114896"/>
          </a:xfrm>
          <a:prstGeom prst="ellipse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86682" y="3044279"/>
            <a:ext cx="10951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b="1" dirty="0">
                <a:solidFill>
                  <a:srgbClr val="FF0000"/>
                </a:solidFill>
                <a:latin typeface="Kelson Sans" panose="02000500000000000000" pitchFamily="50" charset="0"/>
                <a:ea typeface="Lato" panose="020F0502020204030203" pitchFamily="34" charset="0"/>
                <a:cs typeface="Lato" panose="020F0502020204030203" pitchFamily="34" charset="0"/>
              </a:rPr>
              <a:t>USE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52632" y="4033508"/>
            <a:ext cx="336327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6686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441089" y="2456351"/>
            <a:ext cx="2179321" cy="1882233"/>
            <a:chOff x="0" y="0"/>
            <a:chExt cx="469618" cy="405599"/>
          </a:xfrm>
          <a:solidFill>
            <a:schemeClr val="bg1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469618" cy="405599"/>
            </a:xfrm>
            <a:custGeom>
              <a:avLst/>
              <a:gdLst/>
              <a:ahLst/>
              <a:cxnLst/>
              <a:rect l="l" t="t" r="r" b="b"/>
              <a:pathLst>
                <a:path w="469618" h="405599">
                  <a:moveTo>
                    <a:pt x="234809" y="0"/>
                  </a:moveTo>
                  <a:cubicBezTo>
                    <a:pt x="105128" y="0"/>
                    <a:pt x="0" y="90796"/>
                    <a:pt x="0" y="202799"/>
                  </a:cubicBezTo>
                  <a:cubicBezTo>
                    <a:pt x="0" y="314803"/>
                    <a:pt x="105128" y="405599"/>
                    <a:pt x="234809" y="405599"/>
                  </a:cubicBezTo>
                  <a:cubicBezTo>
                    <a:pt x="364490" y="405599"/>
                    <a:pt x="469618" y="314803"/>
                    <a:pt x="469618" y="202799"/>
                  </a:cubicBezTo>
                  <a:cubicBezTo>
                    <a:pt x="469618" y="90796"/>
                    <a:pt x="364490" y="0"/>
                    <a:pt x="234809" y="0"/>
                  </a:cubicBezTo>
                  <a:close/>
                </a:path>
              </a:pathLst>
            </a:custGeom>
            <a:solidFill>
              <a:srgbClr val="F93425"/>
            </a:solidFill>
            <a:ln cap="sq">
              <a:solidFill>
                <a:schemeClr val="tx2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28319" y="24353"/>
              <a:ext cx="412979" cy="350853"/>
            </a:xfrm>
            <a:prstGeom prst="ellipse">
              <a:avLst/>
            </a:prstGeom>
            <a:grpFill/>
            <a:ln>
              <a:solidFill>
                <a:schemeClr val="tx2"/>
              </a:solidFill>
            </a:ln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06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230887" y="240803"/>
            <a:ext cx="765176" cy="6359988"/>
            <a:chOff x="0" y="0"/>
            <a:chExt cx="312416" cy="25967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2416" cy="2596741"/>
            </a:xfrm>
            <a:custGeom>
              <a:avLst/>
              <a:gdLst/>
              <a:ahLst/>
              <a:cxnLst/>
              <a:rect l="l" t="t" r="r" b="b"/>
              <a:pathLst>
                <a:path w="312416" h="2596741">
                  <a:moveTo>
                    <a:pt x="156208" y="0"/>
                  </a:moveTo>
                  <a:lnTo>
                    <a:pt x="156208" y="0"/>
                  </a:lnTo>
                  <a:cubicBezTo>
                    <a:pt x="242479" y="0"/>
                    <a:pt x="312416" y="69937"/>
                    <a:pt x="312416" y="156208"/>
                  </a:cubicBezTo>
                  <a:lnTo>
                    <a:pt x="312416" y="2440532"/>
                  </a:lnTo>
                  <a:cubicBezTo>
                    <a:pt x="312416" y="2526804"/>
                    <a:pt x="242479" y="2596741"/>
                    <a:pt x="156208" y="2596741"/>
                  </a:cubicBezTo>
                  <a:lnTo>
                    <a:pt x="156208" y="2596741"/>
                  </a:lnTo>
                  <a:cubicBezTo>
                    <a:pt x="69937" y="2596741"/>
                    <a:pt x="0" y="2526804"/>
                    <a:pt x="0" y="2440532"/>
                  </a:cubicBezTo>
                  <a:lnTo>
                    <a:pt x="0" y="156208"/>
                  </a:lnTo>
                  <a:cubicBezTo>
                    <a:pt x="0" y="69937"/>
                    <a:pt x="69937" y="0"/>
                    <a:pt x="156208" y="0"/>
                  </a:cubicBezTo>
                  <a:close/>
                </a:path>
              </a:pathLst>
            </a:custGeom>
            <a:solidFill>
              <a:srgbClr val="FF0800"/>
            </a:solidFill>
            <a:ln cap="rnd">
              <a:noFill/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312416" cy="26157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06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927306" y="5711881"/>
            <a:ext cx="2057400" cy="20574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0800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06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355046" y="4457980"/>
            <a:ext cx="436593" cy="43659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0800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06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139785" y="249006"/>
            <a:ext cx="765176" cy="6359988"/>
            <a:chOff x="0" y="0"/>
            <a:chExt cx="312416" cy="259674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12416" cy="2596741"/>
            </a:xfrm>
            <a:custGeom>
              <a:avLst/>
              <a:gdLst/>
              <a:ahLst/>
              <a:cxnLst/>
              <a:rect l="l" t="t" r="r" b="b"/>
              <a:pathLst>
                <a:path w="312416" h="2596741">
                  <a:moveTo>
                    <a:pt x="156208" y="0"/>
                  </a:moveTo>
                  <a:lnTo>
                    <a:pt x="156208" y="0"/>
                  </a:lnTo>
                  <a:cubicBezTo>
                    <a:pt x="242479" y="0"/>
                    <a:pt x="312416" y="69937"/>
                    <a:pt x="312416" y="156208"/>
                  </a:cubicBezTo>
                  <a:lnTo>
                    <a:pt x="312416" y="2440532"/>
                  </a:lnTo>
                  <a:cubicBezTo>
                    <a:pt x="312416" y="2526804"/>
                    <a:pt x="242479" y="2596741"/>
                    <a:pt x="156208" y="2596741"/>
                  </a:cubicBezTo>
                  <a:lnTo>
                    <a:pt x="156208" y="2596741"/>
                  </a:lnTo>
                  <a:cubicBezTo>
                    <a:pt x="69937" y="2596741"/>
                    <a:pt x="0" y="2526804"/>
                    <a:pt x="0" y="2440532"/>
                  </a:cubicBezTo>
                  <a:lnTo>
                    <a:pt x="0" y="156208"/>
                  </a:lnTo>
                  <a:cubicBezTo>
                    <a:pt x="0" y="69937"/>
                    <a:pt x="69937" y="0"/>
                    <a:pt x="156208" y="0"/>
                  </a:cubicBezTo>
                  <a:close/>
                </a:path>
              </a:pathLst>
            </a:custGeom>
            <a:solidFill>
              <a:srgbClr val="FF0800"/>
            </a:solidFill>
            <a:ln cap="rnd">
              <a:noFill/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19050"/>
              <a:ext cx="312416" cy="26157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06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863425" y="883807"/>
            <a:ext cx="2420002" cy="1094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3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FF0000"/>
                </a:solidFill>
                <a:latin typeface="Open Sauce"/>
                <a:ea typeface="Open Sauce"/>
                <a:cs typeface="Open Sauce"/>
                <a:sym typeface="Open Sauce"/>
              </a:rPr>
              <a:t>Q &amp; A</a:t>
            </a:r>
          </a:p>
          <a:p>
            <a:pPr>
              <a:lnSpc>
                <a:spcPts val="4430"/>
              </a:lnSpc>
              <a:spcBef>
                <a:spcPct val="0"/>
              </a:spcBef>
            </a:pPr>
            <a:endParaRPr lang="en-US" sz="3164" b="1" spc="-63" dirty="0">
              <a:solidFill>
                <a:srgbClr val="191919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319249F6-BD52-4A21-BFAE-48E84918E715}"/>
              </a:ext>
            </a:extLst>
          </p:cNvPr>
          <p:cNvSpPr/>
          <p:nvPr/>
        </p:nvSpPr>
        <p:spPr>
          <a:xfrm>
            <a:off x="7817467" y="2770588"/>
            <a:ext cx="1414866" cy="1225728"/>
          </a:xfrm>
          <a:custGeom>
            <a:avLst/>
            <a:gdLst/>
            <a:ahLst/>
            <a:cxnLst/>
            <a:rect l="l" t="t" r="r" b="b"/>
            <a:pathLst>
              <a:path w="4949890" h="3949380">
                <a:moveTo>
                  <a:pt x="0" y="0"/>
                </a:moveTo>
                <a:lnTo>
                  <a:pt x="4949890" y="0"/>
                </a:lnTo>
                <a:lnTo>
                  <a:pt x="4949890" y="3949380"/>
                </a:lnTo>
                <a:lnTo>
                  <a:pt x="0" y="3949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25" name="صورة 24">
            <a:extLst>
              <a:ext uri="{FF2B5EF4-FFF2-40B4-BE49-F238E27FC236}">
                <a16:creationId xmlns:a16="http://schemas.microsoft.com/office/drawing/2014/main" id="{2CF4661B-8C35-45BF-805C-AB9CB9051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31665" y="1535082"/>
            <a:ext cx="5070812" cy="4485958"/>
          </a:xfrm>
          <a:prstGeom prst="rect">
            <a:avLst/>
          </a:prstGeom>
        </p:spPr>
      </p:pic>
      <p:grpSp>
        <p:nvGrpSpPr>
          <p:cNvPr id="26" name="Group 11">
            <a:extLst>
              <a:ext uri="{FF2B5EF4-FFF2-40B4-BE49-F238E27FC236}">
                <a16:creationId xmlns:a16="http://schemas.microsoft.com/office/drawing/2014/main" id="{56CCC31C-8C94-4F54-A66E-CD9A96475CEE}"/>
              </a:ext>
            </a:extLst>
          </p:cNvPr>
          <p:cNvGrpSpPr/>
          <p:nvPr/>
        </p:nvGrpSpPr>
        <p:grpSpPr>
          <a:xfrm>
            <a:off x="8444420" y="5279827"/>
            <a:ext cx="257846" cy="259729"/>
            <a:chOff x="0" y="0"/>
            <a:chExt cx="812800" cy="812800"/>
          </a:xfrm>
        </p:grpSpPr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13CC7D63-30A7-4634-BE28-122EF28F77A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0800"/>
            </a:solidFill>
            <a:ln cap="sq">
              <a:noFill/>
              <a:prstDash val="solid"/>
              <a:miter/>
            </a:ln>
          </p:spPr>
        </p:sp>
        <p:sp>
          <p:nvSpPr>
            <p:cNvPr id="28" name="TextBox 13">
              <a:extLst>
                <a:ext uri="{FF2B5EF4-FFF2-40B4-BE49-F238E27FC236}">
                  <a16:creationId xmlns:a16="http://schemas.microsoft.com/office/drawing/2014/main" id="{39C02903-CEDE-4ADA-BE9C-7D56D775DBBB}"/>
                </a:ext>
              </a:extLst>
            </p:cNvPr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06"/>
                </a:lnSpc>
                <a:spcBef>
                  <a:spcPct val="0"/>
                </a:spcBef>
              </a:pPr>
              <a:endParaRPr sz="1200"/>
            </a:p>
          </p:txBody>
        </p:sp>
      </p:grpSp>
    </p:spTree>
    <p:extLst>
      <p:ext uri="{BB962C8B-B14F-4D97-AF65-F5344CB8AC3E}">
        <p14:creationId xmlns:p14="http://schemas.microsoft.com/office/powerpoint/2010/main" val="4259027763"/>
      </p:ext>
    </p:extLst>
  </p:cSld>
  <p:clrMapOvr>
    <a:masterClrMapping/>
  </p:clrMapOvr>
</p:sld>
</file>

<file path=ppt/theme/theme1.xml><?xml version="1.0" encoding="utf-8"?>
<a:theme xmlns:a="http://schemas.openxmlformats.org/drawingml/2006/main" name="RED - ADRKH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3451</TotalTime>
  <Words>573</Words>
  <Application>Microsoft Office PowerPoint</Application>
  <PresentationFormat>شاشة عريضة</PresentationFormat>
  <Paragraphs>82</Paragraphs>
  <Slides>9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10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Kelson Sans</vt:lpstr>
      <vt:lpstr>Lato</vt:lpstr>
      <vt:lpstr>Open Sauce</vt:lpstr>
      <vt:lpstr>Open Sauce Bold</vt:lpstr>
      <vt:lpstr>Open Sauce Heavy</vt:lpstr>
      <vt:lpstr>Quicksand</vt:lpstr>
      <vt:lpstr>Quicksand Bold</vt:lpstr>
      <vt:lpstr>RED - ADRKHAPPT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 Putra</dc:creator>
  <cp:lastModifiedBy>NAIF AL-QUBALEE</cp:lastModifiedBy>
  <cp:revision>967</cp:revision>
  <dcterms:created xsi:type="dcterms:W3CDTF">2017-04-05T12:34:05Z</dcterms:created>
  <dcterms:modified xsi:type="dcterms:W3CDTF">2025-02-16T14:52:26Z</dcterms:modified>
</cp:coreProperties>
</file>