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3"/>
  </p:notesMasterIdLst>
  <p:sldIdLst>
    <p:sldId id="256" r:id="rId5"/>
    <p:sldId id="271" r:id="rId6"/>
    <p:sldId id="258" r:id="rId7"/>
    <p:sldId id="268" r:id="rId8"/>
    <p:sldId id="298" r:id="rId9"/>
    <p:sldId id="297" r:id="rId10"/>
    <p:sldId id="299" r:id="rId11"/>
    <p:sldId id="276" r:id="rId12"/>
    <p:sldId id="294" r:id="rId13"/>
    <p:sldId id="300" r:id="rId14"/>
    <p:sldId id="269" r:id="rId15"/>
    <p:sldId id="295" r:id="rId16"/>
    <p:sldId id="296" r:id="rId17"/>
    <p:sldId id="283" r:id="rId18"/>
    <p:sldId id="266" r:id="rId19"/>
    <p:sldId id="284" r:id="rId20"/>
    <p:sldId id="281" r:id="rId21"/>
    <p:sldId id="261" r:id="rId22"/>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836E"/>
    <a:srgbClr val="434042"/>
    <a:srgbClr val="65B5C5"/>
    <a:srgbClr val="1BA7C3"/>
    <a:srgbClr val="1C94BE"/>
    <a:srgbClr val="02DAFC"/>
    <a:srgbClr val="02DDFF"/>
    <a:srgbClr val="03BEFE"/>
    <a:srgbClr val="EDCC6F"/>
    <a:srgbClr val="F6EA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4" autoAdjust="0"/>
    <p:restoredTop sz="96201" autoAdjust="0"/>
  </p:normalViewPr>
  <p:slideViewPr>
    <p:cSldViewPr snapToGrid="0">
      <p:cViewPr>
        <p:scale>
          <a:sx n="66" d="100"/>
          <a:sy n="66" d="100"/>
        </p:scale>
        <p:origin x="592" y="54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2024/3/26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B4A20EE-D82A-465F-A06B-F1C499754A6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7" name="Subtitle 46">
            <a:extLst>
              <a:ext uri="{FF2B5EF4-FFF2-40B4-BE49-F238E27FC236}">
                <a16:creationId xmlns:a16="http://schemas.microsoft.com/office/drawing/2014/main" id="{CCA6D9F9-31CD-4DD0-877A-74BD109737BF}"/>
              </a:ext>
            </a:extLst>
          </p:cNvPr>
          <p:cNvSpPr>
            <a:spLocks noGrp="1"/>
          </p:cNvSpPr>
          <p:nvPr userDrawn="1">
            <p:ph type="subTitle" idx="1"/>
          </p:nvPr>
        </p:nvSpPr>
        <p:spPr>
          <a:xfrm>
            <a:off x="980266" y="3237426"/>
            <a:ext cx="6786562" cy="1048678"/>
          </a:xfrm>
        </p:spPr>
        <p:txBody>
          <a:bodyPr anchor="ctr">
            <a:normAutofit/>
          </a:bodyPr>
          <a:lstStyle>
            <a:lvl1pPr marL="0" indent="0" algn="l">
              <a:buNone/>
              <a:defRPr sz="2000">
                <a:solidFill>
                  <a:schemeClr val="accent4"/>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48" name="Title 47">
            <a:extLst>
              <a:ext uri="{FF2B5EF4-FFF2-40B4-BE49-F238E27FC236}">
                <a16:creationId xmlns:a16="http://schemas.microsoft.com/office/drawing/2014/main" id="{E94056E4-2D98-4982-A807-CA502024D974}"/>
              </a:ext>
            </a:extLst>
          </p:cNvPr>
          <p:cNvSpPr>
            <a:spLocks noGrp="1"/>
          </p:cNvSpPr>
          <p:nvPr userDrawn="1">
            <p:ph type="ctrTitle" hasCustomPrompt="1"/>
          </p:nvPr>
        </p:nvSpPr>
        <p:spPr>
          <a:xfrm>
            <a:off x="980266" y="1136650"/>
            <a:ext cx="6786562" cy="2360716"/>
          </a:xfrm>
        </p:spPr>
        <p:txBody>
          <a:bodyPr anchor="ctr">
            <a:normAutofit/>
          </a:bodyPr>
          <a:lstStyle>
            <a:lvl1pPr algn="l">
              <a:defRPr sz="4800">
                <a:solidFill>
                  <a:schemeClr val="tx1">
                    <a:lumMod val="85000"/>
                    <a:lumOff val="15000"/>
                  </a:schemeClr>
                </a:solidFill>
              </a:defRPr>
            </a:lvl1pPr>
          </a:lstStyle>
          <a:p>
            <a:r>
              <a:rPr lang="en-US" dirty="0"/>
              <a:t>Click to edit Master </a:t>
            </a:r>
            <a:br>
              <a:rPr lang="en-US" dirty="0"/>
            </a:br>
            <a:r>
              <a:rPr lang="en-US" dirty="0"/>
              <a:t>title style</a:t>
            </a:r>
            <a:endParaRPr lang="zh-CN" altLang="en-US" dirty="0"/>
          </a:p>
        </p:txBody>
      </p:sp>
      <p:sp>
        <p:nvSpPr>
          <p:cNvPr id="49" name="Text Placeholder 48">
            <a:extLst>
              <a:ext uri="{FF2B5EF4-FFF2-40B4-BE49-F238E27FC236}">
                <a16:creationId xmlns:a16="http://schemas.microsoft.com/office/drawing/2014/main" id="{70E1BFD4-2916-47D9-B1AD-41346A9F900E}"/>
              </a:ext>
            </a:extLst>
          </p:cNvPr>
          <p:cNvSpPr>
            <a:spLocks noGrp="1"/>
          </p:cNvSpPr>
          <p:nvPr userDrawn="1">
            <p:ph type="body" sz="quarter" idx="10" hasCustomPrompt="1"/>
          </p:nvPr>
        </p:nvSpPr>
        <p:spPr>
          <a:xfrm>
            <a:off x="980266" y="5094260"/>
            <a:ext cx="5357061" cy="296271"/>
          </a:xfrm>
        </p:spPr>
        <p:txBody>
          <a:bodyPr vert="horz" anchor="ctr">
            <a:noAutofit/>
          </a:bodyPr>
          <a:lstStyle>
            <a:lvl1pPr marL="0" indent="0" algn="l">
              <a:buNone/>
              <a:defRPr sz="1500" b="0">
                <a:solidFill>
                  <a:schemeClr val="bg2">
                    <a:lumMod val="75000"/>
                  </a:schemeClr>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50" name="Text Placeholder 49">
            <a:extLst>
              <a:ext uri="{FF2B5EF4-FFF2-40B4-BE49-F238E27FC236}">
                <a16:creationId xmlns:a16="http://schemas.microsoft.com/office/drawing/2014/main" id="{FEDB75A0-018A-4ED1-B969-EED58E77D4F1}"/>
              </a:ext>
            </a:extLst>
          </p:cNvPr>
          <p:cNvSpPr>
            <a:spLocks noGrp="1"/>
          </p:cNvSpPr>
          <p:nvPr userDrawn="1">
            <p:ph type="body" sz="quarter" idx="11" hasCustomPrompt="1"/>
          </p:nvPr>
        </p:nvSpPr>
        <p:spPr>
          <a:xfrm>
            <a:off x="980266" y="5419201"/>
            <a:ext cx="5357061" cy="296271"/>
          </a:xfrm>
        </p:spPr>
        <p:txBody>
          <a:bodyPr vert="horz" anchor="ctr">
            <a:noAutofit/>
          </a:bodyPr>
          <a:lstStyle>
            <a:lvl1pPr marL="0" indent="0" algn="l">
              <a:buNone/>
              <a:defRPr sz="1500" b="0">
                <a:solidFill>
                  <a:schemeClr val="bg2">
                    <a:lumMod val="75000"/>
                  </a:schemeClr>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pic>
        <p:nvPicPr>
          <p:cNvPr id="6" name="Picture 5">
            <a:extLst>
              <a:ext uri="{FF2B5EF4-FFF2-40B4-BE49-F238E27FC236}">
                <a16:creationId xmlns:a16="http://schemas.microsoft.com/office/drawing/2014/main" id="{FB3AD1AB-EDCC-4F6F-8722-458AEC7D4C3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9550" y="495300"/>
            <a:ext cx="12192000" cy="6858000"/>
          </a:xfrm>
          <a:prstGeom prst="rect">
            <a:avLst/>
          </a:prstGeom>
        </p:spPr>
      </p:pic>
    </p:spTree>
    <p:extLst>
      <p:ext uri="{BB962C8B-B14F-4D97-AF65-F5344CB8AC3E}">
        <p14:creationId xmlns:p14="http://schemas.microsoft.com/office/powerpoint/2010/main" val="2882586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a:defRPr/>
            </a:lvl1pPr>
            <a:lvl2pPr>
              <a:defRPr/>
            </a:lvl2pPr>
            <a:lvl3pPr>
              <a:defRPr/>
            </a:lvl3pPr>
            <a:lvl4pPr>
              <a:defRPr/>
            </a:lvl4pPr>
            <a:lvl5pPr>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4" name="Date Placeholder 3">
            <a:extLst>
              <a:ext uri="{FF2B5EF4-FFF2-40B4-BE49-F238E27FC236}">
                <a16:creationId xmlns:a16="http://schemas.microsoft.com/office/drawing/2014/main" id="{96DECD67-EF7B-4225-9DCD-E9A1FB000059}"/>
              </a:ext>
            </a:extLst>
          </p:cNvPr>
          <p:cNvSpPr>
            <a:spLocks noGrp="1"/>
          </p:cNvSpPr>
          <p:nvPr>
            <p:ph type="dt" sz="half" idx="10"/>
          </p:nvPr>
        </p:nvSpPr>
        <p:spPr/>
        <p:txBody>
          <a:bodyPr/>
          <a:lstStyle/>
          <a:p>
            <a:fld id="{6489D9C7-5DC6-4263-87FF-7C99F6FB63C3}" type="datetime1">
              <a:rPr lang="zh-CN" altLang="en-US" smtClean="0"/>
              <a:t>2024/3/26</a:t>
            </a:fld>
            <a:endParaRPr lang="zh-CN" altLang="en-US"/>
          </a:p>
        </p:txBody>
      </p:sp>
      <p:sp>
        <p:nvSpPr>
          <p:cNvPr id="5" name="Footer Placeholder 4">
            <a:extLst>
              <a:ext uri="{FF2B5EF4-FFF2-40B4-BE49-F238E27FC236}">
                <a16:creationId xmlns:a16="http://schemas.microsoft.com/office/drawing/2014/main" id="{41BE31C9-EEB9-478B-9042-EAA8EC2684D5}"/>
              </a:ext>
            </a:extLst>
          </p:cNvPr>
          <p:cNvSpPr>
            <a:spLocks noGrp="1"/>
          </p:cNvSpPr>
          <p:nvPr>
            <p:ph type="ftr" sz="quarter" idx="11"/>
          </p:nvPr>
        </p:nvSpPr>
        <p:spPr/>
        <p:txBody>
          <a:bodyPr/>
          <a:lstStyle/>
          <a:p>
            <a:r>
              <a:rPr lang="en-US" altLang="zh-CN"/>
              <a:t>OfficePLUS</a:t>
            </a:r>
            <a:endParaRPr lang="zh-CN" altLang="en-US" dirty="0"/>
          </a:p>
        </p:txBody>
      </p:sp>
      <p:sp>
        <p:nvSpPr>
          <p:cNvPr id="6" name="Slide Number Placeholder 5">
            <a:extLst>
              <a:ext uri="{FF2B5EF4-FFF2-40B4-BE49-F238E27FC236}">
                <a16:creationId xmlns:a16="http://schemas.microsoft.com/office/drawing/2014/main" id="{C5CE021F-56B6-40B0-88C1-2D7CFC553E26}"/>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977832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DD55CE78-2B65-4A52-B6DC-6AA8487BB40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1" name="Picture 20">
            <a:extLst>
              <a:ext uri="{FF2B5EF4-FFF2-40B4-BE49-F238E27FC236}">
                <a16:creationId xmlns:a16="http://schemas.microsoft.com/office/drawing/2014/main" id="{3EEDE1CD-D8CF-425B-9312-CFD0C6C9D66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9550" y="495300"/>
            <a:ext cx="12192000" cy="6858000"/>
          </a:xfrm>
          <a:prstGeom prst="rect">
            <a:avLst/>
          </a:prstGeom>
        </p:spPr>
      </p:pic>
      <p:sp>
        <p:nvSpPr>
          <p:cNvPr id="13" name="Title 12"/>
          <p:cNvSpPr>
            <a:spLocks noGrp="1"/>
          </p:cNvSpPr>
          <p:nvPr userDrawn="1">
            <p:ph type="ctrTitle" hasCustomPrompt="1"/>
          </p:nvPr>
        </p:nvSpPr>
        <p:spPr>
          <a:xfrm>
            <a:off x="1454398" y="1396009"/>
            <a:ext cx="5426076" cy="1621509"/>
          </a:xfrm>
        </p:spPr>
        <p:txBody>
          <a:bodyPr anchor="b">
            <a:normAutofit/>
          </a:bodyPr>
          <a:lstStyle>
            <a:lvl1pPr marL="0" indent="0" algn="l">
              <a:buFont typeface="Arial" panose="020B0604020202020204" pitchFamily="34" charset="0"/>
              <a:buNone/>
              <a:defRPr sz="7200">
                <a:solidFill>
                  <a:schemeClr val="tx1">
                    <a:lumMod val="85000"/>
                    <a:lumOff val="15000"/>
                  </a:schemeClr>
                </a:solidFill>
              </a:defRPr>
            </a:lvl1pPr>
          </a:lstStyle>
          <a:p>
            <a:r>
              <a:rPr lang="en-US" altLang="zh-CN" dirty="0"/>
              <a:t>Conclusion</a:t>
            </a:r>
            <a:endParaRPr lang="zh-CN" altLang="en-US" dirty="0"/>
          </a:p>
        </p:txBody>
      </p:sp>
      <p:sp>
        <p:nvSpPr>
          <p:cNvPr id="15" name="Text Placeholder 14"/>
          <p:cNvSpPr>
            <a:spLocks noGrp="1"/>
          </p:cNvSpPr>
          <p:nvPr userDrawn="1">
            <p:ph type="body" sz="quarter" idx="18" hasCustomPrompt="1"/>
          </p:nvPr>
        </p:nvSpPr>
        <p:spPr>
          <a:xfrm>
            <a:off x="1451001" y="3511745"/>
            <a:ext cx="5426076" cy="310871"/>
          </a:xfrm>
        </p:spPr>
        <p:txBody>
          <a:bodyPr vert="horz" lIns="91440" tIns="45720" rIns="91440" bIns="45720" rtlCol="0">
            <a:normAutofit/>
          </a:bodyPr>
          <a:lstStyle>
            <a:lvl1pPr marL="0" indent="0" algn="l">
              <a:buNone/>
              <a:defRPr lang="zh-CN" altLang="en-US" sz="1500" smtClean="0">
                <a:solidFill>
                  <a:schemeClr val="tx1">
                    <a:lumMod val="50000"/>
                    <a:lumOff val="50000"/>
                  </a:schemeClr>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Text Placeholder 5">
            <a:extLst>
              <a:ext uri="{FF2B5EF4-FFF2-40B4-BE49-F238E27FC236}">
                <a16:creationId xmlns:a16="http://schemas.microsoft.com/office/drawing/2014/main" id="{05EBDA4F-7210-4CAE-8333-80DB24212E78}"/>
              </a:ext>
            </a:extLst>
          </p:cNvPr>
          <p:cNvSpPr>
            <a:spLocks noGrp="1"/>
          </p:cNvSpPr>
          <p:nvPr>
            <p:ph type="body" sz="quarter" idx="10" hasCustomPrompt="1"/>
          </p:nvPr>
        </p:nvSpPr>
        <p:spPr>
          <a:xfrm>
            <a:off x="1451002" y="3215474"/>
            <a:ext cx="5426076" cy="296271"/>
          </a:xfrm>
        </p:spPr>
        <p:txBody>
          <a:bodyPr vert="horz" anchor="ctr">
            <a:noAutofit/>
          </a:bodyPr>
          <a:lstStyle>
            <a:lvl1pPr marL="0" indent="0" algn="l">
              <a:buNone/>
              <a:defRPr sz="1500" b="0">
                <a:solidFill>
                  <a:schemeClr val="tx1">
                    <a:lumMod val="50000"/>
                    <a:lumOff val="50000"/>
                  </a:schemeClr>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593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37F0258-4B56-4926-ADC9-621241FD17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pic>
        <p:nvPicPr>
          <p:cNvPr id="11" name="Picture 10">
            <a:extLst>
              <a:ext uri="{FF2B5EF4-FFF2-40B4-BE49-F238E27FC236}">
                <a16:creationId xmlns:a16="http://schemas.microsoft.com/office/drawing/2014/main" id="{FDB3ABD1-BB89-4563-9055-1F3CD371DE7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671512" y="812165"/>
            <a:ext cx="12192000" cy="6858000"/>
          </a:xfrm>
          <a:prstGeom prst="rect">
            <a:avLst/>
          </a:prstGeom>
        </p:spPr>
      </p:pic>
      <p:sp>
        <p:nvSpPr>
          <p:cNvPr id="20" name="Title 19"/>
          <p:cNvSpPr>
            <a:spLocks noGrp="1"/>
          </p:cNvSpPr>
          <p:nvPr userDrawn="1">
            <p:ph type="title"/>
          </p:nvPr>
        </p:nvSpPr>
        <p:spPr>
          <a:xfrm>
            <a:off x="5787424" y="3142015"/>
            <a:ext cx="5419185" cy="895350"/>
          </a:xfrm>
        </p:spPr>
        <p:txBody>
          <a:bodyPr anchor="b">
            <a:noAutofit/>
          </a:bodyPr>
          <a:lstStyle>
            <a:lvl1pPr algn="l">
              <a:defRPr sz="2800" b="1">
                <a:solidFill>
                  <a:schemeClr val="tx1">
                    <a:lumMod val="75000"/>
                    <a:lumOff val="25000"/>
                  </a:schemeClr>
                </a:solidFill>
              </a:defRPr>
            </a:lvl1pPr>
          </a:lstStyle>
          <a:p>
            <a:r>
              <a:rPr lang="en-US" dirty="0"/>
              <a:t>Click to edit Master title style</a:t>
            </a:r>
            <a:endParaRPr lang="zh-CN" altLang="en-US" dirty="0"/>
          </a:p>
        </p:txBody>
      </p:sp>
      <p:sp>
        <p:nvSpPr>
          <p:cNvPr id="21" name="Text Placeholder 20"/>
          <p:cNvSpPr>
            <a:spLocks noGrp="1"/>
          </p:cNvSpPr>
          <p:nvPr userDrawn="1">
            <p:ph type="body" idx="1"/>
          </p:nvPr>
        </p:nvSpPr>
        <p:spPr>
          <a:xfrm>
            <a:off x="5787423" y="4114354"/>
            <a:ext cx="5419185" cy="1015623"/>
          </a:xfrm>
        </p:spPr>
        <p:txBody>
          <a:bodyPr anchor="t">
            <a:normAutofit/>
          </a:bodyPr>
          <a:lstStyle>
            <a:lvl1pPr marL="0" indent="0" algn="l">
              <a:lnSpc>
                <a:spcPct val="100000"/>
              </a:lnSpc>
              <a:buNone/>
              <a:defRPr sz="1100">
                <a:solidFill>
                  <a:schemeClr val="tx1">
                    <a:lumMod val="75000"/>
                    <a:lumOff val="2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CB82F-2036-47F8-967F-811316D65A08}"/>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4" name="Content Placeholder 3">
            <a:extLst>
              <a:ext uri="{FF2B5EF4-FFF2-40B4-BE49-F238E27FC236}">
                <a16:creationId xmlns:a16="http://schemas.microsoft.com/office/drawing/2014/main" id="{27E58D20-F6D3-402F-8CAE-45C93DE21A06}"/>
              </a:ext>
            </a:extLst>
          </p:cNvPr>
          <p:cNvSpPr>
            <a:spLocks noGrp="1"/>
          </p:cNvSpPr>
          <p:nvPr>
            <p:ph sz="half" idx="2" hasCustomPrompt="1"/>
          </p:nvPr>
        </p:nvSpPr>
        <p:spPr>
          <a:xfrm>
            <a:off x="6172199" y="1130300"/>
            <a:ext cx="5348287" cy="5006975"/>
          </a:xfrm>
        </p:spPr>
        <p:txBody>
          <a:bodyPr>
            <a:normAutofit/>
          </a:bodyPr>
          <a:lstStyle>
            <a:lvl1pPr>
              <a:defRPr sz="1400"/>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8" name="Content Placeholder 7">
            <a:extLst>
              <a:ext uri="{FF2B5EF4-FFF2-40B4-BE49-F238E27FC236}">
                <a16:creationId xmlns:a16="http://schemas.microsoft.com/office/drawing/2014/main" id="{10CDFBA3-1B3A-4680-B040-97746005F91F}"/>
              </a:ext>
            </a:extLst>
          </p:cNvPr>
          <p:cNvSpPr>
            <a:spLocks noGrp="1"/>
          </p:cNvSpPr>
          <p:nvPr>
            <p:ph sz="half" idx="13" hasCustomPrompt="1"/>
          </p:nvPr>
        </p:nvSpPr>
        <p:spPr>
          <a:xfrm>
            <a:off x="669924" y="1130300"/>
            <a:ext cx="5348287" cy="5006975"/>
          </a:xfrm>
        </p:spPr>
        <p:txBody>
          <a:bodyPr>
            <a:normAutofit/>
          </a:bodyPr>
          <a:lstStyle>
            <a:lvl1pPr>
              <a:defRPr sz="1400"/>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3" name="Date Placeholder 2">
            <a:extLst>
              <a:ext uri="{FF2B5EF4-FFF2-40B4-BE49-F238E27FC236}">
                <a16:creationId xmlns:a16="http://schemas.microsoft.com/office/drawing/2014/main" id="{5738D1FF-F029-4867-90D4-B2A4A57D6EAB}"/>
              </a:ext>
            </a:extLst>
          </p:cNvPr>
          <p:cNvSpPr>
            <a:spLocks noGrp="1"/>
          </p:cNvSpPr>
          <p:nvPr>
            <p:ph type="dt" sz="half" idx="14"/>
          </p:nvPr>
        </p:nvSpPr>
        <p:spPr/>
        <p:txBody>
          <a:bodyPr/>
          <a:lstStyle/>
          <a:p>
            <a:fld id="{6489D9C7-5DC6-4263-87FF-7C99F6FB63C3}" type="datetime1">
              <a:rPr lang="zh-CN" altLang="en-US" smtClean="0"/>
              <a:t>2024/3/26</a:t>
            </a:fld>
            <a:endParaRPr lang="zh-CN" altLang="en-US" dirty="0"/>
          </a:p>
        </p:txBody>
      </p:sp>
      <p:sp>
        <p:nvSpPr>
          <p:cNvPr id="9" name="Footer Placeholder 8">
            <a:extLst>
              <a:ext uri="{FF2B5EF4-FFF2-40B4-BE49-F238E27FC236}">
                <a16:creationId xmlns:a16="http://schemas.microsoft.com/office/drawing/2014/main" id="{A4CE92EA-4D63-406A-8DB4-81454AA337BC}"/>
              </a:ext>
            </a:extLst>
          </p:cNvPr>
          <p:cNvSpPr>
            <a:spLocks noGrp="1"/>
          </p:cNvSpPr>
          <p:nvPr>
            <p:ph type="ftr" sz="quarter" idx="15"/>
          </p:nvPr>
        </p:nvSpPr>
        <p:spPr/>
        <p:txBody>
          <a:bodyPr/>
          <a:lstStyle/>
          <a:p>
            <a:r>
              <a:rPr lang="en-US" altLang="zh-CN"/>
              <a:t>OfficePLUS </a:t>
            </a:r>
            <a:endParaRPr lang="zh-CN" altLang="en-US" dirty="0"/>
          </a:p>
        </p:txBody>
      </p:sp>
      <p:sp>
        <p:nvSpPr>
          <p:cNvPr id="10" name="Slide Number Placeholder 9">
            <a:extLst>
              <a:ext uri="{FF2B5EF4-FFF2-40B4-BE49-F238E27FC236}">
                <a16:creationId xmlns:a16="http://schemas.microsoft.com/office/drawing/2014/main" id="{69AB785F-69B1-42FD-A54D-980ECF6E7FD6}"/>
              </a:ext>
            </a:extLst>
          </p:cNvPr>
          <p:cNvSpPr>
            <a:spLocks noGrp="1"/>
          </p:cNvSpPr>
          <p:nvPr>
            <p:ph type="sldNum" sz="quarter" idx="16"/>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522408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DB13F9A-9790-4562-8B37-BBDCA0C1B0FA}"/>
              </a:ext>
            </a:extLst>
          </p:cNvPr>
          <p:cNvSpPr>
            <a:spLocks noGrp="1"/>
          </p:cNvSpPr>
          <p:nvPr>
            <p:ph type="body" idx="1" hasCustomPrompt="1"/>
          </p:nvPr>
        </p:nvSpPr>
        <p:spPr>
          <a:xfrm>
            <a:off x="665163" y="1135380"/>
            <a:ext cx="5326061" cy="448976"/>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Click to edit Master title style</a:t>
            </a:r>
          </a:p>
        </p:txBody>
      </p:sp>
      <p:sp>
        <p:nvSpPr>
          <p:cNvPr id="4" name="Content Placeholder 3">
            <a:extLst>
              <a:ext uri="{FF2B5EF4-FFF2-40B4-BE49-F238E27FC236}">
                <a16:creationId xmlns:a16="http://schemas.microsoft.com/office/drawing/2014/main" id="{8F939CE1-2565-4BD2-B765-0FDA979C4208}"/>
              </a:ext>
            </a:extLst>
          </p:cNvPr>
          <p:cNvSpPr>
            <a:spLocks noGrp="1"/>
          </p:cNvSpPr>
          <p:nvPr>
            <p:ph sz="half" idx="2" hasCustomPrompt="1"/>
          </p:nvPr>
        </p:nvSpPr>
        <p:spPr>
          <a:xfrm>
            <a:off x="671514" y="1685956"/>
            <a:ext cx="5326061" cy="4503707"/>
          </a:xfrm>
        </p:spPr>
        <p:txBody>
          <a:bodyPr>
            <a:normAutofit/>
          </a:bodyPr>
          <a:lstStyle>
            <a:lvl1pPr>
              <a:defRPr sz="1400"/>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5" name="Text Placeholder 4">
            <a:extLst>
              <a:ext uri="{FF2B5EF4-FFF2-40B4-BE49-F238E27FC236}">
                <a16:creationId xmlns:a16="http://schemas.microsoft.com/office/drawing/2014/main" id="{37A8FE65-353E-44A9-975F-C67D0364E0EE}"/>
              </a:ext>
            </a:extLst>
          </p:cNvPr>
          <p:cNvSpPr>
            <a:spLocks noGrp="1"/>
          </p:cNvSpPr>
          <p:nvPr>
            <p:ph type="body" sz="quarter" idx="3" hasCustomPrompt="1"/>
          </p:nvPr>
        </p:nvSpPr>
        <p:spPr>
          <a:xfrm>
            <a:off x="6194426" y="1135380"/>
            <a:ext cx="5326061" cy="448976"/>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Edit Master text styles</a:t>
            </a:r>
          </a:p>
        </p:txBody>
      </p:sp>
      <p:sp>
        <p:nvSpPr>
          <p:cNvPr id="6" name="Content Placeholder 5">
            <a:extLst>
              <a:ext uri="{FF2B5EF4-FFF2-40B4-BE49-F238E27FC236}">
                <a16:creationId xmlns:a16="http://schemas.microsoft.com/office/drawing/2014/main" id="{3E1F490D-3FF4-40C5-B1DD-918F0138111B}"/>
              </a:ext>
            </a:extLst>
          </p:cNvPr>
          <p:cNvSpPr>
            <a:spLocks noGrp="1"/>
          </p:cNvSpPr>
          <p:nvPr>
            <p:ph sz="quarter" idx="4" hasCustomPrompt="1"/>
          </p:nvPr>
        </p:nvSpPr>
        <p:spPr>
          <a:xfrm>
            <a:off x="6172199" y="1685956"/>
            <a:ext cx="5348287" cy="4503707"/>
          </a:xfrm>
        </p:spPr>
        <p:txBody>
          <a:bodyPr>
            <a:normAutofit/>
          </a:bodyPr>
          <a:lstStyle>
            <a:lvl1pPr>
              <a:defRPr sz="1400"/>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 name="Title 9">
            <a:extLst>
              <a:ext uri="{FF2B5EF4-FFF2-40B4-BE49-F238E27FC236}">
                <a16:creationId xmlns:a16="http://schemas.microsoft.com/office/drawing/2014/main" id="{B458B080-7577-4712-B3BC-597995F4A741}"/>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2" name="Date Placeholder 1">
            <a:extLst>
              <a:ext uri="{FF2B5EF4-FFF2-40B4-BE49-F238E27FC236}">
                <a16:creationId xmlns:a16="http://schemas.microsoft.com/office/drawing/2014/main" id="{4B650616-94FA-4F8C-B49C-5CD1BB08AE5D}"/>
              </a:ext>
            </a:extLst>
          </p:cNvPr>
          <p:cNvSpPr>
            <a:spLocks noGrp="1"/>
          </p:cNvSpPr>
          <p:nvPr>
            <p:ph type="dt" sz="half" idx="10"/>
          </p:nvPr>
        </p:nvSpPr>
        <p:spPr/>
        <p:txBody>
          <a:bodyPr/>
          <a:lstStyle/>
          <a:p>
            <a:fld id="{6489D9C7-5DC6-4263-87FF-7C99F6FB63C3}" type="datetime1">
              <a:rPr lang="zh-CN" altLang="en-US" smtClean="0"/>
              <a:t>2024/3/26</a:t>
            </a:fld>
            <a:endParaRPr lang="zh-CN" altLang="en-US" dirty="0"/>
          </a:p>
        </p:txBody>
      </p:sp>
      <p:sp>
        <p:nvSpPr>
          <p:cNvPr id="11" name="Footer Placeholder 10">
            <a:extLst>
              <a:ext uri="{FF2B5EF4-FFF2-40B4-BE49-F238E27FC236}">
                <a16:creationId xmlns:a16="http://schemas.microsoft.com/office/drawing/2014/main" id="{E9664480-D645-43BD-896D-DC0BDBEEA9A5}"/>
              </a:ext>
            </a:extLst>
          </p:cNvPr>
          <p:cNvSpPr>
            <a:spLocks noGrp="1"/>
          </p:cNvSpPr>
          <p:nvPr>
            <p:ph type="ftr" sz="quarter" idx="11"/>
          </p:nvPr>
        </p:nvSpPr>
        <p:spPr/>
        <p:txBody>
          <a:bodyPr/>
          <a:lstStyle/>
          <a:p>
            <a:r>
              <a:rPr lang="en-US" altLang="zh-CN"/>
              <a:t>OfficePLUS </a:t>
            </a:r>
            <a:endParaRPr lang="zh-CN" altLang="en-US" dirty="0"/>
          </a:p>
        </p:txBody>
      </p:sp>
      <p:sp>
        <p:nvSpPr>
          <p:cNvPr id="12" name="Slide Number Placeholder 11">
            <a:extLst>
              <a:ext uri="{FF2B5EF4-FFF2-40B4-BE49-F238E27FC236}">
                <a16:creationId xmlns:a16="http://schemas.microsoft.com/office/drawing/2014/main" id="{846A2231-11F9-489B-9492-E00E5114D4DB}"/>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321622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t>2024/3/26</a:t>
            </a:fld>
            <a:endParaRPr lang="zh-CN" altLang="en-US"/>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a:t>OfficePLUS</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2A0A934-5CD6-45C4-85B8-F0193DB32107}"/>
              </a:ext>
            </a:extLst>
          </p:cNvPr>
          <p:cNvSpPr>
            <a:spLocks noGrp="1"/>
          </p:cNvSpPr>
          <p:nvPr>
            <p:ph type="pic" idx="1" hasCustomPrompt="1"/>
          </p:nvPr>
        </p:nvSpPr>
        <p:spPr>
          <a:xfrm>
            <a:off x="5183188" y="1130299"/>
            <a:ext cx="6337300" cy="5006975"/>
          </a:xfrm>
          <a:solidFill>
            <a:schemeClr val="bg1">
              <a:lumMod val="95000"/>
            </a:schemeClr>
          </a:solidFill>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Picture</a:t>
            </a:r>
            <a:endParaRPr lang="zh-CN" altLang="en-US" dirty="0"/>
          </a:p>
        </p:txBody>
      </p:sp>
      <p:sp>
        <p:nvSpPr>
          <p:cNvPr id="4" name="Text Placeholder 3">
            <a:extLst>
              <a:ext uri="{FF2B5EF4-FFF2-40B4-BE49-F238E27FC236}">
                <a16:creationId xmlns:a16="http://schemas.microsoft.com/office/drawing/2014/main" id="{193FB480-9825-4C58-BCE4-FA8E8034DF6A}"/>
              </a:ext>
            </a:extLst>
          </p:cNvPr>
          <p:cNvSpPr>
            <a:spLocks noGrp="1"/>
          </p:cNvSpPr>
          <p:nvPr>
            <p:ph type="body" sz="half" idx="2" hasCustomPrompt="1"/>
          </p:nvPr>
        </p:nvSpPr>
        <p:spPr>
          <a:xfrm>
            <a:off x="669924" y="1138237"/>
            <a:ext cx="4282322" cy="499903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dirty="0"/>
              <a:t>Edit Master text styles</a:t>
            </a:r>
          </a:p>
        </p:txBody>
      </p:sp>
      <p:sp>
        <p:nvSpPr>
          <p:cNvPr id="8" name="Title 7">
            <a:extLst>
              <a:ext uri="{FF2B5EF4-FFF2-40B4-BE49-F238E27FC236}">
                <a16:creationId xmlns:a16="http://schemas.microsoft.com/office/drawing/2014/main" id="{F4537028-F61E-47F3-9D71-30474CF14BD8}"/>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2" name="Date Placeholder 1">
            <a:extLst>
              <a:ext uri="{FF2B5EF4-FFF2-40B4-BE49-F238E27FC236}">
                <a16:creationId xmlns:a16="http://schemas.microsoft.com/office/drawing/2014/main" id="{950FDA25-DB83-46C5-AF0D-EDF629B29505}"/>
              </a:ext>
            </a:extLst>
          </p:cNvPr>
          <p:cNvSpPr>
            <a:spLocks noGrp="1"/>
          </p:cNvSpPr>
          <p:nvPr>
            <p:ph type="dt" sz="half" idx="10"/>
          </p:nvPr>
        </p:nvSpPr>
        <p:spPr/>
        <p:txBody>
          <a:bodyPr/>
          <a:lstStyle/>
          <a:p>
            <a:fld id="{6489D9C7-5DC6-4263-87FF-7C99F6FB63C3}" type="datetime1">
              <a:rPr lang="zh-CN" altLang="en-US" smtClean="0"/>
              <a:t>2024/3/26</a:t>
            </a:fld>
            <a:endParaRPr lang="zh-CN" altLang="en-US" dirty="0"/>
          </a:p>
        </p:txBody>
      </p:sp>
      <p:sp>
        <p:nvSpPr>
          <p:cNvPr id="9" name="Footer Placeholder 8">
            <a:extLst>
              <a:ext uri="{FF2B5EF4-FFF2-40B4-BE49-F238E27FC236}">
                <a16:creationId xmlns:a16="http://schemas.microsoft.com/office/drawing/2014/main" id="{2C754D97-8B61-4E79-A1E5-35140A9C49B9}"/>
              </a:ext>
            </a:extLst>
          </p:cNvPr>
          <p:cNvSpPr>
            <a:spLocks noGrp="1"/>
          </p:cNvSpPr>
          <p:nvPr>
            <p:ph type="ftr" sz="quarter" idx="11"/>
          </p:nvPr>
        </p:nvSpPr>
        <p:spPr/>
        <p:txBody>
          <a:bodyPr/>
          <a:lstStyle/>
          <a:p>
            <a:r>
              <a:rPr lang="en-US" altLang="zh-CN"/>
              <a:t>OfficePLUS </a:t>
            </a:r>
            <a:endParaRPr lang="zh-CN" altLang="en-US" dirty="0"/>
          </a:p>
        </p:txBody>
      </p:sp>
      <p:sp>
        <p:nvSpPr>
          <p:cNvPr id="10" name="Slide Number Placeholder 9">
            <a:extLst>
              <a:ext uri="{FF2B5EF4-FFF2-40B4-BE49-F238E27FC236}">
                <a16:creationId xmlns:a16="http://schemas.microsoft.com/office/drawing/2014/main" id="{B1872646-73C0-4ECC-98AD-5144CCA404D3}"/>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307130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A26850-400B-4B40-A941-1801CDFB6B60}"/>
              </a:ext>
            </a:extLst>
          </p:cNvPr>
          <p:cNvSpPr>
            <a:spLocks noGrp="1"/>
          </p:cNvSpPr>
          <p:nvPr>
            <p:ph type="title" orient="vert" hasCustomPrompt="1"/>
          </p:nvPr>
        </p:nvSpPr>
        <p:spPr>
          <a:xfrm>
            <a:off x="8610599" y="1130300"/>
            <a:ext cx="2909888" cy="5006974"/>
          </a:xfrm>
        </p:spPr>
        <p:txBody>
          <a:bodyPr vert="eaVert">
            <a:normAutofit/>
          </a:bodyPr>
          <a:lstStyle>
            <a:lvl1pPr>
              <a:defRPr sz="2000"/>
            </a:lvl1pPr>
          </a:lstStyle>
          <a:p>
            <a:r>
              <a:rPr lang="en-US" altLang="zh-CN" dirty="0"/>
              <a:t>Click to edit Master title style</a:t>
            </a:r>
            <a:endParaRPr lang="zh-CN" altLang="en-US" dirty="0"/>
          </a:p>
        </p:txBody>
      </p:sp>
      <p:sp>
        <p:nvSpPr>
          <p:cNvPr id="3" name="Vertical Text Placeholder 2">
            <a:extLst>
              <a:ext uri="{FF2B5EF4-FFF2-40B4-BE49-F238E27FC236}">
                <a16:creationId xmlns:a16="http://schemas.microsoft.com/office/drawing/2014/main" id="{C4CE9257-C5F8-43EE-8C8C-4FD143283D49}"/>
              </a:ext>
            </a:extLst>
          </p:cNvPr>
          <p:cNvSpPr>
            <a:spLocks noGrp="1"/>
          </p:cNvSpPr>
          <p:nvPr>
            <p:ph type="body" orient="vert" idx="1" hasCustomPrompt="1"/>
          </p:nvPr>
        </p:nvSpPr>
        <p:spPr>
          <a:xfrm>
            <a:off x="669925" y="1130300"/>
            <a:ext cx="7795065" cy="5006973"/>
          </a:xfrm>
        </p:spPr>
        <p:txBody>
          <a:bodyPr vert="eaVert"/>
          <a:lstStyle>
            <a:lvl1pPr>
              <a:defRPr/>
            </a:lvl1pPr>
            <a:lvl2pPr>
              <a:defRPr/>
            </a:lvl2pPr>
            <a:lvl3pPr>
              <a:defRPr/>
            </a:lvl3pPr>
            <a:lvl4pPr>
              <a:defRPr/>
            </a:lvl4pPr>
            <a:lvl5pPr>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8" name="Date Placeholder 7">
            <a:extLst>
              <a:ext uri="{FF2B5EF4-FFF2-40B4-BE49-F238E27FC236}">
                <a16:creationId xmlns:a16="http://schemas.microsoft.com/office/drawing/2014/main" id="{D225C0EF-3B42-4E42-877B-BB95B98762D0}"/>
              </a:ext>
            </a:extLst>
          </p:cNvPr>
          <p:cNvSpPr>
            <a:spLocks noGrp="1"/>
          </p:cNvSpPr>
          <p:nvPr>
            <p:ph type="dt" sz="half" idx="10"/>
          </p:nvPr>
        </p:nvSpPr>
        <p:spPr/>
        <p:txBody>
          <a:bodyPr/>
          <a:lstStyle/>
          <a:p>
            <a:fld id="{6489D9C7-5DC6-4263-87FF-7C99F6FB63C3}" type="datetime1">
              <a:rPr lang="zh-CN" altLang="en-US" smtClean="0"/>
              <a:t>2024/3/26</a:t>
            </a:fld>
            <a:endParaRPr lang="zh-CN" altLang="en-US" dirty="0"/>
          </a:p>
        </p:txBody>
      </p:sp>
      <p:sp>
        <p:nvSpPr>
          <p:cNvPr id="9" name="Footer Placeholder 8">
            <a:extLst>
              <a:ext uri="{FF2B5EF4-FFF2-40B4-BE49-F238E27FC236}">
                <a16:creationId xmlns:a16="http://schemas.microsoft.com/office/drawing/2014/main" id="{B1EF878A-978C-4FF5-98E8-4EA308DFFC1D}"/>
              </a:ext>
            </a:extLst>
          </p:cNvPr>
          <p:cNvSpPr>
            <a:spLocks noGrp="1"/>
          </p:cNvSpPr>
          <p:nvPr>
            <p:ph type="ftr" sz="quarter" idx="11"/>
          </p:nvPr>
        </p:nvSpPr>
        <p:spPr/>
        <p:txBody>
          <a:bodyPr/>
          <a:lstStyle/>
          <a:p>
            <a:r>
              <a:rPr lang="en-US" altLang="zh-CN"/>
              <a:t>OfficePLUS </a:t>
            </a:r>
            <a:endParaRPr lang="zh-CN" altLang="en-US" dirty="0"/>
          </a:p>
        </p:txBody>
      </p:sp>
      <p:sp>
        <p:nvSpPr>
          <p:cNvPr id="10" name="Slide Number Placeholder 9">
            <a:extLst>
              <a:ext uri="{FF2B5EF4-FFF2-40B4-BE49-F238E27FC236}">
                <a16:creationId xmlns:a16="http://schemas.microsoft.com/office/drawing/2014/main" id="{71CBB6EA-5004-4A02-8AF9-9CE561A40B65}"/>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600749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Text Placeholder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sp>
        <p:nvSpPr>
          <p:cNvPr id="8" name="Date Placeholder 7">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t>2024/3/26</a:t>
            </a:fld>
            <a:endParaRPr lang="zh-CN" altLang="en-US"/>
          </a:p>
        </p:txBody>
      </p:sp>
      <p:sp>
        <p:nvSpPr>
          <p:cNvPr id="9" name="Footer Placeholder 8">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OfficePLUS</a:t>
            </a:r>
            <a:endParaRPr lang="zh-CN" altLang="en-US" dirty="0"/>
          </a:p>
        </p:txBody>
      </p:sp>
      <p:sp>
        <p:nvSpPr>
          <p:cNvPr id="10" name="Slide Number Placeholder 9">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69" r:id="rId2"/>
    <p:sldLayoutId id="2147483651" r:id="rId3"/>
    <p:sldLayoutId id="2147483664" r:id="rId4"/>
    <p:sldLayoutId id="2147483665" r:id="rId5"/>
    <p:sldLayoutId id="2147483662" r:id="rId6"/>
    <p:sldLayoutId id="2147483655" r:id="rId7"/>
    <p:sldLayoutId id="2147483666" r:id="rId8"/>
    <p:sldLayoutId id="2147483667" r:id="rId9"/>
    <p:sldLayoutId id="2147483668" r:id="rId10"/>
    <p:sldLayoutId id="2147483661" r:id="rId11"/>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hemeOverride" Target="../theme/themeOverr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hyperlink" Target="https://community.ibm.com/community/user/businessanalytics/blogs/steven-macko/2019/07/11/telco-customer-churn-1113" TargetMode="External"/><Relationship Id="rId2" Type="http://schemas.openxmlformats.org/officeDocument/2006/relationships/hyperlink" Target="https://www.kaggle.com/blastchar/telco-customer-churn"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altLang="zh-CN" dirty="0">
                <a:cs typeface="+mn-ea"/>
                <a:sym typeface="+mn-lt"/>
              </a:rPr>
              <a:t>Capstone 2</a:t>
            </a:r>
          </a:p>
        </p:txBody>
      </p:sp>
      <p:sp>
        <p:nvSpPr>
          <p:cNvPr id="4" name="Title 3"/>
          <p:cNvSpPr>
            <a:spLocks noGrp="1"/>
          </p:cNvSpPr>
          <p:nvPr>
            <p:ph type="ctrTitle"/>
          </p:nvPr>
        </p:nvSpPr>
        <p:spPr>
          <a:xfrm>
            <a:off x="980266" y="1136650"/>
            <a:ext cx="8924130" cy="2360716"/>
          </a:xfrm>
        </p:spPr>
        <p:txBody>
          <a:bodyPr>
            <a:normAutofit/>
          </a:bodyPr>
          <a:lstStyle/>
          <a:p>
            <a:pPr algn="just"/>
            <a:r>
              <a:rPr lang="en-US" altLang="zh-CN" sz="2800" b="1" kern="100" dirty="0">
                <a:effectLst/>
                <a:latin typeface="Times New Roman" panose="02020603050405020304" pitchFamily="18" charset="0"/>
                <a:ea typeface="DengXian" panose="02010600030101010101" pitchFamily="2" charset="-122"/>
                <a:cs typeface="Times New Roman" panose="02020603050405020304" pitchFamily="18" charset="0"/>
              </a:rPr>
              <a:t>Predictive Analysis of Customer Churn in the Telecommunications Industry</a:t>
            </a:r>
            <a:endParaRPr lang="zh-CN" altLang="zh-CN" sz="2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6" name="Text Placeholder 5"/>
          <p:cNvSpPr>
            <a:spLocks noGrp="1"/>
          </p:cNvSpPr>
          <p:nvPr>
            <p:ph type="body" sz="quarter" idx="11"/>
          </p:nvPr>
        </p:nvSpPr>
        <p:spPr/>
        <p:txBody>
          <a:bodyPr/>
          <a:lstStyle/>
          <a:p>
            <a:r>
              <a:rPr lang="en-US" altLang="zh-CN" dirty="0">
                <a:cs typeface="+mn-ea"/>
                <a:sym typeface="+mn-lt"/>
              </a:rPr>
              <a:t>Ni Qie</a:t>
            </a:r>
          </a:p>
        </p:txBody>
      </p:sp>
      <p:sp>
        <p:nvSpPr>
          <p:cNvPr id="3" name="Text Placeholder 2">
            <a:extLst>
              <a:ext uri="{FF2B5EF4-FFF2-40B4-BE49-F238E27FC236}">
                <a16:creationId xmlns:a16="http://schemas.microsoft.com/office/drawing/2014/main" id="{B5202ED1-500B-6A69-D2B4-FA1A4BA73BE3}"/>
              </a:ext>
            </a:extLst>
          </p:cNvPr>
          <p:cNvSpPr>
            <a:spLocks noGrp="1"/>
          </p:cNvSpPr>
          <p:nvPr>
            <p:ph type="body" sz="quarter" idx="10"/>
          </p:nvPr>
        </p:nvSpPr>
        <p:spPr/>
        <p:txBody>
          <a:bodyPr/>
          <a:lstStyle/>
          <a:p>
            <a:r>
              <a:rPr lang="en-US" altLang="zh-CN" dirty="0"/>
              <a:t>Presented by</a:t>
            </a:r>
            <a:endParaRPr lang="zh-CN" altLang="en-US" dirty="0"/>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A1E8F60-7165-4D8C-A5D6-6D974170FADC}"/>
              </a:ext>
            </a:extLst>
          </p:cNvPr>
          <p:cNvSpPr>
            <a:spLocks noGrp="1"/>
          </p:cNvSpPr>
          <p:nvPr>
            <p:ph type="sldNum" sz="quarter" idx="12"/>
          </p:nvPr>
        </p:nvSpPr>
        <p:spPr/>
        <p:txBody>
          <a:bodyPr/>
          <a:lstStyle/>
          <a:p>
            <a:fld id="{5DD3DB80-B894-403A-B48E-6FDC1A72010E}" type="slidenum">
              <a:rPr lang="zh-CN" altLang="en-US" smtClean="0">
                <a:cs typeface="+mn-ea"/>
                <a:sym typeface="+mn-lt"/>
              </a:rPr>
              <a:pPr/>
              <a:t>10</a:t>
            </a:fld>
            <a:endParaRPr lang="zh-CN" altLang="en-US">
              <a:cs typeface="+mn-ea"/>
              <a:sym typeface="+mn-lt"/>
            </a:endParaRPr>
          </a:p>
        </p:txBody>
      </p:sp>
      <p:sp>
        <p:nvSpPr>
          <p:cNvPr id="35" name="Title 34">
            <a:extLst>
              <a:ext uri="{FF2B5EF4-FFF2-40B4-BE49-F238E27FC236}">
                <a16:creationId xmlns:a16="http://schemas.microsoft.com/office/drawing/2014/main" id="{2B43AB93-851B-FC8F-6142-F25E163DDC99}"/>
              </a:ext>
            </a:extLst>
          </p:cNvPr>
          <p:cNvSpPr>
            <a:spLocks noGrp="1"/>
          </p:cNvSpPr>
          <p:nvPr>
            <p:ph type="title" hasCustomPrompt="1"/>
          </p:nvPr>
        </p:nvSpPr>
        <p:spPr>
          <a:xfrm>
            <a:off x="669924" y="1"/>
            <a:ext cx="10850563" cy="1028699"/>
          </a:xfrm>
        </p:spPr>
        <p:txBody>
          <a:bodyPr/>
          <a:lstStyle>
            <a:lvl1pPr>
              <a:defRPr/>
            </a:lvl1pPr>
          </a:lstStyle>
          <a:p>
            <a:r>
              <a:rPr lang="en-US" altLang="zh-CN" dirty="0"/>
              <a:t>Correlation</a:t>
            </a:r>
            <a:endParaRPr lang="en-US" dirty="0"/>
          </a:p>
        </p:txBody>
      </p:sp>
      <p:pic>
        <p:nvPicPr>
          <p:cNvPr id="5" name="Picture 4">
            <a:extLst>
              <a:ext uri="{FF2B5EF4-FFF2-40B4-BE49-F238E27FC236}">
                <a16:creationId xmlns:a16="http://schemas.microsoft.com/office/drawing/2014/main" id="{93380540-BC0E-961B-8BEC-66891CA122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7204" y="556585"/>
            <a:ext cx="7957610" cy="6155994"/>
          </a:xfrm>
          <a:prstGeom prst="rect">
            <a:avLst/>
          </a:prstGeom>
        </p:spPr>
      </p:pic>
    </p:spTree>
    <p:extLst>
      <p:ext uri="{BB962C8B-B14F-4D97-AF65-F5344CB8AC3E}">
        <p14:creationId xmlns:p14="http://schemas.microsoft.com/office/powerpoint/2010/main" val="3308083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A1E8F60-7165-4D8C-A5D6-6D974170FADC}"/>
              </a:ext>
            </a:extLst>
          </p:cNvPr>
          <p:cNvSpPr>
            <a:spLocks noGrp="1"/>
          </p:cNvSpPr>
          <p:nvPr>
            <p:ph type="sldNum" sz="quarter" idx="12"/>
          </p:nvPr>
        </p:nvSpPr>
        <p:spPr/>
        <p:txBody>
          <a:bodyPr/>
          <a:lstStyle/>
          <a:p>
            <a:fld id="{5DD3DB80-B894-403A-B48E-6FDC1A72010E}" type="slidenum">
              <a:rPr lang="zh-CN" altLang="en-US" smtClean="0">
                <a:cs typeface="+mn-ea"/>
                <a:sym typeface="+mn-lt"/>
              </a:rPr>
              <a:pPr/>
              <a:t>11</a:t>
            </a:fld>
            <a:endParaRPr lang="zh-CN" altLang="en-US">
              <a:cs typeface="+mn-ea"/>
              <a:sym typeface="+mn-lt"/>
            </a:endParaRPr>
          </a:p>
        </p:txBody>
      </p:sp>
      <p:sp>
        <p:nvSpPr>
          <p:cNvPr id="35" name="Title 34">
            <a:extLst>
              <a:ext uri="{FF2B5EF4-FFF2-40B4-BE49-F238E27FC236}">
                <a16:creationId xmlns:a16="http://schemas.microsoft.com/office/drawing/2014/main" id="{2B43AB93-851B-FC8F-6142-F25E163DDC99}"/>
              </a:ext>
            </a:extLst>
          </p:cNvPr>
          <p:cNvSpPr>
            <a:spLocks noGrp="1"/>
          </p:cNvSpPr>
          <p:nvPr>
            <p:ph type="title" hasCustomPrompt="1"/>
          </p:nvPr>
        </p:nvSpPr>
        <p:spPr>
          <a:xfrm>
            <a:off x="669924" y="1"/>
            <a:ext cx="10850563" cy="1028699"/>
          </a:xfrm>
        </p:spPr>
        <p:txBody>
          <a:bodyPr/>
          <a:lstStyle>
            <a:lvl1pPr>
              <a:defRPr/>
            </a:lvl1pPr>
          </a:lstStyle>
          <a:p>
            <a:r>
              <a:rPr lang="en-US" altLang="zh-CN" dirty="0"/>
              <a:t>Bivariate Analysis</a:t>
            </a:r>
            <a:endParaRPr lang="en-US" dirty="0"/>
          </a:p>
        </p:txBody>
      </p:sp>
      <p:pic>
        <p:nvPicPr>
          <p:cNvPr id="2" name="Picture 1">
            <a:extLst>
              <a:ext uri="{FF2B5EF4-FFF2-40B4-BE49-F238E27FC236}">
                <a16:creationId xmlns:a16="http://schemas.microsoft.com/office/drawing/2014/main" id="{97B64F14-57C7-1081-8A58-B137E31A5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8918" y="1122392"/>
            <a:ext cx="4845577" cy="2342529"/>
          </a:xfrm>
          <a:prstGeom prst="rect">
            <a:avLst/>
          </a:prstGeom>
        </p:spPr>
      </p:pic>
      <p:pic>
        <p:nvPicPr>
          <p:cNvPr id="36" name="Picture 35">
            <a:extLst>
              <a:ext uri="{FF2B5EF4-FFF2-40B4-BE49-F238E27FC236}">
                <a16:creationId xmlns:a16="http://schemas.microsoft.com/office/drawing/2014/main" id="{B0120F2F-87E3-99E7-4C2E-751BEC3195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3708169"/>
            <a:ext cx="4847348" cy="2105490"/>
          </a:xfrm>
          <a:prstGeom prst="rect">
            <a:avLst/>
          </a:prstGeom>
        </p:spPr>
      </p:pic>
      <p:pic>
        <p:nvPicPr>
          <p:cNvPr id="37" name="Picture 36">
            <a:extLst>
              <a:ext uri="{FF2B5EF4-FFF2-40B4-BE49-F238E27FC236}">
                <a16:creationId xmlns:a16="http://schemas.microsoft.com/office/drawing/2014/main" id="{98D3E463-1D32-F621-216A-82C7661AB49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52507" y="1122391"/>
            <a:ext cx="5716183" cy="2198325"/>
          </a:xfrm>
          <a:prstGeom prst="rect">
            <a:avLst/>
          </a:prstGeom>
        </p:spPr>
      </p:pic>
      <p:sp>
        <p:nvSpPr>
          <p:cNvPr id="39" name="TextBox 38">
            <a:extLst>
              <a:ext uri="{FF2B5EF4-FFF2-40B4-BE49-F238E27FC236}">
                <a16:creationId xmlns:a16="http://schemas.microsoft.com/office/drawing/2014/main" id="{331C3235-0159-A719-4D71-C894C94C46AD}"/>
              </a:ext>
            </a:extLst>
          </p:cNvPr>
          <p:cNvSpPr txBox="1"/>
          <p:nvPr/>
        </p:nvSpPr>
        <p:spPr>
          <a:xfrm>
            <a:off x="5752507" y="3823673"/>
            <a:ext cx="6097604" cy="1477328"/>
          </a:xfrm>
          <a:prstGeom prst="rect">
            <a:avLst/>
          </a:prstGeom>
          <a:noFill/>
        </p:spPr>
        <p:txBody>
          <a:bodyPr wrap="square">
            <a:spAutoFit/>
          </a:bodyPr>
          <a:lstStyle/>
          <a:p>
            <a:pPr algn="just"/>
            <a:r>
              <a:rPr lang="en-US" altLang="zh-CN" sz="1800" kern="1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Senior citizens, unmarried users, and financially dependent users have relatively higher churn rates, while the gender factor has little impact on whether they churn or not. In formulating operational strategies, these three types of users need special attention.</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99645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227A8-DED7-C805-F52C-34CACB2D2A32}"/>
              </a:ext>
            </a:extLst>
          </p:cNvPr>
          <p:cNvSpPr>
            <a:spLocks noGrp="1"/>
          </p:cNvSpPr>
          <p:nvPr>
            <p:ph type="title"/>
          </p:nvPr>
        </p:nvSpPr>
        <p:spPr/>
        <p:txBody>
          <a:bodyPr/>
          <a:lstStyle/>
          <a:p>
            <a:endParaRPr lang="zh-CN" altLang="en-US"/>
          </a:p>
        </p:txBody>
      </p:sp>
      <p:sp>
        <p:nvSpPr>
          <p:cNvPr id="3" name="Footer Placeholder 2">
            <a:extLst>
              <a:ext uri="{FF2B5EF4-FFF2-40B4-BE49-F238E27FC236}">
                <a16:creationId xmlns:a16="http://schemas.microsoft.com/office/drawing/2014/main" id="{EFD3F469-C9EB-BF8B-419C-2B8EBF669D2F}"/>
              </a:ext>
            </a:extLst>
          </p:cNvPr>
          <p:cNvSpPr>
            <a:spLocks noGrp="1"/>
          </p:cNvSpPr>
          <p:nvPr>
            <p:ph type="ftr" sz="quarter" idx="11"/>
          </p:nvPr>
        </p:nvSpPr>
        <p:spPr/>
        <p:txBody>
          <a:bodyPr/>
          <a:lstStyle/>
          <a:p>
            <a:r>
              <a:rPr lang="en-US" altLang="zh-CN"/>
              <a:t>OfficePLUS</a:t>
            </a:r>
            <a:endParaRPr lang="zh-CN" altLang="en-US" dirty="0"/>
          </a:p>
        </p:txBody>
      </p:sp>
      <p:sp>
        <p:nvSpPr>
          <p:cNvPr id="4" name="Slide Number Placeholder 3">
            <a:extLst>
              <a:ext uri="{FF2B5EF4-FFF2-40B4-BE49-F238E27FC236}">
                <a16:creationId xmlns:a16="http://schemas.microsoft.com/office/drawing/2014/main" id="{23C5FCAA-B3D8-1C5D-0CF3-E3CA8CAE90E4}"/>
              </a:ext>
            </a:extLst>
          </p:cNvPr>
          <p:cNvSpPr>
            <a:spLocks noGrp="1"/>
          </p:cNvSpPr>
          <p:nvPr>
            <p:ph type="sldNum" sz="quarter" idx="12"/>
          </p:nvPr>
        </p:nvSpPr>
        <p:spPr/>
        <p:txBody>
          <a:bodyPr/>
          <a:lstStyle/>
          <a:p>
            <a:fld id="{5DD3DB80-B894-403A-B48E-6FDC1A72010E}" type="slidenum">
              <a:rPr lang="zh-CN" altLang="en-US" smtClean="0"/>
              <a:pPr/>
              <a:t>12</a:t>
            </a:fld>
            <a:endParaRPr lang="zh-CN" altLang="en-US"/>
          </a:p>
        </p:txBody>
      </p:sp>
      <p:pic>
        <p:nvPicPr>
          <p:cNvPr id="5" name="Picture 4">
            <a:extLst>
              <a:ext uri="{FF2B5EF4-FFF2-40B4-BE49-F238E27FC236}">
                <a16:creationId xmlns:a16="http://schemas.microsoft.com/office/drawing/2014/main" id="{90DA6DCF-B7D4-E345-F47C-004205648D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297" y="1286510"/>
            <a:ext cx="5731510" cy="4284980"/>
          </a:xfrm>
          <a:prstGeom prst="rect">
            <a:avLst/>
          </a:prstGeom>
        </p:spPr>
      </p:pic>
      <p:sp>
        <p:nvSpPr>
          <p:cNvPr id="7" name="TextBox 6">
            <a:extLst>
              <a:ext uri="{FF2B5EF4-FFF2-40B4-BE49-F238E27FC236}">
                <a16:creationId xmlns:a16="http://schemas.microsoft.com/office/drawing/2014/main" id="{DE9D4490-332D-9924-9B2F-7455039169D0}"/>
              </a:ext>
            </a:extLst>
          </p:cNvPr>
          <p:cNvSpPr txBox="1"/>
          <p:nvPr/>
        </p:nvSpPr>
        <p:spPr>
          <a:xfrm>
            <a:off x="6533147" y="2136338"/>
            <a:ext cx="5363678" cy="3139321"/>
          </a:xfrm>
          <a:prstGeom prst="rect">
            <a:avLst/>
          </a:prstGeom>
          <a:noFill/>
        </p:spPr>
        <p:txBody>
          <a:bodyPr wrap="square">
            <a:spAutoFit/>
          </a:bodyPr>
          <a:lstStyle/>
          <a:p>
            <a:pPr algn="just"/>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Users who have not subscribed to internet services, as well as those who have subscribed to internet services and also have many additional services, tend to have a lower probability of churning. In contrast, users who have subscribed to internet services but have not subscribed to other additional services have a higher probability of churning. Therefore, it could be considered to offer more opportunities for free trials of additional services, increase the promotion of these services, and encourage purchases to enhance customer retention.</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49083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13906-5BB0-846B-5073-8D587DFE456E}"/>
              </a:ext>
            </a:extLst>
          </p:cNvPr>
          <p:cNvSpPr>
            <a:spLocks noGrp="1"/>
          </p:cNvSpPr>
          <p:nvPr>
            <p:ph type="title"/>
          </p:nvPr>
        </p:nvSpPr>
        <p:spPr/>
        <p:txBody>
          <a:bodyPr/>
          <a:lstStyle/>
          <a:p>
            <a:endParaRPr lang="zh-CN" altLang="en-US"/>
          </a:p>
        </p:txBody>
      </p:sp>
      <p:sp>
        <p:nvSpPr>
          <p:cNvPr id="3" name="Footer Placeholder 2">
            <a:extLst>
              <a:ext uri="{FF2B5EF4-FFF2-40B4-BE49-F238E27FC236}">
                <a16:creationId xmlns:a16="http://schemas.microsoft.com/office/drawing/2014/main" id="{ED219586-8CDE-1715-ED5C-349E96374019}"/>
              </a:ext>
            </a:extLst>
          </p:cNvPr>
          <p:cNvSpPr>
            <a:spLocks noGrp="1"/>
          </p:cNvSpPr>
          <p:nvPr>
            <p:ph type="ftr" sz="quarter" idx="11"/>
          </p:nvPr>
        </p:nvSpPr>
        <p:spPr/>
        <p:txBody>
          <a:bodyPr/>
          <a:lstStyle/>
          <a:p>
            <a:r>
              <a:rPr lang="en-US" altLang="zh-CN"/>
              <a:t>OfficePLUS</a:t>
            </a:r>
            <a:endParaRPr lang="zh-CN" altLang="en-US" dirty="0"/>
          </a:p>
        </p:txBody>
      </p:sp>
      <p:sp>
        <p:nvSpPr>
          <p:cNvPr id="4" name="Slide Number Placeholder 3">
            <a:extLst>
              <a:ext uri="{FF2B5EF4-FFF2-40B4-BE49-F238E27FC236}">
                <a16:creationId xmlns:a16="http://schemas.microsoft.com/office/drawing/2014/main" id="{87454F1E-2EB4-B785-2303-8856179C464D}"/>
              </a:ext>
            </a:extLst>
          </p:cNvPr>
          <p:cNvSpPr>
            <a:spLocks noGrp="1"/>
          </p:cNvSpPr>
          <p:nvPr>
            <p:ph type="sldNum" sz="quarter" idx="12"/>
          </p:nvPr>
        </p:nvSpPr>
        <p:spPr/>
        <p:txBody>
          <a:bodyPr/>
          <a:lstStyle/>
          <a:p>
            <a:fld id="{5DD3DB80-B894-403A-B48E-6FDC1A72010E}" type="slidenum">
              <a:rPr lang="zh-CN" altLang="en-US" smtClean="0"/>
              <a:pPr/>
              <a:t>13</a:t>
            </a:fld>
            <a:endParaRPr lang="zh-CN" altLang="en-US"/>
          </a:p>
        </p:txBody>
      </p:sp>
      <p:pic>
        <p:nvPicPr>
          <p:cNvPr id="5" name="Picture 4">
            <a:extLst>
              <a:ext uri="{FF2B5EF4-FFF2-40B4-BE49-F238E27FC236}">
                <a16:creationId xmlns:a16="http://schemas.microsoft.com/office/drawing/2014/main" id="{E196A6CC-133B-CB6E-8B4E-E588BA086B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924" y="1510923"/>
            <a:ext cx="5731510" cy="4143375"/>
          </a:xfrm>
          <a:prstGeom prst="rect">
            <a:avLst/>
          </a:prstGeom>
        </p:spPr>
      </p:pic>
      <p:sp>
        <p:nvSpPr>
          <p:cNvPr id="7" name="TextBox 6">
            <a:extLst>
              <a:ext uri="{FF2B5EF4-FFF2-40B4-BE49-F238E27FC236}">
                <a16:creationId xmlns:a16="http://schemas.microsoft.com/office/drawing/2014/main" id="{3286B7F6-1631-27F5-FEB3-EA8697287D17}"/>
              </a:ext>
            </a:extLst>
          </p:cNvPr>
          <p:cNvSpPr txBox="1"/>
          <p:nvPr/>
        </p:nvSpPr>
        <p:spPr>
          <a:xfrm>
            <a:off x="6735278" y="1510923"/>
            <a:ext cx="4535905" cy="4247317"/>
          </a:xfrm>
          <a:prstGeom prst="rect">
            <a:avLst/>
          </a:prstGeom>
          <a:noFill/>
        </p:spPr>
        <p:txBody>
          <a:bodyPr wrap="square">
            <a:spAutoFit/>
          </a:bodyPr>
          <a:lstStyle/>
          <a:p>
            <a:pPr algn="just"/>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Users who sign up for shorter service periods are more likely to churn, and users who pay online are more likely to churn compared to those who use other payment methods. Therefore, it might be necessary to guide users to sign longer-term contracts in actual operations, whether through discounts or gifts with purchase, thereby enhancing the customer lifecycle. In addition, it is important to pay more attention to the actual product experience of users who pay online and consider improving the user experience of online payments itself, or offering more price incentives to increase the satisfaction of users who pay online.</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84457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just"/>
            <a:r>
              <a:rPr lang="en-US" altLang="zh-CN" b="1" kern="100" dirty="0">
                <a:effectLst/>
                <a:latin typeface="Times New Roman" panose="02020603050405020304" pitchFamily="18" charset="0"/>
                <a:ea typeface="DengXian" panose="02010600030101010101" pitchFamily="2" charset="-122"/>
                <a:cs typeface="Times New Roman" panose="02020603050405020304" pitchFamily="18" charset="0"/>
              </a:rPr>
              <a:t>Data Preprocessing</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6" name="Text Placeholder 5"/>
          <p:cNvSpPr>
            <a:spLocks noGrp="1"/>
          </p:cNvSpPr>
          <p:nvPr>
            <p:ph type="body" idx="1"/>
          </p:nvPr>
        </p:nvSpPr>
        <p:spPr/>
        <p:txBody>
          <a:bodyPr/>
          <a:lstStyle/>
          <a:p>
            <a:pPr lvl="0"/>
            <a:r>
              <a:rPr lang="en-US" altLang="zh-CN" sz="1800" b="1" dirty="0">
                <a:latin typeface="Times New Roman" panose="02020603050405020304" pitchFamily="18" charset="0"/>
                <a:ea typeface="DengXian" panose="02010600030101010101" pitchFamily="2" charset="-122"/>
              </a:rPr>
              <a:t>Data </a:t>
            </a:r>
            <a:r>
              <a:rPr lang="en-US" altLang="zh-CN" sz="1800" b="1" dirty="0">
                <a:effectLst/>
                <a:latin typeface="Times New Roman" panose="02020603050405020304" pitchFamily="18" charset="0"/>
                <a:ea typeface="DengXian" panose="02010600030101010101" pitchFamily="2" charset="-122"/>
              </a:rPr>
              <a:t>Cleaning and Transformation</a:t>
            </a:r>
          </a:p>
          <a:p>
            <a:pPr lvl="0"/>
            <a:r>
              <a:rPr lang="en-US" altLang="zh-CN" sz="1800" b="1" dirty="0">
                <a:effectLst/>
                <a:latin typeface="Times New Roman" panose="02020603050405020304" pitchFamily="18" charset="0"/>
                <a:ea typeface="DengXian" panose="02010600030101010101" pitchFamily="2" charset="-122"/>
              </a:rPr>
              <a:t>Data Standardization</a:t>
            </a:r>
            <a:endParaRPr lang="zh-CN" altLang="en-US" dirty="0">
              <a:cs typeface="+mn-ea"/>
              <a:sym typeface="+mn-lt"/>
            </a:endParaRPr>
          </a:p>
        </p:txBody>
      </p:sp>
      <p:sp>
        <p:nvSpPr>
          <p:cNvPr id="7" name="TextBox 6">
            <a:extLst>
              <a:ext uri="{FF2B5EF4-FFF2-40B4-BE49-F238E27FC236}">
                <a16:creationId xmlns:a16="http://schemas.microsoft.com/office/drawing/2014/main" id="{BBCA1E61-840C-49E7-B71A-0C522327A215}"/>
              </a:ext>
            </a:extLst>
          </p:cNvPr>
          <p:cNvSpPr txBox="1"/>
          <p:nvPr/>
        </p:nvSpPr>
        <p:spPr>
          <a:xfrm>
            <a:off x="5806473" y="2500188"/>
            <a:ext cx="1036358" cy="901075"/>
          </a:xfrm>
          <a:prstGeom prst="rect">
            <a:avLst/>
          </a:prstGeom>
          <a:noFill/>
          <a:ln w="117475">
            <a:noFill/>
          </a:ln>
        </p:spPr>
        <p:txBody>
          <a:bodyPr wrap="none" rtlCol="0">
            <a:prstTxWarp prst="textPlain">
              <a:avLst/>
            </a:prstTxWarp>
            <a:spAutoFit/>
          </a:bodyPr>
          <a:lstStyle/>
          <a:p>
            <a:r>
              <a:rPr lang="en-US" altLang="zh-CN" spc="100" dirty="0">
                <a:solidFill>
                  <a:schemeClr val="accent4"/>
                </a:solidFill>
                <a:cs typeface="+mn-ea"/>
                <a:sym typeface="+mn-lt"/>
              </a:rPr>
              <a:t>/05</a:t>
            </a:r>
            <a:endParaRPr lang="zh-CN" altLang="en-US" spc="100" dirty="0">
              <a:solidFill>
                <a:schemeClr val="accent4"/>
              </a:solidFill>
              <a:cs typeface="+mn-ea"/>
              <a:sym typeface="+mn-lt"/>
            </a:endParaRPr>
          </a:p>
        </p:txBody>
      </p:sp>
    </p:spTree>
    <p:extLst>
      <p:ext uri="{BB962C8B-B14F-4D97-AF65-F5344CB8AC3E}">
        <p14:creationId xmlns:p14="http://schemas.microsoft.com/office/powerpoint/2010/main" val="1499058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0396FEC-5BAD-4080-9F52-7A0CA3CCDEFA}"/>
              </a:ext>
            </a:extLst>
          </p:cNvPr>
          <p:cNvSpPr>
            <a:spLocks noGrp="1"/>
          </p:cNvSpPr>
          <p:nvPr>
            <p:ph type="sldNum" sz="quarter" idx="12"/>
          </p:nvPr>
        </p:nvSpPr>
        <p:spPr/>
        <p:txBody>
          <a:bodyPr/>
          <a:lstStyle/>
          <a:p>
            <a:fld id="{5DD3DB80-B894-403A-B48E-6FDC1A72010E}" type="slidenum">
              <a:rPr lang="zh-CN" altLang="en-US" smtClean="0">
                <a:cs typeface="+mn-ea"/>
                <a:sym typeface="+mn-lt"/>
              </a:rPr>
              <a:pPr/>
              <a:t>15</a:t>
            </a:fld>
            <a:endParaRPr lang="zh-CN" altLang="en-US">
              <a:cs typeface="+mn-ea"/>
              <a:sym typeface="+mn-lt"/>
            </a:endParaRPr>
          </a:p>
        </p:txBody>
      </p:sp>
      <p:grpSp>
        <p:nvGrpSpPr>
          <p:cNvPr id="5" name="Group 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7059F759-D23D-4DB0-8347-0056C9F893EF}"/>
              </a:ext>
            </a:extLst>
          </p:cNvPr>
          <p:cNvGrpSpPr>
            <a:grpSpLocks noChangeAspect="1"/>
          </p:cNvGrpSpPr>
          <p:nvPr/>
        </p:nvGrpSpPr>
        <p:grpSpPr>
          <a:xfrm>
            <a:off x="264729" y="1328286"/>
            <a:ext cx="11660951" cy="4812632"/>
            <a:chOff x="673100" y="1837965"/>
            <a:chExt cx="10845800" cy="3601170"/>
          </a:xfrm>
        </p:grpSpPr>
        <p:grpSp>
          <p:nvGrpSpPr>
            <p:cNvPr id="6" name="Group 5">
              <a:extLst>
                <a:ext uri="{FF2B5EF4-FFF2-40B4-BE49-F238E27FC236}">
                  <a16:creationId xmlns:a16="http://schemas.microsoft.com/office/drawing/2014/main" id="{1A7095F8-1B6A-4B94-BF38-AE18A63F8945}"/>
                </a:ext>
              </a:extLst>
            </p:cNvPr>
            <p:cNvGrpSpPr/>
            <p:nvPr/>
          </p:nvGrpSpPr>
          <p:grpSpPr>
            <a:xfrm>
              <a:off x="673100" y="2263478"/>
              <a:ext cx="2679702" cy="3175657"/>
              <a:chOff x="673099" y="2263478"/>
              <a:chExt cx="2679702" cy="3175657"/>
            </a:xfrm>
          </p:grpSpPr>
          <p:sp>
            <p:nvSpPr>
              <p:cNvPr id="25" name="Isosceles Triangle 24">
                <a:extLst>
                  <a:ext uri="{FF2B5EF4-FFF2-40B4-BE49-F238E27FC236}">
                    <a16:creationId xmlns:a16="http://schemas.microsoft.com/office/drawing/2014/main" id="{48A88FAA-6670-4924-964E-C338B6737366}"/>
                  </a:ext>
                </a:extLst>
              </p:cNvPr>
              <p:cNvSpPr/>
              <p:nvPr/>
            </p:nvSpPr>
            <p:spPr>
              <a:xfrm>
                <a:off x="1888381" y="3160319"/>
                <a:ext cx="237067" cy="17517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dirty="0">
                  <a:cs typeface="+mn-ea"/>
                  <a:sym typeface="+mn-lt"/>
                </a:endParaRPr>
              </a:p>
            </p:txBody>
          </p:sp>
          <p:grpSp>
            <p:nvGrpSpPr>
              <p:cNvPr id="26" name="Group 25">
                <a:extLst>
                  <a:ext uri="{FF2B5EF4-FFF2-40B4-BE49-F238E27FC236}">
                    <a16:creationId xmlns:a16="http://schemas.microsoft.com/office/drawing/2014/main" id="{20B51822-C3A0-4B9A-B90C-5A019E4358F3}"/>
                  </a:ext>
                </a:extLst>
              </p:cNvPr>
              <p:cNvGrpSpPr/>
              <p:nvPr/>
            </p:nvGrpSpPr>
            <p:grpSpPr>
              <a:xfrm>
                <a:off x="673099" y="3335490"/>
                <a:ext cx="2679702" cy="2103645"/>
                <a:chOff x="673099" y="3335490"/>
                <a:chExt cx="2667630" cy="2103645"/>
              </a:xfrm>
            </p:grpSpPr>
            <p:sp>
              <p:nvSpPr>
                <p:cNvPr id="28" name="Rectangle: Rounded Corners 27">
                  <a:extLst>
                    <a:ext uri="{FF2B5EF4-FFF2-40B4-BE49-F238E27FC236}">
                      <a16:creationId xmlns:a16="http://schemas.microsoft.com/office/drawing/2014/main" id="{3F1A216D-EA62-4AC3-88C3-573051A39221}"/>
                    </a:ext>
                  </a:extLst>
                </p:cNvPr>
                <p:cNvSpPr/>
                <p:nvPr/>
              </p:nvSpPr>
              <p:spPr>
                <a:xfrm>
                  <a:off x="673099" y="3335490"/>
                  <a:ext cx="2667630" cy="608777"/>
                </a:xfrm>
                <a:prstGeom prst="roundRect">
                  <a:avLst>
                    <a:gd name="adj" fmla="val 50000"/>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92500" lnSpcReduction="20000"/>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spcBef>
                      <a:spcPct val="0"/>
                    </a:spcBef>
                  </a:pPr>
                  <a:r>
                    <a:rPr lang="en-US" altLang="zh-CN" sz="2000" b="1" i="1" dirty="0">
                      <a:solidFill>
                        <a:schemeClr val="tx1"/>
                      </a:solidFill>
                      <a:cs typeface="+mn-ea"/>
                      <a:sym typeface="+mn-lt"/>
                    </a:rPr>
                    <a:t>Data Cleaning and Transformation</a:t>
                  </a:r>
                </a:p>
              </p:txBody>
            </p:sp>
            <p:sp>
              <p:nvSpPr>
                <p:cNvPr id="29" name="Rectangle 28">
                  <a:extLst>
                    <a:ext uri="{FF2B5EF4-FFF2-40B4-BE49-F238E27FC236}">
                      <a16:creationId xmlns:a16="http://schemas.microsoft.com/office/drawing/2014/main" id="{FC178AFD-9D9E-4266-BD7D-7B8FA1E65DCA}"/>
                    </a:ext>
                  </a:extLst>
                </p:cNvPr>
                <p:cNvSpPr/>
                <p:nvPr/>
              </p:nvSpPr>
              <p:spPr bwMode="auto">
                <a:xfrm>
                  <a:off x="673099" y="3944267"/>
                  <a:ext cx="2667630" cy="1494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30000"/>
                    </a:lnSpc>
                    <a:buFont typeface="Arial" panose="020B0604020202020204" pitchFamily="34" charset="0"/>
                    <a:buChar char="•"/>
                  </a:pPr>
                  <a:r>
                    <a:rPr lang="en-US" altLang="zh-CN" sz="900" dirty="0">
                      <a:latin typeface="Times New Roman" panose="02020603050405020304" pitchFamily="18" charset="0"/>
                      <a:cs typeface="Times New Roman" panose="02020603050405020304" pitchFamily="18" charset="0"/>
                      <a:sym typeface="+mn-lt"/>
                    </a:rPr>
                    <a:t>Converted '</a:t>
                  </a:r>
                  <a:r>
                    <a:rPr lang="en-US" altLang="zh-CN" sz="900" dirty="0" err="1">
                      <a:latin typeface="Times New Roman" panose="02020603050405020304" pitchFamily="18" charset="0"/>
                      <a:cs typeface="Times New Roman" panose="02020603050405020304" pitchFamily="18" charset="0"/>
                      <a:sym typeface="+mn-lt"/>
                    </a:rPr>
                    <a:t>TotalCharges</a:t>
                  </a:r>
                  <a:r>
                    <a:rPr lang="en-US" altLang="zh-CN" sz="900" dirty="0">
                      <a:latin typeface="Times New Roman" panose="02020603050405020304" pitchFamily="18" charset="0"/>
                      <a:cs typeface="Times New Roman" panose="02020603050405020304" pitchFamily="18" charset="0"/>
                      <a:sym typeface="+mn-lt"/>
                    </a:rPr>
                    <a:t>' from string to float; replaced missing values with </a:t>
                  </a:r>
                  <a:r>
                    <a:rPr lang="en-US" altLang="zh-CN" sz="900" dirty="0" err="1">
                      <a:latin typeface="Times New Roman" panose="02020603050405020304" pitchFamily="18" charset="0"/>
                      <a:cs typeface="Times New Roman" panose="02020603050405020304" pitchFamily="18" charset="0"/>
                      <a:sym typeface="+mn-lt"/>
                    </a:rPr>
                    <a:t>np.nan</a:t>
                  </a:r>
                  <a:r>
                    <a:rPr lang="en-US" altLang="zh-CN" sz="900" dirty="0">
                      <a:latin typeface="Times New Roman" panose="02020603050405020304" pitchFamily="18" charset="0"/>
                      <a:cs typeface="Times New Roman" panose="02020603050405020304" pitchFamily="18" charset="0"/>
                      <a:sym typeface="+mn-lt"/>
                    </a:rPr>
                    <a:t>.</a:t>
                  </a:r>
                </a:p>
                <a:p>
                  <a:pPr marL="171450" indent="-171450">
                    <a:lnSpc>
                      <a:spcPct val="130000"/>
                    </a:lnSpc>
                    <a:buFont typeface="Arial" panose="020B0604020202020204" pitchFamily="34" charset="0"/>
                    <a:buChar char="•"/>
                  </a:pPr>
                  <a:r>
                    <a:rPr lang="en-US" altLang="zh-CN" sz="900" dirty="0">
                      <a:latin typeface="Times New Roman" panose="02020603050405020304" pitchFamily="18" charset="0"/>
                      <a:cs typeface="Times New Roman" panose="02020603050405020304" pitchFamily="18" charset="0"/>
                      <a:sym typeface="+mn-lt"/>
                    </a:rPr>
                    <a:t>Changed '</a:t>
                  </a:r>
                  <a:r>
                    <a:rPr lang="en-US" altLang="zh-CN" sz="900" dirty="0" err="1">
                      <a:latin typeface="Times New Roman" panose="02020603050405020304" pitchFamily="18" charset="0"/>
                      <a:cs typeface="Times New Roman" panose="02020603050405020304" pitchFamily="18" charset="0"/>
                      <a:sym typeface="+mn-lt"/>
                    </a:rPr>
                    <a:t>MonthlyCharges</a:t>
                  </a:r>
                  <a:r>
                    <a:rPr lang="en-US" altLang="zh-CN" sz="900" dirty="0">
                      <a:latin typeface="Times New Roman" panose="02020603050405020304" pitchFamily="18" charset="0"/>
                      <a:cs typeface="Times New Roman" panose="02020603050405020304" pitchFamily="18" charset="0"/>
                      <a:sym typeface="+mn-lt"/>
                    </a:rPr>
                    <a:t>' data type to float.</a:t>
                  </a:r>
                </a:p>
                <a:p>
                  <a:pPr marL="171450" indent="-171450">
                    <a:lnSpc>
                      <a:spcPct val="130000"/>
                    </a:lnSpc>
                    <a:buFont typeface="Arial" panose="020B0604020202020204" pitchFamily="34" charset="0"/>
                    <a:buChar char="•"/>
                  </a:pPr>
                  <a:r>
                    <a:rPr lang="en-US" altLang="zh-CN" sz="900" dirty="0">
                      <a:latin typeface="Times New Roman" panose="02020603050405020304" pitchFamily="18" charset="0"/>
                      <a:cs typeface="Times New Roman" panose="02020603050405020304" pitchFamily="18" charset="0"/>
                      <a:sym typeface="+mn-lt"/>
                    </a:rPr>
                    <a:t>Deleted rows with missing 'tenure' values.</a:t>
                  </a:r>
                </a:p>
                <a:p>
                  <a:pPr marL="171450" indent="-171450">
                    <a:lnSpc>
                      <a:spcPct val="130000"/>
                    </a:lnSpc>
                    <a:buFont typeface="Arial" panose="020B0604020202020204" pitchFamily="34" charset="0"/>
                    <a:buChar char="•"/>
                  </a:pPr>
                  <a:r>
                    <a:rPr lang="en-US" altLang="zh-CN" sz="900" dirty="0">
                      <a:latin typeface="Times New Roman" panose="02020603050405020304" pitchFamily="18" charset="0"/>
                      <a:cs typeface="Times New Roman" panose="02020603050405020304" pitchFamily="18" charset="0"/>
                      <a:sym typeface="+mn-lt"/>
                    </a:rPr>
                    <a:t>Filled missing '</a:t>
                  </a:r>
                  <a:r>
                    <a:rPr lang="en-US" altLang="zh-CN" sz="900" dirty="0" err="1">
                      <a:latin typeface="Times New Roman" panose="02020603050405020304" pitchFamily="18" charset="0"/>
                      <a:cs typeface="Times New Roman" panose="02020603050405020304" pitchFamily="18" charset="0"/>
                      <a:sym typeface="+mn-lt"/>
                    </a:rPr>
                    <a:t>TotalCharges</a:t>
                  </a:r>
                  <a:r>
                    <a:rPr lang="en-US" altLang="zh-CN" sz="900" dirty="0">
                      <a:latin typeface="Times New Roman" panose="02020603050405020304" pitchFamily="18" charset="0"/>
                      <a:cs typeface="Times New Roman" panose="02020603050405020304" pitchFamily="18" charset="0"/>
                      <a:sym typeface="+mn-lt"/>
                    </a:rPr>
                    <a:t>' values with column mean.</a:t>
                  </a:r>
                </a:p>
                <a:p>
                  <a:pPr marL="171450" indent="-171450">
                    <a:lnSpc>
                      <a:spcPct val="130000"/>
                    </a:lnSpc>
                    <a:buFont typeface="Arial" panose="020B0604020202020204" pitchFamily="34" charset="0"/>
                    <a:buChar char="•"/>
                  </a:pPr>
                  <a:r>
                    <a:rPr lang="en-US" altLang="zh-CN" sz="900" dirty="0">
                      <a:latin typeface="Times New Roman" panose="02020603050405020304" pitchFamily="18" charset="0"/>
                      <a:cs typeface="Times New Roman" panose="02020603050405020304" pitchFamily="18" charset="0"/>
                      <a:sym typeface="+mn-lt"/>
                    </a:rPr>
                    <a:t>Mapped '</a:t>
                  </a:r>
                  <a:r>
                    <a:rPr lang="en-US" altLang="zh-CN" sz="900" dirty="0" err="1">
                      <a:latin typeface="Times New Roman" panose="02020603050405020304" pitchFamily="18" charset="0"/>
                      <a:cs typeface="Times New Roman" panose="02020603050405020304" pitchFamily="18" charset="0"/>
                      <a:sym typeface="+mn-lt"/>
                    </a:rPr>
                    <a:t>SeniorCitizen</a:t>
                  </a:r>
                  <a:r>
                    <a:rPr lang="en-US" altLang="zh-CN" sz="900" dirty="0">
                      <a:latin typeface="Times New Roman" panose="02020603050405020304" pitchFamily="18" charset="0"/>
                      <a:cs typeface="Times New Roman" panose="02020603050405020304" pitchFamily="18" charset="0"/>
                      <a:sym typeface="+mn-lt"/>
                    </a:rPr>
                    <a:t>' from numeric to categorical labels ("Yes", "No").</a:t>
                  </a:r>
                </a:p>
                <a:p>
                  <a:pPr marL="171450" indent="-171450">
                    <a:lnSpc>
                      <a:spcPct val="130000"/>
                    </a:lnSpc>
                    <a:buFont typeface="Arial" panose="020B0604020202020204" pitchFamily="34" charset="0"/>
                    <a:buChar char="•"/>
                  </a:pPr>
                  <a:r>
                    <a:rPr lang="en-US" altLang="zh-CN" sz="900" dirty="0">
                      <a:latin typeface="Times New Roman" panose="02020603050405020304" pitchFamily="18" charset="0"/>
                      <a:cs typeface="Times New Roman" panose="02020603050405020304" pitchFamily="18" charset="0"/>
                      <a:sym typeface="+mn-lt"/>
                    </a:rPr>
                    <a:t>Applied </a:t>
                  </a:r>
                  <a:r>
                    <a:rPr lang="en-US" altLang="zh-CN" sz="900" dirty="0" err="1">
                      <a:latin typeface="Times New Roman" panose="02020603050405020304" pitchFamily="18" charset="0"/>
                      <a:cs typeface="Times New Roman" panose="02020603050405020304" pitchFamily="18" charset="0"/>
                      <a:sym typeface="+mn-lt"/>
                    </a:rPr>
                    <a:t>LabelEncoder</a:t>
                  </a:r>
                  <a:r>
                    <a:rPr lang="en-US" altLang="zh-CN" sz="900" dirty="0">
                      <a:latin typeface="Times New Roman" panose="02020603050405020304" pitchFamily="18" charset="0"/>
                      <a:cs typeface="Times New Roman" panose="02020603050405020304" pitchFamily="18" charset="0"/>
                      <a:sym typeface="+mn-lt"/>
                    </a:rPr>
                    <a:t> to convert categorical columns to numerical format</a:t>
                  </a:r>
                  <a:r>
                    <a:rPr lang="en-US" altLang="zh-CN" sz="600" dirty="0">
                      <a:latin typeface="Times New Roman" panose="02020603050405020304" pitchFamily="18" charset="0"/>
                      <a:cs typeface="Times New Roman" panose="02020603050405020304" pitchFamily="18" charset="0"/>
                      <a:sym typeface="+mn-lt"/>
                    </a:rPr>
                    <a:t>.</a:t>
                  </a:r>
                </a:p>
              </p:txBody>
            </p:sp>
          </p:grpSp>
          <p:sp>
            <p:nvSpPr>
              <p:cNvPr id="27" name="Rectangle 26">
                <a:extLst>
                  <a:ext uri="{FF2B5EF4-FFF2-40B4-BE49-F238E27FC236}">
                    <a16:creationId xmlns:a16="http://schemas.microsoft.com/office/drawing/2014/main" id="{5A594BAA-52BB-49F2-AE0F-447B095E88DE}"/>
                  </a:ext>
                </a:extLst>
              </p:cNvPr>
              <p:cNvSpPr/>
              <p:nvPr/>
            </p:nvSpPr>
            <p:spPr>
              <a:xfrm>
                <a:off x="1571539" y="2263478"/>
                <a:ext cx="870751" cy="830997"/>
              </a:xfrm>
              <a:prstGeom prst="rect">
                <a:avLst/>
              </a:prstGeom>
            </p:spPr>
            <p:txBody>
              <a:bodyPr wrap="square" lIns="91440" tIns="45720" rIns="91440" bIns="45720" anchor="ctr" anchorCtr="0">
                <a:normAutofit/>
              </a:bodyPr>
              <a:lstStyle/>
              <a:p>
                <a:pPr algn="ctr" defTabSz="914354"/>
                <a:r>
                  <a:rPr lang="en-US" altLang="zh-CN" sz="4800" b="1" i="1" dirty="0">
                    <a:solidFill>
                      <a:schemeClr val="accent1"/>
                    </a:solidFill>
                    <a:cs typeface="+mn-ea"/>
                    <a:sym typeface="+mn-lt"/>
                  </a:rPr>
                  <a:t>01</a:t>
                </a:r>
                <a:endParaRPr lang="zh-CN" altLang="en-US" sz="4800" b="1" i="1" dirty="0">
                  <a:solidFill>
                    <a:schemeClr val="accent1"/>
                  </a:solidFill>
                  <a:cs typeface="+mn-ea"/>
                  <a:sym typeface="+mn-lt"/>
                </a:endParaRPr>
              </a:p>
            </p:txBody>
          </p:sp>
        </p:grpSp>
        <p:grpSp>
          <p:nvGrpSpPr>
            <p:cNvPr id="7" name="Group 6">
              <a:extLst>
                <a:ext uri="{FF2B5EF4-FFF2-40B4-BE49-F238E27FC236}">
                  <a16:creationId xmlns:a16="http://schemas.microsoft.com/office/drawing/2014/main" id="{64BE557C-88D4-4B3E-A787-223F2DF5183B}"/>
                </a:ext>
              </a:extLst>
            </p:cNvPr>
            <p:cNvGrpSpPr/>
            <p:nvPr/>
          </p:nvGrpSpPr>
          <p:grpSpPr>
            <a:xfrm>
              <a:off x="3395133" y="1837965"/>
              <a:ext cx="2679702" cy="3175657"/>
              <a:chOff x="3362943" y="1837965"/>
              <a:chExt cx="2679702" cy="3175657"/>
            </a:xfrm>
          </p:grpSpPr>
          <p:sp>
            <p:nvSpPr>
              <p:cNvPr id="20" name="Isosceles Triangle 19">
                <a:extLst>
                  <a:ext uri="{FF2B5EF4-FFF2-40B4-BE49-F238E27FC236}">
                    <a16:creationId xmlns:a16="http://schemas.microsoft.com/office/drawing/2014/main" id="{3195BAE2-086E-45AF-93FC-CF09196E432E}"/>
                  </a:ext>
                </a:extLst>
              </p:cNvPr>
              <p:cNvSpPr/>
              <p:nvPr/>
            </p:nvSpPr>
            <p:spPr>
              <a:xfrm flipV="1">
                <a:off x="4584261" y="3941609"/>
                <a:ext cx="237067" cy="175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dirty="0">
                  <a:cs typeface="+mn-ea"/>
                  <a:sym typeface="+mn-lt"/>
                </a:endParaRPr>
              </a:p>
            </p:txBody>
          </p:sp>
          <p:sp>
            <p:nvSpPr>
              <p:cNvPr id="21" name="Rectangle 20">
                <a:extLst>
                  <a:ext uri="{FF2B5EF4-FFF2-40B4-BE49-F238E27FC236}">
                    <a16:creationId xmlns:a16="http://schemas.microsoft.com/office/drawing/2014/main" id="{18BF7A1B-0CE5-4752-8BE6-5238761428E2}"/>
                  </a:ext>
                </a:extLst>
              </p:cNvPr>
              <p:cNvSpPr/>
              <p:nvPr/>
            </p:nvSpPr>
            <p:spPr>
              <a:xfrm>
                <a:off x="4267419" y="4182625"/>
                <a:ext cx="870751" cy="830997"/>
              </a:xfrm>
              <a:prstGeom prst="rect">
                <a:avLst/>
              </a:prstGeom>
            </p:spPr>
            <p:txBody>
              <a:bodyPr wrap="square" lIns="91440" tIns="45720" rIns="91440" bIns="45720" anchor="ctr" anchorCtr="0">
                <a:normAutofit/>
              </a:bodyPr>
              <a:lstStyle/>
              <a:p>
                <a:pPr algn="ctr" defTabSz="914354"/>
                <a:r>
                  <a:rPr lang="en-US" altLang="zh-CN" sz="4800" b="1" i="1" dirty="0">
                    <a:solidFill>
                      <a:schemeClr val="accent2"/>
                    </a:solidFill>
                    <a:cs typeface="+mn-ea"/>
                    <a:sym typeface="+mn-lt"/>
                  </a:rPr>
                  <a:t>02</a:t>
                </a:r>
                <a:endParaRPr lang="zh-CN" altLang="en-US" sz="4800" b="1" i="1" dirty="0">
                  <a:solidFill>
                    <a:schemeClr val="accent2"/>
                  </a:solidFill>
                  <a:cs typeface="+mn-ea"/>
                  <a:sym typeface="+mn-lt"/>
                </a:endParaRPr>
              </a:p>
            </p:txBody>
          </p:sp>
          <p:grpSp>
            <p:nvGrpSpPr>
              <p:cNvPr id="22" name="Group 21">
                <a:extLst>
                  <a:ext uri="{FF2B5EF4-FFF2-40B4-BE49-F238E27FC236}">
                    <a16:creationId xmlns:a16="http://schemas.microsoft.com/office/drawing/2014/main" id="{7173EBDA-2CC8-4EB6-940A-27573BFCDF93}"/>
                  </a:ext>
                </a:extLst>
              </p:cNvPr>
              <p:cNvGrpSpPr/>
              <p:nvPr/>
            </p:nvGrpSpPr>
            <p:grpSpPr>
              <a:xfrm>
                <a:off x="3362943" y="1837965"/>
                <a:ext cx="2679702" cy="2103645"/>
                <a:chOff x="3399157" y="1837965"/>
                <a:chExt cx="2667630" cy="2103645"/>
              </a:xfrm>
            </p:grpSpPr>
            <p:sp>
              <p:nvSpPr>
                <p:cNvPr id="23" name="Rectangle: Rounded Corners 22">
                  <a:extLst>
                    <a:ext uri="{FF2B5EF4-FFF2-40B4-BE49-F238E27FC236}">
                      <a16:creationId xmlns:a16="http://schemas.microsoft.com/office/drawing/2014/main" id="{4AB43F49-6BF9-43CE-95FA-42EF1DDCBFD4}"/>
                    </a:ext>
                  </a:extLst>
                </p:cNvPr>
                <p:cNvSpPr/>
                <p:nvPr/>
              </p:nvSpPr>
              <p:spPr>
                <a:xfrm>
                  <a:off x="3399157" y="3332833"/>
                  <a:ext cx="2667630" cy="608777"/>
                </a:xfrm>
                <a:prstGeom prst="roundRect">
                  <a:avLst>
                    <a:gd name="adj" fmla="val 50000"/>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92500"/>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spcBef>
                      <a:spcPct val="0"/>
                    </a:spcBef>
                  </a:pPr>
                  <a:r>
                    <a:rPr lang="en-US" altLang="zh-CN" sz="2000" b="1" i="1" dirty="0">
                      <a:solidFill>
                        <a:schemeClr val="tx1"/>
                      </a:solidFill>
                      <a:cs typeface="+mn-ea"/>
                      <a:sym typeface="+mn-lt"/>
                    </a:rPr>
                    <a:t>Data Standardization</a:t>
                  </a:r>
                </a:p>
              </p:txBody>
            </p:sp>
            <p:sp>
              <p:nvSpPr>
                <p:cNvPr id="24" name="Rectangle 23">
                  <a:extLst>
                    <a:ext uri="{FF2B5EF4-FFF2-40B4-BE49-F238E27FC236}">
                      <a16:creationId xmlns:a16="http://schemas.microsoft.com/office/drawing/2014/main" id="{FC178AFD-9D9E-4266-BD7D-7B8FA1E65DCA}"/>
                    </a:ext>
                  </a:extLst>
                </p:cNvPr>
                <p:cNvSpPr/>
                <p:nvPr/>
              </p:nvSpPr>
              <p:spPr bwMode="auto">
                <a:xfrm>
                  <a:off x="3399157" y="1837965"/>
                  <a:ext cx="2667630" cy="1494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30000"/>
                    </a:lnSpc>
                    <a:buFont typeface="Arial" panose="020B0604020202020204" pitchFamily="34" charset="0"/>
                    <a:buChar char="•"/>
                  </a:pPr>
                  <a:r>
                    <a:rPr lang="en-US" altLang="zh-CN" sz="1200" b="0" i="0" dirty="0">
                      <a:solidFill>
                        <a:srgbClr val="0D0D0D"/>
                      </a:solidFill>
                      <a:effectLst/>
                      <a:latin typeface="Times New Roman" panose="02020603050405020304" pitchFamily="18" charset="0"/>
                      <a:cs typeface="Times New Roman" panose="02020603050405020304" pitchFamily="18" charset="0"/>
                    </a:rPr>
                    <a:t>Standardized numeric columns ('tenure', '</a:t>
                  </a:r>
                  <a:r>
                    <a:rPr lang="en-US" altLang="zh-CN" sz="1200" b="0" i="0" dirty="0" err="1">
                      <a:solidFill>
                        <a:srgbClr val="0D0D0D"/>
                      </a:solidFill>
                      <a:effectLst/>
                      <a:latin typeface="Times New Roman" panose="02020603050405020304" pitchFamily="18" charset="0"/>
                      <a:cs typeface="Times New Roman" panose="02020603050405020304" pitchFamily="18" charset="0"/>
                    </a:rPr>
                    <a:t>MonthlyCharges</a:t>
                  </a:r>
                  <a:r>
                    <a:rPr lang="en-US" altLang="zh-CN" sz="1200" b="0" i="0" dirty="0">
                      <a:solidFill>
                        <a:srgbClr val="0D0D0D"/>
                      </a:solidFill>
                      <a:effectLst/>
                      <a:latin typeface="Times New Roman" panose="02020603050405020304" pitchFamily="18" charset="0"/>
                      <a:cs typeface="Times New Roman" panose="02020603050405020304" pitchFamily="18" charset="0"/>
                    </a:rPr>
                    <a:t>', and '</a:t>
                  </a:r>
                  <a:r>
                    <a:rPr lang="en-US" altLang="zh-CN" sz="1200" b="0" i="0" dirty="0" err="1">
                      <a:solidFill>
                        <a:srgbClr val="0D0D0D"/>
                      </a:solidFill>
                      <a:effectLst/>
                      <a:latin typeface="Times New Roman" panose="02020603050405020304" pitchFamily="18" charset="0"/>
                      <a:cs typeface="Times New Roman" panose="02020603050405020304" pitchFamily="18" charset="0"/>
                    </a:rPr>
                    <a:t>TotalCharges</a:t>
                  </a:r>
                  <a:r>
                    <a:rPr lang="en-US" altLang="zh-CN" sz="1200" b="0" i="0" dirty="0">
                      <a:solidFill>
                        <a:srgbClr val="0D0D0D"/>
                      </a:solidFill>
                      <a:effectLst/>
                      <a:latin typeface="Times New Roman" panose="02020603050405020304" pitchFamily="18" charset="0"/>
                      <a:cs typeface="Times New Roman" panose="02020603050405020304" pitchFamily="18" charset="0"/>
                    </a:rPr>
                    <a:t>') using </a:t>
                  </a:r>
                  <a:r>
                    <a:rPr lang="en-US" altLang="zh-CN" sz="1200" b="0" i="0" dirty="0" err="1">
                      <a:solidFill>
                        <a:srgbClr val="0D0D0D"/>
                      </a:solidFill>
                      <a:effectLst/>
                      <a:latin typeface="Times New Roman" panose="02020603050405020304" pitchFamily="18" charset="0"/>
                      <a:cs typeface="Times New Roman" panose="02020603050405020304" pitchFamily="18" charset="0"/>
                    </a:rPr>
                    <a:t>StandardScaler</a:t>
                  </a:r>
                  <a:r>
                    <a:rPr lang="en-US" altLang="zh-CN" sz="1200" b="0" i="0" dirty="0">
                      <a:solidFill>
                        <a:srgbClr val="0D0D0D"/>
                      </a:solidFill>
                      <a:effectLst/>
                      <a:latin typeface="Times New Roman" panose="02020603050405020304" pitchFamily="18" charset="0"/>
                      <a:cs typeface="Times New Roman" panose="02020603050405020304" pitchFamily="18" charset="0"/>
                    </a:rPr>
                    <a:t> for both training and test sets.</a:t>
                  </a:r>
                  <a:endParaRPr lang="en-US" altLang="zh-CN" sz="1200" dirty="0">
                    <a:latin typeface="Times New Roman" panose="02020603050405020304" pitchFamily="18" charset="0"/>
                    <a:cs typeface="Times New Roman" panose="02020603050405020304" pitchFamily="18" charset="0"/>
                    <a:sym typeface="+mn-lt"/>
                  </a:endParaRPr>
                </a:p>
              </p:txBody>
            </p:sp>
          </p:grpSp>
        </p:grpSp>
        <p:grpSp>
          <p:nvGrpSpPr>
            <p:cNvPr id="8" name="Group 7">
              <a:extLst>
                <a:ext uri="{FF2B5EF4-FFF2-40B4-BE49-F238E27FC236}">
                  <a16:creationId xmlns:a16="http://schemas.microsoft.com/office/drawing/2014/main" id="{E4966844-DDB5-4807-8799-6F451131BCC4}"/>
                </a:ext>
              </a:extLst>
            </p:cNvPr>
            <p:cNvGrpSpPr/>
            <p:nvPr/>
          </p:nvGrpSpPr>
          <p:grpSpPr>
            <a:xfrm>
              <a:off x="6117166" y="2263478"/>
              <a:ext cx="2679702" cy="3175657"/>
              <a:chOff x="6052787" y="2263478"/>
              <a:chExt cx="2679702" cy="3175657"/>
            </a:xfrm>
          </p:grpSpPr>
          <p:sp>
            <p:nvSpPr>
              <p:cNvPr id="15" name="Isosceles Triangle 14">
                <a:extLst>
                  <a:ext uri="{FF2B5EF4-FFF2-40B4-BE49-F238E27FC236}">
                    <a16:creationId xmlns:a16="http://schemas.microsoft.com/office/drawing/2014/main" id="{8F5E24E2-9E54-479A-9AB0-447B480E15B9}"/>
                  </a:ext>
                </a:extLst>
              </p:cNvPr>
              <p:cNvSpPr/>
              <p:nvPr/>
            </p:nvSpPr>
            <p:spPr>
              <a:xfrm>
                <a:off x="7274105" y="3160319"/>
                <a:ext cx="237067" cy="17517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dirty="0">
                  <a:cs typeface="+mn-ea"/>
                  <a:sym typeface="+mn-lt"/>
                </a:endParaRPr>
              </a:p>
            </p:txBody>
          </p:sp>
          <p:sp>
            <p:nvSpPr>
              <p:cNvPr id="16" name="Rectangle 15">
                <a:extLst>
                  <a:ext uri="{FF2B5EF4-FFF2-40B4-BE49-F238E27FC236}">
                    <a16:creationId xmlns:a16="http://schemas.microsoft.com/office/drawing/2014/main" id="{2FF9F146-F605-445A-AC60-92ABCB0F997F}"/>
                  </a:ext>
                </a:extLst>
              </p:cNvPr>
              <p:cNvSpPr/>
              <p:nvPr/>
            </p:nvSpPr>
            <p:spPr>
              <a:xfrm>
                <a:off x="6957263" y="2263478"/>
                <a:ext cx="870751" cy="830997"/>
              </a:xfrm>
              <a:prstGeom prst="rect">
                <a:avLst/>
              </a:prstGeom>
            </p:spPr>
            <p:txBody>
              <a:bodyPr wrap="square" lIns="91440" tIns="45720" rIns="91440" bIns="45720" anchor="ctr" anchorCtr="0">
                <a:normAutofit/>
              </a:bodyPr>
              <a:lstStyle/>
              <a:p>
                <a:pPr algn="ctr" defTabSz="914354"/>
                <a:r>
                  <a:rPr lang="en-US" altLang="zh-CN" sz="4800" b="1" i="1" dirty="0">
                    <a:solidFill>
                      <a:schemeClr val="accent1"/>
                    </a:solidFill>
                    <a:cs typeface="+mn-ea"/>
                    <a:sym typeface="+mn-lt"/>
                  </a:rPr>
                  <a:t>03</a:t>
                </a:r>
                <a:endParaRPr lang="zh-CN" altLang="en-US" sz="4800" b="1" i="1" dirty="0">
                  <a:solidFill>
                    <a:schemeClr val="accent1"/>
                  </a:solidFill>
                  <a:cs typeface="+mn-ea"/>
                  <a:sym typeface="+mn-lt"/>
                </a:endParaRPr>
              </a:p>
            </p:txBody>
          </p:sp>
          <p:grpSp>
            <p:nvGrpSpPr>
              <p:cNvPr id="17" name="Group 16">
                <a:extLst>
                  <a:ext uri="{FF2B5EF4-FFF2-40B4-BE49-F238E27FC236}">
                    <a16:creationId xmlns:a16="http://schemas.microsoft.com/office/drawing/2014/main" id="{57D09E40-F80D-4CC3-9CEA-2BA64619A2C1}"/>
                  </a:ext>
                </a:extLst>
              </p:cNvPr>
              <p:cNvGrpSpPr/>
              <p:nvPr/>
            </p:nvGrpSpPr>
            <p:grpSpPr>
              <a:xfrm>
                <a:off x="6052787" y="3335490"/>
                <a:ext cx="2679702" cy="2103645"/>
                <a:chOff x="6125215" y="3335490"/>
                <a:chExt cx="2667630" cy="2103645"/>
              </a:xfrm>
            </p:grpSpPr>
            <p:sp>
              <p:nvSpPr>
                <p:cNvPr id="18" name="Rectangle: Rounded Corners 17">
                  <a:extLst>
                    <a:ext uri="{FF2B5EF4-FFF2-40B4-BE49-F238E27FC236}">
                      <a16:creationId xmlns:a16="http://schemas.microsoft.com/office/drawing/2014/main" id="{2C1534C4-9E49-46F8-950F-5136C251A04B}"/>
                    </a:ext>
                  </a:extLst>
                </p:cNvPr>
                <p:cNvSpPr/>
                <p:nvPr/>
              </p:nvSpPr>
              <p:spPr>
                <a:xfrm>
                  <a:off x="6125215" y="3335490"/>
                  <a:ext cx="2667630" cy="608777"/>
                </a:xfrm>
                <a:prstGeom prst="roundRect">
                  <a:avLst>
                    <a:gd name="adj" fmla="val 50000"/>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10000"/>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spcBef>
                      <a:spcPct val="0"/>
                    </a:spcBef>
                  </a:pPr>
                  <a:r>
                    <a:rPr lang="en-US" altLang="zh-CN" sz="2000" b="1" i="1" dirty="0">
                      <a:solidFill>
                        <a:schemeClr val="tx1"/>
                      </a:solidFill>
                      <a:cs typeface="+mn-ea"/>
                      <a:sym typeface="+mn-lt"/>
                    </a:rPr>
                    <a:t>Encoding Categorical Attributes</a:t>
                  </a:r>
                </a:p>
              </p:txBody>
            </p:sp>
            <p:sp>
              <p:nvSpPr>
                <p:cNvPr id="19" name="Rectangle 18">
                  <a:extLst>
                    <a:ext uri="{FF2B5EF4-FFF2-40B4-BE49-F238E27FC236}">
                      <a16:creationId xmlns:a16="http://schemas.microsoft.com/office/drawing/2014/main" id="{FC178AFD-9D9E-4266-BD7D-7B8FA1E65DCA}"/>
                    </a:ext>
                  </a:extLst>
                </p:cNvPr>
                <p:cNvSpPr/>
                <p:nvPr/>
              </p:nvSpPr>
              <p:spPr bwMode="auto">
                <a:xfrm>
                  <a:off x="6125215" y="3944267"/>
                  <a:ext cx="2667630" cy="1494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gn="l">
                    <a:buFont typeface="Arial" panose="020B0604020202020204" pitchFamily="34" charset="0"/>
                    <a:buChar char="•"/>
                  </a:pPr>
                  <a:r>
                    <a:rPr lang="en-US" altLang="zh-CN" sz="1100" b="0" i="0" dirty="0">
                      <a:solidFill>
                        <a:srgbClr val="0D0D0D"/>
                      </a:solidFill>
                      <a:effectLst/>
                      <a:latin typeface="Times New Roman" panose="02020603050405020304" pitchFamily="18" charset="0"/>
                      <a:cs typeface="Times New Roman" panose="02020603050405020304" pitchFamily="18" charset="0"/>
                    </a:rPr>
                    <a:t>Identified columns for one-hot encoding and label encoding.</a:t>
                  </a:r>
                </a:p>
                <a:p>
                  <a:pPr marL="171450" indent="-171450" algn="l">
                    <a:buFont typeface="Arial" panose="020B0604020202020204" pitchFamily="34" charset="0"/>
                    <a:buChar char="•"/>
                  </a:pPr>
                  <a:r>
                    <a:rPr lang="en-US" altLang="zh-CN" sz="1100" b="0" i="0" dirty="0">
                      <a:solidFill>
                        <a:srgbClr val="0D0D0D"/>
                      </a:solidFill>
                      <a:effectLst/>
                      <a:latin typeface="Times New Roman" panose="02020603050405020304" pitchFamily="18" charset="0"/>
                      <a:cs typeface="Times New Roman" panose="02020603050405020304" pitchFamily="18" charset="0"/>
                    </a:rPr>
                    <a:t>Used </a:t>
                  </a:r>
                  <a:r>
                    <a:rPr lang="en-US" altLang="zh-CN" sz="1100" b="0" i="0" dirty="0" err="1">
                      <a:solidFill>
                        <a:srgbClr val="0D0D0D"/>
                      </a:solidFill>
                      <a:effectLst/>
                      <a:latin typeface="Times New Roman" panose="02020603050405020304" pitchFamily="18" charset="0"/>
                      <a:cs typeface="Times New Roman" panose="02020603050405020304" pitchFamily="18" charset="0"/>
                    </a:rPr>
                    <a:t>ColumnTransformer</a:t>
                  </a:r>
                  <a:r>
                    <a:rPr lang="en-US" altLang="zh-CN" sz="1100" b="0" i="0" dirty="0">
                      <a:solidFill>
                        <a:srgbClr val="0D0D0D"/>
                      </a:solidFill>
                      <a:effectLst/>
                      <a:latin typeface="Times New Roman" panose="02020603050405020304" pitchFamily="18" charset="0"/>
                      <a:cs typeface="Times New Roman" panose="02020603050405020304" pitchFamily="18" charset="0"/>
                    </a:rPr>
                    <a:t> in pipeline for simultaneous one-hot and label encoding of categorical variables, while passing through numeric variables.</a:t>
                  </a:r>
                </a:p>
              </p:txBody>
            </p:sp>
          </p:grpSp>
        </p:grpSp>
        <p:grpSp>
          <p:nvGrpSpPr>
            <p:cNvPr id="9" name="Group 8">
              <a:extLst>
                <a:ext uri="{FF2B5EF4-FFF2-40B4-BE49-F238E27FC236}">
                  <a16:creationId xmlns:a16="http://schemas.microsoft.com/office/drawing/2014/main" id="{FDE8774B-E15D-4311-8505-DC43FCB013E7}"/>
                </a:ext>
              </a:extLst>
            </p:cNvPr>
            <p:cNvGrpSpPr/>
            <p:nvPr/>
          </p:nvGrpSpPr>
          <p:grpSpPr>
            <a:xfrm>
              <a:off x="8839198" y="1837965"/>
              <a:ext cx="2679702" cy="3175657"/>
              <a:chOff x="8839198" y="1837965"/>
              <a:chExt cx="2679702" cy="3175657"/>
            </a:xfrm>
          </p:grpSpPr>
          <p:sp>
            <p:nvSpPr>
              <p:cNvPr id="10" name="Isosceles Triangle 9">
                <a:extLst>
                  <a:ext uri="{FF2B5EF4-FFF2-40B4-BE49-F238E27FC236}">
                    <a16:creationId xmlns:a16="http://schemas.microsoft.com/office/drawing/2014/main" id="{F723B805-19A9-43A4-ACB4-B9E6C874DF66}"/>
                  </a:ext>
                </a:extLst>
              </p:cNvPr>
              <p:cNvSpPr/>
              <p:nvPr/>
            </p:nvSpPr>
            <p:spPr>
              <a:xfrm flipV="1">
                <a:off x="10060516" y="3941609"/>
                <a:ext cx="237067" cy="175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dirty="0">
                  <a:cs typeface="+mn-ea"/>
                  <a:sym typeface="+mn-lt"/>
                </a:endParaRPr>
              </a:p>
            </p:txBody>
          </p:sp>
          <p:sp>
            <p:nvSpPr>
              <p:cNvPr id="11" name="Rectangle 10">
                <a:extLst>
                  <a:ext uri="{FF2B5EF4-FFF2-40B4-BE49-F238E27FC236}">
                    <a16:creationId xmlns:a16="http://schemas.microsoft.com/office/drawing/2014/main" id="{F11D7D8D-2706-45EC-8AEA-9E25B7A552F4}"/>
                  </a:ext>
                </a:extLst>
              </p:cNvPr>
              <p:cNvSpPr/>
              <p:nvPr/>
            </p:nvSpPr>
            <p:spPr>
              <a:xfrm>
                <a:off x="9743674" y="4182625"/>
                <a:ext cx="870751" cy="830997"/>
              </a:xfrm>
              <a:prstGeom prst="rect">
                <a:avLst/>
              </a:prstGeom>
            </p:spPr>
            <p:txBody>
              <a:bodyPr wrap="square" lIns="91440" tIns="45720" rIns="91440" bIns="45720" anchor="ctr" anchorCtr="0">
                <a:normAutofit/>
              </a:bodyPr>
              <a:lstStyle/>
              <a:p>
                <a:pPr algn="ctr" defTabSz="914354"/>
                <a:r>
                  <a:rPr lang="en-US" altLang="zh-CN" sz="4800" b="1" i="1" dirty="0">
                    <a:solidFill>
                      <a:schemeClr val="accent2"/>
                    </a:solidFill>
                    <a:cs typeface="+mn-ea"/>
                    <a:sym typeface="+mn-lt"/>
                  </a:rPr>
                  <a:t>04</a:t>
                </a:r>
                <a:endParaRPr lang="zh-CN" altLang="en-US" sz="4800" b="1" i="1" dirty="0">
                  <a:solidFill>
                    <a:schemeClr val="accent2"/>
                  </a:solidFill>
                  <a:cs typeface="+mn-ea"/>
                  <a:sym typeface="+mn-lt"/>
                </a:endParaRPr>
              </a:p>
            </p:txBody>
          </p:sp>
          <p:grpSp>
            <p:nvGrpSpPr>
              <p:cNvPr id="12" name="Group 11">
                <a:extLst>
                  <a:ext uri="{FF2B5EF4-FFF2-40B4-BE49-F238E27FC236}">
                    <a16:creationId xmlns:a16="http://schemas.microsoft.com/office/drawing/2014/main" id="{57869025-5C49-44FB-A0BE-B562014B8F04}"/>
                  </a:ext>
                </a:extLst>
              </p:cNvPr>
              <p:cNvGrpSpPr/>
              <p:nvPr/>
            </p:nvGrpSpPr>
            <p:grpSpPr>
              <a:xfrm>
                <a:off x="8839198" y="1837965"/>
                <a:ext cx="2679702" cy="2103645"/>
                <a:chOff x="8851271" y="1837965"/>
                <a:chExt cx="2667630" cy="2103645"/>
              </a:xfrm>
            </p:grpSpPr>
            <p:sp>
              <p:nvSpPr>
                <p:cNvPr id="13" name="Rectangle: Rounded Corners 12">
                  <a:extLst>
                    <a:ext uri="{FF2B5EF4-FFF2-40B4-BE49-F238E27FC236}">
                      <a16:creationId xmlns:a16="http://schemas.microsoft.com/office/drawing/2014/main" id="{91AD7630-22B9-4DC0-BCBB-8D27918FE95E}"/>
                    </a:ext>
                  </a:extLst>
                </p:cNvPr>
                <p:cNvSpPr/>
                <p:nvPr/>
              </p:nvSpPr>
              <p:spPr>
                <a:xfrm>
                  <a:off x="8851271" y="3332833"/>
                  <a:ext cx="2667630" cy="608777"/>
                </a:xfrm>
                <a:prstGeom prst="roundRect">
                  <a:avLst>
                    <a:gd name="adj" fmla="val 50000"/>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spcBef>
                      <a:spcPct val="0"/>
                    </a:spcBef>
                  </a:pPr>
                  <a:r>
                    <a:rPr lang="en-US" altLang="zh-CN" sz="2000" b="1" i="1" dirty="0">
                      <a:solidFill>
                        <a:schemeClr val="tx1"/>
                      </a:solidFill>
                      <a:cs typeface="+mn-ea"/>
                      <a:sym typeface="+mn-lt"/>
                    </a:rPr>
                    <a:t>Data Splitting</a:t>
                  </a:r>
                </a:p>
              </p:txBody>
            </p:sp>
            <p:sp>
              <p:nvSpPr>
                <p:cNvPr id="14" name="Rectangle 13">
                  <a:extLst>
                    <a:ext uri="{FF2B5EF4-FFF2-40B4-BE49-F238E27FC236}">
                      <a16:creationId xmlns:a16="http://schemas.microsoft.com/office/drawing/2014/main" id="{FC178AFD-9D9E-4266-BD7D-7B8FA1E65DCA}"/>
                    </a:ext>
                  </a:extLst>
                </p:cNvPr>
                <p:cNvSpPr/>
                <p:nvPr/>
              </p:nvSpPr>
              <p:spPr bwMode="auto">
                <a:xfrm>
                  <a:off x="8851271" y="1837965"/>
                  <a:ext cx="2667630" cy="1494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30000"/>
                    </a:lnSpc>
                    <a:buFont typeface="Arial" panose="020B0604020202020204" pitchFamily="34" charset="0"/>
                    <a:buChar char="•"/>
                  </a:pPr>
                  <a:r>
                    <a:rPr lang="en-US" altLang="zh-CN" sz="1200" dirty="0">
                      <a:latin typeface="Times New Roman" panose="02020603050405020304" pitchFamily="18" charset="0"/>
                      <a:cs typeface="Times New Roman" panose="02020603050405020304" pitchFamily="18" charset="0"/>
                      <a:sym typeface="+mn-lt"/>
                    </a:rPr>
                    <a:t>Split dataset into features (X) and target (y), excluding 'Churn', 'gender', and '</a:t>
                  </a:r>
                  <a:r>
                    <a:rPr lang="en-US" altLang="zh-CN" sz="1200" dirty="0" err="1">
                      <a:latin typeface="Times New Roman" panose="02020603050405020304" pitchFamily="18" charset="0"/>
                      <a:cs typeface="Times New Roman" panose="02020603050405020304" pitchFamily="18" charset="0"/>
                      <a:sym typeface="+mn-lt"/>
                    </a:rPr>
                    <a:t>PhoneService</a:t>
                  </a:r>
                  <a:r>
                    <a:rPr lang="en-US" altLang="zh-CN" sz="1200" dirty="0">
                      <a:latin typeface="Times New Roman" panose="02020603050405020304" pitchFamily="18" charset="0"/>
                      <a:cs typeface="Times New Roman" panose="02020603050405020304" pitchFamily="18" charset="0"/>
                      <a:sym typeface="+mn-lt"/>
                    </a:rPr>
                    <a:t>' from features.</a:t>
                  </a:r>
                </a:p>
                <a:p>
                  <a:pPr marL="171450" indent="-171450">
                    <a:lnSpc>
                      <a:spcPct val="130000"/>
                    </a:lnSpc>
                    <a:buFont typeface="Arial" panose="020B0604020202020204" pitchFamily="34" charset="0"/>
                    <a:buChar char="•"/>
                  </a:pPr>
                  <a:r>
                    <a:rPr lang="en-US" altLang="zh-CN" sz="1200" dirty="0">
                      <a:latin typeface="Times New Roman" panose="02020603050405020304" pitchFamily="18" charset="0"/>
                      <a:cs typeface="Times New Roman" panose="02020603050405020304" pitchFamily="18" charset="0"/>
                      <a:sym typeface="+mn-lt"/>
                    </a:rPr>
                    <a:t>Divided dataset into training and test sets using </a:t>
                  </a:r>
                  <a:r>
                    <a:rPr lang="en-US" altLang="zh-CN" sz="1200" dirty="0" err="1">
                      <a:latin typeface="Times New Roman" panose="02020603050405020304" pitchFamily="18" charset="0"/>
                      <a:cs typeface="Times New Roman" panose="02020603050405020304" pitchFamily="18" charset="0"/>
                      <a:sym typeface="+mn-lt"/>
                    </a:rPr>
                    <a:t>train_test_split</a:t>
                  </a:r>
                  <a:r>
                    <a:rPr lang="en-US" altLang="zh-CN" sz="1200" dirty="0">
                      <a:latin typeface="Times New Roman" panose="02020603050405020304" pitchFamily="18" charset="0"/>
                      <a:cs typeface="Times New Roman" panose="02020603050405020304" pitchFamily="18" charset="0"/>
                      <a:sym typeface="+mn-lt"/>
                    </a:rPr>
                    <a:t>.</a:t>
                  </a:r>
                </a:p>
              </p:txBody>
            </p:sp>
          </p:grpSp>
        </p:grpSp>
      </p:grpSp>
      <p:sp>
        <p:nvSpPr>
          <p:cNvPr id="30" name="Title 29">
            <a:extLst>
              <a:ext uri="{FF2B5EF4-FFF2-40B4-BE49-F238E27FC236}">
                <a16:creationId xmlns:a16="http://schemas.microsoft.com/office/drawing/2014/main" id="{26E6AC08-7D5B-0893-C7A0-0DA01E754856}"/>
              </a:ext>
            </a:extLst>
          </p:cNvPr>
          <p:cNvSpPr>
            <a:spLocks noGrp="1"/>
          </p:cNvSpPr>
          <p:nvPr>
            <p:ph type="title" hasCustomPrompt="1"/>
          </p:nvPr>
        </p:nvSpPr>
        <p:spPr>
          <a:xfrm>
            <a:off x="669924" y="1"/>
            <a:ext cx="10850563" cy="1028699"/>
          </a:xfrm>
        </p:spPr>
        <p:txBody>
          <a:bodyPr/>
          <a:lstStyle>
            <a:lvl1pPr>
              <a:defRPr/>
            </a:lvl1pPr>
          </a:lstStyle>
          <a:p>
            <a:r>
              <a:rPr lang="en-US" altLang="zh-CN" dirty="0"/>
              <a:t>Click to edit Master title style</a:t>
            </a:r>
            <a:endParaRPr lang="en-US" dirty="0"/>
          </a:p>
        </p:txBody>
      </p:sp>
    </p:spTree>
    <p:extLst>
      <p:ext uri="{BB962C8B-B14F-4D97-AF65-F5344CB8AC3E}">
        <p14:creationId xmlns:p14="http://schemas.microsoft.com/office/powerpoint/2010/main" val="3429382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CN" dirty="0">
                <a:latin typeface="+mn-lt"/>
                <a:ea typeface="+mn-ea"/>
                <a:cs typeface="+mn-ea"/>
                <a:sym typeface="+mn-lt"/>
              </a:rPr>
              <a:t>Model Selection</a:t>
            </a:r>
            <a:endParaRPr lang="zh-CN" altLang="en-US" dirty="0">
              <a:latin typeface="+mn-lt"/>
              <a:ea typeface="+mn-ea"/>
              <a:cs typeface="+mn-ea"/>
              <a:sym typeface="+mn-lt"/>
            </a:endParaRPr>
          </a:p>
        </p:txBody>
      </p:sp>
      <p:sp>
        <p:nvSpPr>
          <p:cNvPr id="6" name="Text Placeholder 5"/>
          <p:cNvSpPr>
            <a:spLocks noGrp="1"/>
          </p:cNvSpPr>
          <p:nvPr>
            <p:ph type="body" idx="1"/>
          </p:nvPr>
        </p:nvSpPr>
        <p:spPr/>
        <p:txBody>
          <a:bodyPr/>
          <a:lstStyle/>
          <a:p>
            <a:pPr lvl="0"/>
            <a:endParaRPr lang="zh-CN" altLang="en-US" dirty="0">
              <a:cs typeface="+mn-ea"/>
              <a:sym typeface="+mn-lt"/>
            </a:endParaRPr>
          </a:p>
        </p:txBody>
      </p:sp>
      <p:sp>
        <p:nvSpPr>
          <p:cNvPr id="7" name="TextBox 6">
            <a:extLst>
              <a:ext uri="{FF2B5EF4-FFF2-40B4-BE49-F238E27FC236}">
                <a16:creationId xmlns:a16="http://schemas.microsoft.com/office/drawing/2014/main" id="{BBCA1E61-840C-49E7-B71A-0C522327A215}"/>
              </a:ext>
            </a:extLst>
          </p:cNvPr>
          <p:cNvSpPr txBox="1"/>
          <p:nvPr/>
        </p:nvSpPr>
        <p:spPr>
          <a:xfrm>
            <a:off x="5806473" y="2500188"/>
            <a:ext cx="1036358" cy="901075"/>
          </a:xfrm>
          <a:prstGeom prst="rect">
            <a:avLst/>
          </a:prstGeom>
          <a:noFill/>
          <a:ln w="117475">
            <a:noFill/>
          </a:ln>
        </p:spPr>
        <p:txBody>
          <a:bodyPr wrap="none" rtlCol="0">
            <a:prstTxWarp prst="textPlain">
              <a:avLst/>
            </a:prstTxWarp>
            <a:spAutoFit/>
          </a:bodyPr>
          <a:lstStyle/>
          <a:p>
            <a:r>
              <a:rPr lang="en-US" altLang="zh-CN" spc="100" dirty="0">
                <a:solidFill>
                  <a:schemeClr val="accent4"/>
                </a:solidFill>
                <a:cs typeface="+mn-ea"/>
                <a:sym typeface="+mn-lt"/>
              </a:rPr>
              <a:t>/06</a:t>
            </a:r>
            <a:endParaRPr lang="zh-CN" altLang="en-US" spc="100" dirty="0">
              <a:solidFill>
                <a:schemeClr val="accent4"/>
              </a:solidFill>
              <a:cs typeface="+mn-ea"/>
              <a:sym typeface="+mn-lt"/>
            </a:endParaRPr>
          </a:p>
        </p:txBody>
      </p:sp>
    </p:spTree>
    <p:extLst>
      <p:ext uri="{BB962C8B-B14F-4D97-AF65-F5344CB8AC3E}">
        <p14:creationId xmlns:p14="http://schemas.microsoft.com/office/powerpoint/2010/main" val="3528087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49D64BD-FDE6-449C-8CDE-D09CDB93E1FB}"/>
              </a:ext>
            </a:extLst>
          </p:cNvPr>
          <p:cNvSpPr>
            <a:spLocks noGrp="1"/>
          </p:cNvSpPr>
          <p:nvPr>
            <p:ph type="sldNum" sz="quarter" idx="12"/>
          </p:nvPr>
        </p:nvSpPr>
        <p:spPr/>
        <p:txBody>
          <a:bodyPr/>
          <a:lstStyle/>
          <a:p>
            <a:fld id="{5DD3DB80-B894-403A-B48E-6FDC1A72010E}" type="slidenum">
              <a:rPr lang="zh-CN" altLang="en-US" smtClean="0">
                <a:cs typeface="+mn-ea"/>
                <a:sym typeface="+mn-lt"/>
              </a:rPr>
              <a:pPr/>
              <a:t>17</a:t>
            </a:fld>
            <a:endParaRPr lang="zh-CN" altLang="en-US">
              <a:cs typeface="+mn-ea"/>
              <a:sym typeface="+mn-lt"/>
            </a:endParaRPr>
          </a:p>
        </p:txBody>
      </p:sp>
      <p:grpSp>
        <p:nvGrpSpPr>
          <p:cNvPr id="5" name="Group 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217027F1-183B-4400-A089-5B51E11A33F8}"/>
              </a:ext>
            </a:extLst>
          </p:cNvPr>
          <p:cNvGrpSpPr>
            <a:grpSpLocks noChangeAspect="1"/>
          </p:cNvGrpSpPr>
          <p:nvPr/>
        </p:nvGrpSpPr>
        <p:grpSpPr>
          <a:xfrm>
            <a:off x="499845" y="1596524"/>
            <a:ext cx="11406360" cy="4274885"/>
            <a:chOff x="673100" y="1606151"/>
            <a:chExt cx="10845800" cy="4064798"/>
          </a:xfrm>
        </p:grpSpPr>
        <p:grpSp>
          <p:nvGrpSpPr>
            <p:cNvPr id="6" name="Group 5">
              <a:extLst>
                <a:ext uri="{FF2B5EF4-FFF2-40B4-BE49-F238E27FC236}">
                  <a16:creationId xmlns:a16="http://schemas.microsoft.com/office/drawing/2014/main" id="{1954261C-6FF9-49EF-96E0-53A6C71CBA59}"/>
                </a:ext>
              </a:extLst>
            </p:cNvPr>
            <p:cNvGrpSpPr/>
            <p:nvPr/>
          </p:nvGrpSpPr>
          <p:grpSpPr>
            <a:xfrm>
              <a:off x="4099223" y="2413920"/>
              <a:ext cx="3993554" cy="2449261"/>
              <a:chOff x="3979515" y="2911818"/>
              <a:chExt cx="3993554" cy="2449261"/>
            </a:xfrm>
          </p:grpSpPr>
          <p:sp>
            <p:nvSpPr>
              <p:cNvPr id="47" name="Oval 46">
                <a:extLst>
                  <a:ext uri="{FF2B5EF4-FFF2-40B4-BE49-F238E27FC236}">
                    <a16:creationId xmlns:a16="http://schemas.microsoft.com/office/drawing/2014/main" id="{1D9375AA-2BA0-45D4-B1C5-D0E26E14C081}"/>
                  </a:ext>
                </a:extLst>
              </p:cNvPr>
              <p:cNvSpPr/>
              <p:nvPr/>
            </p:nvSpPr>
            <p:spPr>
              <a:xfrm>
                <a:off x="5389859" y="3816715"/>
                <a:ext cx="1172866" cy="117286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altLang="zh-CN" sz="2400" dirty="0">
                  <a:cs typeface="+mn-ea"/>
                  <a:sym typeface="+mn-lt"/>
                </a:endParaRPr>
              </a:p>
            </p:txBody>
          </p:sp>
          <p:sp>
            <p:nvSpPr>
              <p:cNvPr id="48" name="Freeform: Shape 47">
                <a:extLst>
                  <a:ext uri="{FF2B5EF4-FFF2-40B4-BE49-F238E27FC236}">
                    <a16:creationId xmlns:a16="http://schemas.microsoft.com/office/drawing/2014/main" id="{9DB58D8B-64B0-4B25-8692-F1B8049E64CB}"/>
                  </a:ext>
                </a:extLst>
              </p:cNvPr>
              <p:cNvSpPr/>
              <p:nvPr/>
            </p:nvSpPr>
            <p:spPr>
              <a:xfrm>
                <a:off x="3979515" y="2911818"/>
                <a:ext cx="3993554" cy="2449261"/>
              </a:xfrm>
              <a:custGeom>
                <a:avLst/>
                <a:gdLst>
                  <a:gd name="connsiteX0" fmla="*/ 1996777 w 3993554"/>
                  <a:gd name="connsiteY0" fmla="*/ 0 h 2449261"/>
                  <a:gd name="connsiteX1" fmla="*/ 3983245 w 3993554"/>
                  <a:gd name="connsiteY1" fmla="*/ 2198839 h 2449261"/>
                  <a:gd name="connsiteX2" fmla="*/ 3993554 w 3993554"/>
                  <a:gd name="connsiteY2" fmla="*/ 2449261 h 2449261"/>
                  <a:gd name="connsiteX3" fmla="*/ 3581819 w 3993554"/>
                  <a:gd name="connsiteY3" fmla="*/ 2449261 h 2449261"/>
                  <a:gd name="connsiteX4" fmla="*/ 3549617 w 3993554"/>
                  <a:gd name="connsiteY4" fmla="*/ 2038630 h 2449261"/>
                  <a:gd name="connsiteX5" fmla="*/ 1996777 w 3993554"/>
                  <a:gd name="connsiteY5" fmla="*/ 411736 h 2449261"/>
                  <a:gd name="connsiteX6" fmla="*/ 443938 w 3993554"/>
                  <a:gd name="connsiteY6" fmla="*/ 2038630 h 2449261"/>
                  <a:gd name="connsiteX7" fmla="*/ 411735 w 3993554"/>
                  <a:gd name="connsiteY7" fmla="*/ 2449261 h 2449261"/>
                  <a:gd name="connsiteX8" fmla="*/ 0 w 3993554"/>
                  <a:gd name="connsiteY8" fmla="*/ 2449261 h 2449261"/>
                  <a:gd name="connsiteX9" fmla="*/ 10309 w 3993554"/>
                  <a:gd name="connsiteY9" fmla="*/ 2198839 h 2449261"/>
                  <a:gd name="connsiteX10" fmla="*/ 1996777 w 3993554"/>
                  <a:gd name="connsiteY10" fmla="*/ 0 h 2449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93554" h="2449261">
                    <a:moveTo>
                      <a:pt x="1996777" y="0"/>
                    </a:moveTo>
                    <a:cubicBezTo>
                      <a:pt x="3030642" y="0"/>
                      <a:pt x="3880990" y="963784"/>
                      <a:pt x="3983245" y="2198839"/>
                    </a:cubicBezTo>
                    <a:lnTo>
                      <a:pt x="3993554" y="2449261"/>
                    </a:lnTo>
                    <a:lnTo>
                      <a:pt x="3581819" y="2449261"/>
                    </a:lnTo>
                    <a:lnTo>
                      <a:pt x="3549617" y="2038630"/>
                    </a:lnTo>
                    <a:cubicBezTo>
                      <a:pt x="3401818" y="1110163"/>
                      <a:pt x="2762748" y="411736"/>
                      <a:pt x="1996777" y="411736"/>
                    </a:cubicBezTo>
                    <a:cubicBezTo>
                      <a:pt x="1230807" y="411736"/>
                      <a:pt x="591737" y="1110163"/>
                      <a:pt x="443938" y="2038630"/>
                    </a:cubicBezTo>
                    <a:lnTo>
                      <a:pt x="411735" y="2449261"/>
                    </a:lnTo>
                    <a:lnTo>
                      <a:pt x="0" y="2449261"/>
                    </a:lnTo>
                    <a:lnTo>
                      <a:pt x="10309" y="2198839"/>
                    </a:lnTo>
                    <a:cubicBezTo>
                      <a:pt x="112564" y="963784"/>
                      <a:pt x="962913" y="0"/>
                      <a:pt x="1996777" y="0"/>
                    </a:cubicBezTo>
                    <a:close/>
                  </a:path>
                </a:pathLst>
              </a:custGeom>
              <a:gradFill flip="none" rotWithShape="1">
                <a:gsLst>
                  <a:gs pos="57000">
                    <a:schemeClr val="accent1">
                      <a:lumMod val="0"/>
                      <a:lumOff val="100000"/>
                      <a:alpha val="0"/>
                    </a:schemeClr>
                  </a:gs>
                  <a:gs pos="100000">
                    <a:schemeClr val="bg1">
                      <a:lumMod val="85000"/>
                      <a:alpha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endParaRPr lang="en-US">
                  <a:solidFill>
                    <a:srgbClr val="FFFFFF"/>
                  </a:solidFill>
                  <a:cs typeface="+mn-ea"/>
                  <a:sym typeface="+mn-lt"/>
                </a:endParaRPr>
              </a:p>
            </p:txBody>
          </p:sp>
        </p:grpSp>
        <p:grpSp>
          <p:nvGrpSpPr>
            <p:cNvPr id="7" name="Group 6">
              <a:extLst>
                <a:ext uri="{FF2B5EF4-FFF2-40B4-BE49-F238E27FC236}">
                  <a16:creationId xmlns:a16="http://schemas.microsoft.com/office/drawing/2014/main" id="{98828340-CCC4-4C5C-9BDE-BE130264DEE4}"/>
                </a:ext>
              </a:extLst>
            </p:cNvPr>
            <p:cNvGrpSpPr/>
            <p:nvPr/>
          </p:nvGrpSpPr>
          <p:grpSpPr>
            <a:xfrm>
              <a:off x="4189282" y="3299235"/>
              <a:ext cx="611616" cy="678630"/>
              <a:chOff x="4189282" y="3299235"/>
              <a:chExt cx="611616" cy="678630"/>
            </a:xfrm>
          </p:grpSpPr>
          <p:sp>
            <p:nvSpPr>
              <p:cNvPr id="45" name="Freeform: Shape 44">
                <a:extLst>
                  <a:ext uri="{FF2B5EF4-FFF2-40B4-BE49-F238E27FC236}">
                    <a16:creationId xmlns:a16="http://schemas.microsoft.com/office/drawing/2014/main" id="{2BD0B01B-75F2-49B6-AD33-5185CF3F97CB}"/>
                  </a:ext>
                </a:extLst>
              </p:cNvPr>
              <p:cNvSpPr/>
              <p:nvPr/>
            </p:nvSpPr>
            <p:spPr bwMode="auto">
              <a:xfrm>
                <a:off x="4189282" y="3299235"/>
                <a:ext cx="611616" cy="678630"/>
              </a:xfrm>
              <a:custGeom>
                <a:avLst/>
                <a:gdLst>
                  <a:gd name="T0" fmla="*/ 668 w 1369"/>
                  <a:gd name="T1" fmla="*/ 0 h 1519"/>
                  <a:gd name="T2" fmla="*/ 702 w 1369"/>
                  <a:gd name="T3" fmla="*/ 0 h 1519"/>
                  <a:gd name="T4" fmla="*/ 736 w 1369"/>
                  <a:gd name="T5" fmla="*/ 7 h 1519"/>
                  <a:gd name="T6" fmla="*/ 768 w 1369"/>
                  <a:gd name="T7" fmla="*/ 21 h 1519"/>
                  <a:gd name="T8" fmla="*/ 1284 w 1369"/>
                  <a:gd name="T9" fmla="*/ 318 h 1519"/>
                  <a:gd name="T10" fmla="*/ 1313 w 1369"/>
                  <a:gd name="T11" fmla="*/ 339 h 1519"/>
                  <a:gd name="T12" fmla="*/ 1337 w 1369"/>
                  <a:gd name="T13" fmla="*/ 364 h 1519"/>
                  <a:gd name="T14" fmla="*/ 1354 w 1369"/>
                  <a:gd name="T15" fmla="*/ 395 h 1519"/>
                  <a:gd name="T16" fmla="*/ 1364 w 1369"/>
                  <a:gd name="T17" fmla="*/ 429 h 1519"/>
                  <a:gd name="T18" fmla="*/ 1369 w 1369"/>
                  <a:gd name="T19" fmla="*/ 465 h 1519"/>
                  <a:gd name="T20" fmla="*/ 1369 w 1369"/>
                  <a:gd name="T21" fmla="*/ 1054 h 1519"/>
                  <a:gd name="T22" fmla="*/ 1364 w 1369"/>
                  <a:gd name="T23" fmla="*/ 1090 h 1519"/>
                  <a:gd name="T24" fmla="*/ 1354 w 1369"/>
                  <a:gd name="T25" fmla="*/ 1124 h 1519"/>
                  <a:gd name="T26" fmla="*/ 1337 w 1369"/>
                  <a:gd name="T27" fmla="*/ 1154 h 1519"/>
                  <a:gd name="T28" fmla="*/ 1313 w 1369"/>
                  <a:gd name="T29" fmla="*/ 1181 h 1519"/>
                  <a:gd name="T30" fmla="*/ 1284 w 1369"/>
                  <a:gd name="T31" fmla="*/ 1201 h 1519"/>
                  <a:gd name="T32" fmla="*/ 768 w 1369"/>
                  <a:gd name="T33" fmla="*/ 1497 h 1519"/>
                  <a:gd name="T34" fmla="*/ 736 w 1369"/>
                  <a:gd name="T35" fmla="*/ 1512 h 1519"/>
                  <a:gd name="T36" fmla="*/ 702 w 1369"/>
                  <a:gd name="T37" fmla="*/ 1519 h 1519"/>
                  <a:gd name="T38" fmla="*/ 668 w 1369"/>
                  <a:gd name="T39" fmla="*/ 1519 h 1519"/>
                  <a:gd name="T40" fmla="*/ 632 w 1369"/>
                  <a:gd name="T41" fmla="*/ 1512 h 1519"/>
                  <a:gd name="T42" fmla="*/ 599 w 1369"/>
                  <a:gd name="T43" fmla="*/ 1497 h 1519"/>
                  <a:gd name="T44" fmla="*/ 85 w 1369"/>
                  <a:gd name="T45" fmla="*/ 1201 h 1519"/>
                  <a:gd name="T46" fmla="*/ 56 w 1369"/>
                  <a:gd name="T47" fmla="*/ 1181 h 1519"/>
                  <a:gd name="T48" fmla="*/ 32 w 1369"/>
                  <a:gd name="T49" fmla="*/ 1154 h 1519"/>
                  <a:gd name="T50" fmla="*/ 15 w 1369"/>
                  <a:gd name="T51" fmla="*/ 1124 h 1519"/>
                  <a:gd name="T52" fmla="*/ 3 w 1369"/>
                  <a:gd name="T53" fmla="*/ 1090 h 1519"/>
                  <a:gd name="T54" fmla="*/ 0 w 1369"/>
                  <a:gd name="T55" fmla="*/ 1054 h 1519"/>
                  <a:gd name="T56" fmla="*/ 0 w 1369"/>
                  <a:gd name="T57" fmla="*/ 465 h 1519"/>
                  <a:gd name="T58" fmla="*/ 3 w 1369"/>
                  <a:gd name="T59" fmla="*/ 429 h 1519"/>
                  <a:gd name="T60" fmla="*/ 15 w 1369"/>
                  <a:gd name="T61" fmla="*/ 395 h 1519"/>
                  <a:gd name="T62" fmla="*/ 32 w 1369"/>
                  <a:gd name="T63" fmla="*/ 364 h 1519"/>
                  <a:gd name="T64" fmla="*/ 56 w 1369"/>
                  <a:gd name="T65" fmla="*/ 339 h 1519"/>
                  <a:gd name="T66" fmla="*/ 85 w 1369"/>
                  <a:gd name="T67" fmla="*/ 318 h 1519"/>
                  <a:gd name="T68" fmla="*/ 599 w 1369"/>
                  <a:gd name="T69" fmla="*/ 21 h 1519"/>
                  <a:gd name="T70" fmla="*/ 632 w 1369"/>
                  <a:gd name="T71" fmla="*/ 7 h 1519"/>
                  <a:gd name="T72" fmla="*/ 668 w 1369"/>
                  <a:gd name="T73" fmla="*/ 0 h 1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69" h="1519">
                    <a:moveTo>
                      <a:pt x="668" y="0"/>
                    </a:moveTo>
                    <a:lnTo>
                      <a:pt x="702" y="0"/>
                    </a:lnTo>
                    <a:lnTo>
                      <a:pt x="736" y="7"/>
                    </a:lnTo>
                    <a:lnTo>
                      <a:pt x="768" y="21"/>
                    </a:lnTo>
                    <a:lnTo>
                      <a:pt x="1284" y="318"/>
                    </a:lnTo>
                    <a:lnTo>
                      <a:pt x="1313" y="339"/>
                    </a:lnTo>
                    <a:lnTo>
                      <a:pt x="1337" y="364"/>
                    </a:lnTo>
                    <a:lnTo>
                      <a:pt x="1354" y="395"/>
                    </a:lnTo>
                    <a:lnTo>
                      <a:pt x="1364" y="429"/>
                    </a:lnTo>
                    <a:lnTo>
                      <a:pt x="1369" y="465"/>
                    </a:lnTo>
                    <a:lnTo>
                      <a:pt x="1369" y="1054"/>
                    </a:lnTo>
                    <a:lnTo>
                      <a:pt x="1364" y="1090"/>
                    </a:lnTo>
                    <a:lnTo>
                      <a:pt x="1354" y="1124"/>
                    </a:lnTo>
                    <a:lnTo>
                      <a:pt x="1337" y="1154"/>
                    </a:lnTo>
                    <a:lnTo>
                      <a:pt x="1313" y="1181"/>
                    </a:lnTo>
                    <a:lnTo>
                      <a:pt x="1284" y="1201"/>
                    </a:lnTo>
                    <a:lnTo>
                      <a:pt x="768" y="1497"/>
                    </a:lnTo>
                    <a:lnTo>
                      <a:pt x="736" y="1512"/>
                    </a:lnTo>
                    <a:lnTo>
                      <a:pt x="702" y="1519"/>
                    </a:lnTo>
                    <a:lnTo>
                      <a:pt x="668" y="1519"/>
                    </a:lnTo>
                    <a:lnTo>
                      <a:pt x="632" y="1512"/>
                    </a:lnTo>
                    <a:lnTo>
                      <a:pt x="599" y="1497"/>
                    </a:lnTo>
                    <a:lnTo>
                      <a:pt x="85" y="1201"/>
                    </a:lnTo>
                    <a:lnTo>
                      <a:pt x="56" y="1181"/>
                    </a:lnTo>
                    <a:lnTo>
                      <a:pt x="32" y="1154"/>
                    </a:lnTo>
                    <a:lnTo>
                      <a:pt x="15" y="1124"/>
                    </a:lnTo>
                    <a:lnTo>
                      <a:pt x="3" y="1090"/>
                    </a:lnTo>
                    <a:lnTo>
                      <a:pt x="0" y="1054"/>
                    </a:lnTo>
                    <a:lnTo>
                      <a:pt x="0" y="465"/>
                    </a:lnTo>
                    <a:lnTo>
                      <a:pt x="3" y="429"/>
                    </a:lnTo>
                    <a:lnTo>
                      <a:pt x="15" y="395"/>
                    </a:lnTo>
                    <a:lnTo>
                      <a:pt x="32" y="364"/>
                    </a:lnTo>
                    <a:lnTo>
                      <a:pt x="56" y="339"/>
                    </a:lnTo>
                    <a:lnTo>
                      <a:pt x="85" y="318"/>
                    </a:lnTo>
                    <a:lnTo>
                      <a:pt x="599" y="21"/>
                    </a:lnTo>
                    <a:lnTo>
                      <a:pt x="632" y="7"/>
                    </a:lnTo>
                    <a:lnTo>
                      <a:pt x="668" y="0"/>
                    </a:lnTo>
                    <a:close/>
                  </a:path>
                </a:pathLst>
              </a:custGeom>
              <a:solidFill>
                <a:schemeClr val="bg1"/>
              </a:solidFill>
              <a:ln w="19050">
                <a:solidFill>
                  <a:schemeClr val="accent1"/>
                </a:solidFill>
                <a:prstDash val="solid"/>
                <a:round/>
                <a:headEnd/>
                <a:tailEnd/>
              </a:ln>
            </p:spPr>
            <p:txBody>
              <a:bodyPr vert="horz" wrap="square" lIns="91440" tIns="45720" rIns="91440" bIns="45720" numCol="1" anchor="t" anchorCtr="0" compatLnSpc="1">
                <a:prstTxWarp prst="textNoShape">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ru-RU" sz="1872">
                  <a:cs typeface="+mn-ea"/>
                  <a:sym typeface="+mn-lt"/>
                </a:endParaRPr>
              </a:p>
            </p:txBody>
          </p:sp>
          <p:sp>
            <p:nvSpPr>
              <p:cNvPr id="46" name="Freeform: Shape 45">
                <a:extLst>
                  <a:ext uri="{FF2B5EF4-FFF2-40B4-BE49-F238E27FC236}">
                    <a16:creationId xmlns:a16="http://schemas.microsoft.com/office/drawing/2014/main" id="{57924917-6197-4059-9616-ABB70B2818D6}"/>
                  </a:ext>
                </a:extLst>
              </p:cNvPr>
              <p:cNvSpPr/>
              <p:nvPr/>
            </p:nvSpPr>
            <p:spPr bwMode="auto">
              <a:xfrm>
                <a:off x="4333128" y="3487679"/>
                <a:ext cx="323925" cy="301741"/>
              </a:xfrm>
              <a:custGeom>
                <a:avLst/>
                <a:gdLst>
                  <a:gd name="connsiteX0" fmla="*/ 225640 w 606862"/>
                  <a:gd name="connsiteY0" fmla="*/ 344936 h 565300"/>
                  <a:gd name="connsiteX1" fmla="*/ 212735 w 606862"/>
                  <a:gd name="connsiteY1" fmla="*/ 349595 h 565300"/>
                  <a:gd name="connsiteX2" fmla="*/ 208268 w 606862"/>
                  <a:gd name="connsiteY2" fmla="*/ 354750 h 565300"/>
                  <a:gd name="connsiteX3" fmla="*/ 208268 w 606862"/>
                  <a:gd name="connsiteY3" fmla="*/ 368033 h 565300"/>
                  <a:gd name="connsiteX4" fmla="*/ 206282 w 606862"/>
                  <a:gd name="connsiteY4" fmla="*/ 369421 h 565300"/>
                  <a:gd name="connsiteX5" fmla="*/ 204992 w 606862"/>
                  <a:gd name="connsiteY5" fmla="*/ 373584 h 565300"/>
                  <a:gd name="connsiteX6" fmla="*/ 207870 w 606862"/>
                  <a:gd name="connsiteY6" fmla="*/ 401836 h 565300"/>
                  <a:gd name="connsiteX7" fmla="*/ 211742 w 606862"/>
                  <a:gd name="connsiteY7" fmla="*/ 406396 h 565300"/>
                  <a:gd name="connsiteX8" fmla="*/ 213132 w 606862"/>
                  <a:gd name="connsiteY8" fmla="*/ 406594 h 565300"/>
                  <a:gd name="connsiteX9" fmla="*/ 217400 w 606862"/>
                  <a:gd name="connsiteY9" fmla="*/ 404413 h 565300"/>
                  <a:gd name="connsiteX10" fmla="*/ 232390 w 606862"/>
                  <a:gd name="connsiteY10" fmla="*/ 384687 h 565300"/>
                  <a:gd name="connsiteX11" fmla="*/ 233482 w 606862"/>
                  <a:gd name="connsiteY11" fmla="*/ 381415 h 565300"/>
                  <a:gd name="connsiteX12" fmla="*/ 233383 w 606862"/>
                  <a:gd name="connsiteY12" fmla="*/ 349694 h 565300"/>
                  <a:gd name="connsiteX13" fmla="*/ 230901 w 606862"/>
                  <a:gd name="connsiteY13" fmla="*/ 345134 h 565300"/>
                  <a:gd name="connsiteX14" fmla="*/ 225640 w 606862"/>
                  <a:gd name="connsiteY14" fmla="*/ 344936 h 565300"/>
                  <a:gd name="connsiteX15" fmla="*/ 158236 w 606862"/>
                  <a:gd name="connsiteY15" fmla="*/ 344936 h 565300"/>
                  <a:gd name="connsiteX16" fmla="*/ 152974 w 606862"/>
                  <a:gd name="connsiteY16" fmla="*/ 345134 h 565300"/>
                  <a:gd name="connsiteX17" fmla="*/ 150393 w 606862"/>
                  <a:gd name="connsiteY17" fmla="*/ 349694 h 565300"/>
                  <a:gd name="connsiteX18" fmla="*/ 150393 w 606862"/>
                  <a:gd name="connsiteY18" fmla="*/ 381415 h 565300"/>
                  <a:gd name="connsiteX19" fmla="*/ 151485 w 606862"/>
                  <a:gd name="connsiteY19" fmla="*/ 384687 h 565300"/>
                  <a:gd name="connsiteX20" fmla="*/ 166475 w 606862"/>
                  <a:gd name="connsiteY20" fmla="*/ 404512 h 565300"/>
                  <a:gd name="connsiteX21" fmla="*/ 170644 w 606862"/>
                  <a:gd name="connsiteY21" fmla="*/ 406594 h 565300"/>
                  <a:gd name="connsiteX22" fmla="*/ 172133 w 606862"/>
                  <a:gd name="connsiteY22" fmla="*/ 406396 h 565300"/>
                  <a:gd name="connsiteX23" fmla="*/ 176005 w 606862"/>
                  <a:gd name="connsiteY23" fmla="*/ 401836 h 565300"/>
                  <a:gd name="connsiteX24" fmla="*/ 178884 w 606862"/>
                  <a:gd name="connsiteY24" fmla="*/ 373584 h 565300"/>
                  <a:gd name="connsiteX25" fmla="*/ 177593 w 606862"/>
                  <a:gd name="connsiteY25" fmla="*/ 369421 h 565300"/>
                  <a:gd name="connsiteX26" fmla="*/ 175509 w 606862"/>
                  <a:gd name="connsiteY26" fmla="*/ 368033 h 565300"/>
                  <a:gd name="connsiteX27" fmla="*/ 175509 w 606862"/>
                  <a:gd name="connsiteY27" fmla="*/ 354750 h 565300"/>
                  <a:gd name="connsiteX28" fmla="*/ 171141 w 606862"/>
                  <a:gd name="connsiteY28" fmla="*/ 349595 h 565300"/>
                  <a:gd name="connsiteX29" fmla="*/ 158236 w 606862"/>
                  <a:gd name="connsiteY29" fmla="*/ 344936 h 565300"/>
                  <a:gd name="connsiteX30" fmla="*/ 166475 w 606862"/>
                  <a:gd name="connsiteY30" fmla="*/ 201992 h 565300"/>
                  <a:gd name="connsiteX31" fmla="*/ 129547 w 606862"/>
                  <a:gd name="connsiteY31" fmla="*/ 211706 h 565300"/>
                  <a:gd name="connsiteX32" fmla="*/ 126569 w 606862"/>
                  <a:gd name="connsiteY32" fmla="*/ 216464 h 565300"/>
                  <a:gd name="connsiteX33" fmla="*/ 126569 w 606862"/>
                  <a:gd name="connsiteY33" fmla="*/ 225981 h 565300"/>
                  <a:gd name="connsiteX34" fmla="*/ 124385 w 606862"/>
                  <a:gd name="connsiteY34" fmla="*/ 225981 h 565300"/>
                  <a:gd name="connsiteX35" fmla="*/ 119124 w 606862"/>
                  <a:gd name="connsiteY35" fmla="*/ 231334 h 565300"/>
                  <a:gd name="connsiteX36" fmla="*/ 119124 w 606862"/>
                  <a:gd name="connsiteY36" fmla="*/ 240057 h 565300"/>
                  <a:gd name="connsiteX37" fmla="*/ 121506 w 606862"/>
                  <a:gd name="connsiteY37" fmla="*/ 244518 h 565300"/>
                  <a:gd name="connsiteX38" fmla="*/ 126668 w 606862"/>
                  <a:gd name="connsiteY38" fmla="*/ 247888 h 565300"/>
                  <a:gd name="connsiteX39" fmla="*/ 126966 w 606862"/>
                  <a:gd name="connsiteY39" fmla="*/ 250069 h 565300"/>
                  <a:gd name="connsiteX40" fmla="*/ 146026 w 606862"/>
                  <a:gd name="connsiteY40" fmla="*/ 294083 h 565300"/>
                  <a:gd name="connsiteX41" fmla="*/ 177593 w 606862"/>
                  <a:gd name="connsiteY41" fmla="*/ 321442 h 565300"/>
                  <a:gd name="connsiteX42" fmla="*/ 206183 w 606862"/>
                  <a:gd name="connsiteY42" fmla="*/ 321442 h 565300"/>
                  <a:gd name="connsiteX43" fmla="*/ 237751 w 606862"/>
                  <a:gd name="connsiteY43" fmla="*/ 294083 h 565300"/>
                  <a:gd name="connsiteX44" fmla="*/ 256910 w 606862"/>
                  <a:gd name="connsiteY44" fmla="*/ 250069 h 565300"/>
                  <a:gd name="connsiteX45" fmla="*/ 257207 w 606862"/>
                  <a:gd name="connsiteY45" fmla="*/ 247888 h 565300"/>
                  <a:gd name="connsiteX46" fmla="*/ 262369 w 606862"/>
                  <a:gd name="connsiteY46" fmla="*/ 244518 h 565300"/>
                  <a:gd name="connsiteX47" fmla="*/ 264752 w 606862"/>
                  <a:gd name="connsiteY47" fmla="*/ 240057 h 565300"/>
                  <a:gd name="connsiteX48" fmla="*/ 264752 w 606862"/>
                  <a:gd name="connsiteY48" fmla="*/ 231334 h 565300"/>
                  <a:gd name="connsiteX49" fmla="*/ 259391 w 606862"/>
                  <a:gd name="connsiteY49" fmla="*/ 225981 h 565300"/>
                  <a:gd name="connsiteX50" fmla="*/ 256513 w 606862"/>
                  <a:gd name="connsiteY50" fmla="*/ 225981 h 565300"/>
                  <a:gd name="connsiteX51" fmla="*/ 254825 w 606862"/>
                  <a:gd name="connsiteY51" fmla="*/ 224197 h 565300"/>
                  <a:gd name="connsiteX52" fmla="*/ 249762 w 606862"/>
                  <a:gd name="connsiteY52" fmla="*/ 223800 h 565300"/>
                  <a:gd name="connsiteX53" fmla="*/ 228717 w 606862"/>
                  <a:gd name="connsiteY53" fmla="*/ 228657 h 565300"/>
                  <a:gd name="connsiteX54" fmla="*/ 196057 w 606862"/>
                  <a:gd name="connsiteY54" fmla="*/ 213788 h 565300"/>
                  <a:gd name="connsiteX55" fmla="*/ 166475 w 606862"/>
                  <a:gd name="connsiteY55" fmla="*/ 201992 h 565300"/>
                  <a:gd name="connsiteX56" fmla="*/ 178487 w 606862"/>
                  <a:gd name="connsiteY56" fmla="*/ 100979 h 565300"/>
                  <a:gd name="connsiteX57" fmla="*/ 205389 w 606862"/>
                  <a:gd name="connsiteY57" fmla="*/ 100979 h 565300"/>
                  <a:gd name="connsiteX58" fmla="*/ 288477 w 606862"/>
                  <a:gd name="connsiteY58" fmla="*/ 183950 h 565300"/>
                  <a:gd name="connsiteX59" fmla="*/ 288477 w 606862"/>
                  <a:gd name="connsiteY59" fmla="*/ 210021 h 565300"/>
                  <a:gd name="connsiteX60" fmla="*/ 293242 w 606862"/>
                  <a:gd name="connsiteY60" fmla="*/ 224890 h 565300"/>
                  <a:gd name="connsiteX61" fmla="*/ 293242 w 606862"/>
                  <a:gd name="connsiteY61" fmla="*/ 243428 h 565300"/>
                  <a:gd name="connsiteX62" fmla="*/ 284109 w 606862"/>
                  <a:gd name="connsiteY62" fmla="*/ 262956 h 565300"/>
                  <a:gd name="connsiteX63" fmla="*/ 278749 w 606862"/>
                  <a:gd name="connsiteY63" fmla="*/ 277132 h 565300"/>
                  <a:gd name="connsiteX64" fmla="*/ 260781 w 606862"/>
                  <a:gd name="connsiteY64" fmla="*/ 310637 h 565300"/>
                  <a:gd name="connsiteX65" fmla="*/ 248670 w 606862"/>
                  <a:gd name="connsiteY65" fmla="*/ 326101 h 565300"/>
                  <a:gd name="connsiteX66" fmla="*/ 257704 w 606862"/>
                  <a:gd name="connsiteY66" fmla="*/ 337303 h 565300"/>
                  <a:gd name="connsiteX67" fmla="*/ 316968 w 606862"/>
                  <a:gd name="connsiteY67" fmla="*/ 355245 h 565300"/>
                  <a:gd name="connsiteX68" fmla="*/ 383875 w 606862"/>
                  <a:gd name="connsiteY68" fmla="*/ 549638 h 565300"/>
                  <a:gd name="connsiteX69" fmla="*/ 368091 w 606862"/>
                  <a:gd name="connsiteY69" fmla="*/ 565300 h 565300"/>
                  <a:gd name="connsiteX70" fmla="*/ 15685 w 606862"/>
                  <a:gd name="connsiteY70" fmla="*/ 565300 h 565300"/>
                  <a:gd name="connsiteX71" fmla="*/ 0 w 606862"/>
                  <a:gd name="connsiteY71" fmla="*/ 549638 h 565300"/>
                  <a:gd name="connsiteX72" fmla="*/ 199 w 606862"/>
                  <a:gd name="connsiteY72" fmla="*/ 547159 h 565300"/>
                  <a:gd name="connsiteX73" fmla="*/ 66908 w 606862"/>
                  <a:gd name="connsiteY73" fmla="*/ 355245 h 565300"/>
                  <a:gd name="connsiteX74" fmla="*/ 126172 w 606862"/>
                  <a:gd name="connsiteY74" fmla="*/ 337303 h 565300"/>
                  <a:gd name="connsiteX75" fmla="*/ 135205 w 606862"/>
                  <a:gd name="connsiteY75" fmla="*/ 326101 h 565300"/>
                  <a:gd name="connsiteX76" fmla="*/ 123094 w 606862"/>
                  <a:gd name="connsiteY76" fmla="*/ 310637 h 565300"/>
                  <a:gd name="connsiteX77" fmla="*/ 105127 w 606862"/>
                  <a:gd name="connsiteY77" fmla="*/ 277132 h 565300"/>
                  <a:gd name="connsiteX78" fmla="*/ 99766 w 606862"/>
                  <a:gd name="connsiteY78" fmla="*/ 262956 h 565300"/>
                  <a:gd name="connsiteX79" fmla="*/ 90633 w 606862"/>
                  <a:gd name="connsiteY79" fmla="*/ 243428 h 565300"/>
                  <a:gd name="connsiteX80" fmla="*/ 90633 w 606862"/>
                  <a:gd name="connsiteY80" fmla="*/ 224890 h 565300"/>
                  <a:gd name="connsiteX81" fmla="*/ 95398 w 606862"/>
                  <a:gd name="connsiteY81" fmla="*/ 210021 h 565300"/>
                  <a:gd name="connsiteX82" fmla="*/ 95398 w 606862"/>
                  <a:gd name="connsiteY82" fmla="*/ 183950 h 565300"/>
                  <a:gd name="connsiteX83" fmla="*/ 178487 w 606862"/>
                  <a:gd name="connsiteY83" fmla="*/ 100979 h 565300"/>
                  <a:gd name="connsiteX84" fmla="*/ 479606 w 606862"/>
                  <a:gd name="connsiteY84" fmla="*/ 93305 h 565300"/>
                  <a:gd name="connsiteX85" fmla="*/ 497278 w 606862"/>
                  <a:gd name="connsiteY85" fmla="*/ 106483 h 565300"/>
                  <a:gd name="connsiteX86" fmla="*/ 506710 w 606862"/>
                  <a:gd name="connsiteY86" fmla="*/ 172472 h 565300"/>
                  <a:gd name="connsiteX87" fmla="*/ 493505 w 606862"/>
                  <a:gd name="connsiteY87" fmla="*/ 190109 h 565300"/>
                  <a:gd name="connsiteX88" fmla="*/ 491222 w 606862"/>
                  <a:gd name="connsiteY88" fmla="*/ 190208 h 565300"/>
                  <a:gd name="connsiteX89" fmla="*/ 475833 w 606862"/>
                  <a:gd name="connsiteY89" fmla="*/ 176832 h 565300"/>
                  <a:gd name="connsiteX90" fmla="*/ 471862 w 606862"/>
                  <a:gd name="connsiteY90" fmla="*/ 148989 h 565300"/>
                  <a:gd name="connsiteX91" fmla="*/ 424107 w 606862"/>
                  <a:gd name="connsiteY91" fmla="*/ 213789 h 565300"/>
                  <a:gd name="connsiteX92" fmla="*/ 405244 w 606862"/>
                  <a:gd name="connsiteY92" fmla="*/ 218843 h 565300"/>
                  <a:gd name="connsiteX93" fmla="*/ 327506 w 606862"/>
                  <a:gd name="connsiteY93" fmla="*/ 184758 h 565300"/>
                  <a:gd name="connsiteX94" fmla="*/ 323237 w 606862"/>
                  <a:gd name="connsiteY94" fmla="*/ 189415 h 565300"/>
                  <a:gd name="connsiteX95" fmla="*/ 316486 w 606862"/>
                  <a:gd name="connsiteY95" fmla="*/ 152061 h 565300"/>
                  <a:gd name="connsiteX96" fmla="*/ 329790 w 606862"/>
                  <a:gd name="connsiteY96" fmla="*/ 151665 h 565300"/>
                  <a:gd name="connsiteX97" fmla="*/ 406336 w 606862"/>
                  <a:gd name="connsiteY97" fmla="*/ 185254 h 565300"/>
                  <a:gd name="connsiteX98" fmla="*/ 447538 w 606862"/>
                  <a:gd name="connsiteY98" fmla="*/ 129371 h 565300"/>
                  <a:gd name="connsiteX99" fmla="*/ 417952 w 606862"/>
                  <a:gd name="connsiteY99" fmla="*/ 133632 h 565300"/>
                  <a:gd name="connsiteX100" fmla="*/ 400280 w 606862"/>
                  <a:gd name="connsiteY100" fmla="*/ 120355 h 565300"/>
                  <a:gd name="connsiteX101" fmla="*/ 413484 w 606862"/>
                  <a:gd name="connsiteY101" fmla="*/ 102718 h 565300"/>
                  <a:gd name="connsiteX102" fmla="*/ 183273 w 606862"/>
                  <a:gd name="connsiteY102" fmla="*/ 0 h 565300"/>
                  <a:gd name="connsiteX103" fmla="*/ 580456 w 606862"/>
                  <a:gd name="connsiteY103" fmla="*/ 0 h 565300"/>
                  <a:gd name="connsiteX104" fmla="*/ 606862 w 606862"/>
                  <a:gd name="connsiteY104" fmla="*/ 26468 h 565300"/>
                  <a:gd name="connsiteX105" fmla="*/ 594850 w 606862"/>
                  <a:gd name="connsiteY105" fmla="*/ 48575 h 565300"/>
                  <a:gd name="connsiteX106" fmla="*/ 594850 w 606862"/>
                  <a:gd name="connsiteY106" fmla="*/ 299675 h 565300"/>
                  <a:gd name="connsiteX107" fmla="*/ 577776 w 606862"/>
                  <a:gd name="connsiteY107" fmla="*/ 316627 h 565300"/>
                  <a:gd name="connsiteX108" fmla="*/ 304086 w 606862"/>
                  <a:gd name="connsiteY108" fmla="*/ 316627 h 565300"/>
                  <a:gd name="connsiteX109" fmla="*/ 310439 w 606862"/>
                  <a:gd name="connsiteY109" fmla="*/ 302154 h 565300"/>
                  <a:gd name="connsiteX110" fmla="*/ 314410 w 606862"/>
                  <a:gd name="connsiteY110" fmla="*/ 292340 h 565300"/>
                  <a:gd name="connsiteX111" fmla="*/ 320962 w 606862"/>
                  <a:gd name="connsiteY111" fmla="*/ 282625 h 565300"/>
                  <a:gd name="connsiteX112" fmla="*/ 560801 w 606862"/>
                  <a:gd name="connsiteY112" fmla="*/ 282625 h 565300"/>
                  <a:gd name="connsiteX113" fmla="*/ 560801 w 606862"/>
                  <a:gd name="connsiteY113" fmla="*/ 52837 h 565300"/>
                  <a:gd name="connsiteX114" fmla="*/ 203028 w 606862"/>
                  <a:gd name="connsiteY114" fmla="*/ 52837 h 565300"/>
                  <a:gd name="connsiteX115" fmla="*/ 203028 w 606862"/>
                  <a:gd name="connsiteY115" fmla="*/ 71871 h 565300"/>
                  <a:gd name="connsiteX116" fmla="*/ 174835 w 606862"/>
                  <a:gd name="connsiteY116" fmla="*/ 71871 h 565300"/>
                  <a:gd name="connsiteX117" fmla="*/ 168879 w 606862"/>
                  <a:gd name="connsiteY117" fmla="*/ 72069 h 565300"/>
                  <a:gd name="connsiteX118" fmla="*/ 168879 w 606862"/>
                  <a:gd name="connsiteY118" fmla="*/ 48575 h 565300"/>
                  <a:gd name="connsiteX119" fmla="*/ 156867 w 606862"/>
                  <a:gd name="connsiteY119" fmla="*/ 26468 h 565300"/>
                  <a:gd name="connsiteX120" fmla="*/ 183273 w 606862"/>
                  <a:gd name="connsiteY120" fmla="*/ 0 h 56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606862" h="565300">
                    <a:moveTo>
                      <a:pt x="225640" y="344936"/>
                    </a:moveTo>
                    <a:cubicBezTo>
                      <a:pt x="221272" y="347315"/>
                      <a:pt x="216904" y="348802"/>
                      <a:pt x="212735" y="349595"/>
                    </a:cubicBezTo>
                    <a:cubicBezTo>
                      <a:pt x="210154" y="349991"/>
                      <a:pt x="208268" y="352172"/>
                      <a:pt x="208268" y="354750"/>
                    </a:cubicBezTo>
                    <a:lnTo>
                      <a:pt x="208268" y="368033"/>
                    </a:lnTo>
                    <a:cubicBezTo>
                      <a:pt x="207573" y="368330"/>
                      <a:pt x="206878" y="368826"/>
                      <a:pt x="206282" y="369421"/>
                    </a:cubicBezTo>
                    <a:cubicBezTo>
                      <a:pt x="205289" y="370511"/>
                      <a:pt x="204793" y="371998"/>
                      <a:pt x="204992" y="373584"/>
                    </a:cubicBezTo>
                    <a:lnTo>
                      <a:pt x="207870" y="401836"/>
                    </a:lnTo>
                    <a:cubicBezTo>
                      <a:pt x="208069" y="404017"/>
                      <a:pt x="209657" y="405801"/>
                      <a:pt x="211742" y="406396"/>
                    </a:cubicBezTo>
                    <a:cubicBezTo>
                      <a:pt x="212238" y="406495"/>
                      <a:pt x="212735" y="406594"/>
                      <a:pt x="213132" y="406594"/>
                    </a:cubicBezTo>
                    <a:cubicBezTo>
                      <a:pt x="214819" y="406594"/>
                      <a:pt x="216408" y="405801"/>
                      <a:pt x="217400" y="404413"/>
                    </a:cubicBezTo>
                    <a:lnTo>
                      <a:pt x="232390" y="384687"/>
                    </a:lnTo>
                    <a:cubicBezTo>
                      <a:pt x="233085" y="383695"/>
                      <a:pt x="233383" y="382605"/>
                      <a:pt x="233482" y="381415"/>
                    </a:cubicBezTo>
                    <a:lnTo>
                      <a:pt x="233383" y="349694"/>
                    </a:lnTo>
                    <a:cubicBezTo>
                      <a:pt x="233383" y="347811"/>
                      <a:pt x="232489" y="346026"/>
                      <a:pt x="230901" y="345134"/>
                    </a:cubicBezTo>
                    <a:cubicBezTo>
                      <a:pt x="229213" y="344143"/>
                      <a:pt x="227228" y="344143"/>
                      <a:pt x="225640" y="344936"/>
                    </a:cubicBezTo>
                    <a:close/>
                    <a:moveTo>
                      <a:pt x="158236" y="344936"/>
                    </a:moveTo>
                    <a:cubicBezTo>
                      <a:pt x="156548" y="344044"/>
                      <a:pt x="154563" y="344143"/>
                      <a:pt x="152974" y="345134"/>
                    </a:cubicBezTo>
                    <a:cubicBezTo>
                      <a:pt x="151386" y="346026"/>
                      <a:pt x="150393" y="347811"/>
                      <a:pt x="150393" y="349694"/>
                    </a:cubicBezTo>
                    <a:lnTo>
                      <a:pt x="150393" y="381415"/>
                    </a:lnTo>
                    <a:cubicBezTo>
                      <a:pt x="150393" y="382605"/>
                      <a:pt x="150791" y="383695"/>
                      <a:pt x="151485" y="384687"/>
                    </a:cubicBezTo>
                    <a:lnTo>
                      <a:pt x="166475" y="404512"/>
                    </a:lnTo>
                    <a:cubicBezTo>
                      <a:pt x="167468" y="405801"/>
                      <a:pt x="169056" y="406594"/>
                      <a:pt x="170644" y="406594"/>
                    </a:cubicBezTo>
                    <a:cubicBezTo>
                      <a:pt x="171141" y="406594"/>
                      <a:pt x="171637" y="406495"/>
                      <a:pt x="172133" y="406396"/>
                    </a:cubicBezTo>
                    <a:cubicBezTo>
                      <a:pt x="174218" y="405801"/>
                      <a:pt x="175707" y="404017"/>
                      <a:pt x="176005" y="401836"/>
                    </a:cubicBezTo>
                    <a:lnTo>
                      <a:pt x="178884" y="373584"/>
                    </a:lnTo>
                    <a:cubicBezTo>
                      <a:pt x="179082" y="372097"/>
                      <a:pt x="178586" y="370511"/>
                      <a:pt x="177593" y="369421"/>
                    </a:cubicBezTo>
                    <a:cubicBezTo>
                      <a:pt x="176998" y="368826"/>
                      <a:pt x="176303" y="368330"/>
                      <a:pt x="175509" y="368033"/>
                    </a:cubicBezTo>
                    <a:lnTo>
                      <a:pt x="175509" y="354750"/>
                    </a:lnTo>
                    <a:cubicBezTo>
                      <a:pt x="175509" y="352172"/>
                      <a:pt x="173722" y="349991"/>
                      <a:pt x="171141" y="349595"/>
                    </a:cubicBezTo>
                    <a:cubicBezTo>
                      <a:pt x="166971" y="348802"/>
                      <a:pt x="162604" y="347216"/>
                      <a:pt x="158236" y="344936"/>
                    </a:cubicBezTo>
                    <a:close/>
                    <a:moveTo>
                      <a:pt x="166475" y="201992"/>
                    </a:moveTo>
                    <a:cubicBezTo>
                      <a:pt x="151386" y="201992"/>
                      <a:pt x="136893" y="208038"/>
                      <a:pt x="129547" y="211706"/>
                    </a:cubicBezTo>
                    <a:cubicBezTo>
                      <a:pt x="127760" y="212598"/>
                      <a:pt x="126569" y="214482"/>
                      <a:pt x="126569" y="216464"/>
                    </a:cubicBezTo>
                    <a:lnTo>
                      <a:pt x="126569" y="225981"/>
                    </a:lnTo>
                    <a:lnTo>
                      <a:pt x="124385" y="225981"/>
                    </a:lnTo>
                    <a:cubicBezTo>
                      <a:pt x="121506" y="225981"/>
                      <a:pt x="119124" y="228360"/>
                      <a:pt x="119124" y="231334"/>
                    </a:cubicBezTo>
                    <a:lnTo>
                      <a:pt x="119124" y="240057"/>
                    </a:lnTo>
                    <a:cubicBezTo>
                      <a:pt x="119124" y="241842"/>
                      <a:pt x="120017" y="243527"/>
                      <a:pt x="121506" y="244518"/>
                    </a:cubicBezTo>
                    <a:lnTo>
                      <a:pt x="126668" y="247888"/>
                    </a:lnTo>
                    <a:lnTo>
                      <a:pt x="126966" y="250069"/>
                    </a:lnTo>
                    <a:cubicBezTo>
                      <a:pt x="128653" y="262758"/>
                      <a:pt x="135801" y="279213"/>
                      <a:pt x="146026" y="294083"/>
                    </a:cubicBezTo>
                    <a:cubicBezTo>
                      <a:pt x="159129" y="313016"/>
                      <a:pt x="171339" y="321442"/>
                      <a:pt x="177593" y="321442"/>
                    </a:cubicBezTo>
                    <a:lnTo>
                      <a:pt x="206183" y="321442"/>
                    </a:lnTo>
                    <a:cubicBezTo>
                      <a:pt x="212536" y="321442"/>
                      <a:pt x="224746" y="313016"/>
                      <a:pt x="237751" y="294083"/>
                    </a:cubicBezTo>
                    <a:cubicBezTo>
                      <a:pt x="248075" y="279213"/>
                      <a:pt x="255222" y="262758"/>
                      <a:pt x="256910" y="250069"/>
                    </a:cubicBezTo>
                    <a:lnTo>
                      <a:pt x="257207" y="247888"/>
                    </a:lnTo>
                    <a:lnTo>
                      <a:pt x="262369" y="244518"/>
                    </a:lnTo>
                    <a:cubicBezTo>
                      <a:pt x="263858" y="243527"/>
                      <a:pt x="264752" y="241842"/>
                      <a:pt x="264752" y="240057"/>
                    </a:cubicBezTo>
                    <a:lnTo>
                      <a:pt x="264752" y="231334"/>
                    </a:lnTo>
                    <a:cubicBezTo>
                      <a:pt x="264752" y="228360"/>
                      <a:pt x="262369" y="225981"/>
                      <a:pt x="259391" y="225981"/>
                    </a:cubicBezTo>
                    <a:lnTo>
                      <a:pt x="256513" y="225981"/>
                    </a:lnTo>
                    <a:cubicBezTo>
                      <a:pt x="256115" y="225287"/>
                      <a:pt x="255520" y="224692"/>
                      <a:pt x="254825" y="224197"/>
                    </a:cubicBezTo>
                    <a:cubicBezTo>
                      <a:pt x="253336" y="223205"/>
                      <a:pt x="251450" y="223106"/>
                      <a:pt x="249762" y="223800"/>
                    </a:cubicBezTo>
                    <a:cubicBezTo>
                      <a:pt x="242615" y="226972"/>
                      <a:pt x="235567" y="228657"/>
                      <a:pt x="228717" y="228657"/>
                    </a:cubicBezTo>
                    <a:cubicBezTo>
                      <a:pt x="216606" y="228657"/>
                      <a:pt x="205587" y="223602"/>
                      <a:pt x="196057" y="213788"/>
                    </a:cubicBezTo>
                    <a:cubicBezTo>
                      <a:pt x="188414" y="205957"/>
                      <a:pt x="178487" y="201992"/>
                      <a:pt x="166475" y="201992"/>
                    </a:cubicBezTo>
                    <a:close/>
                    <a:moveTo>
                      <a:pt x="178487" y="100979"/>
                    </a:moveTo>
                    <a:lnTo>
                      <a:pt x="205389" y="100979"/>
                    </a:lnTo>
                    <a:cubicBezTo>
                      <a:pt x="251152" y="100979"/>
                      <a:pt x="288477" y="138152"/>
                      <a:pt x="288477" y="183950"/>
                    </a:cubicBezTo>
                    <a:lnTo>
                      <a:pt x="288477" y="210021"/>
                    </a:lnTo>
                    <a:cubicBezTo>
                      <a:pt x="291555" y="214383"/>
                      <a:pt x="293242" y="219537"/>
                      <a:pt x="293242" y="224890"/>
                    </a:cubicBezTo>
                    <a:lnTo>
                      <a:pt x="293242" y="243428"/>
                    </a:lnTo>
                    <a:cubicBezTo>
                      <a:pt x="293242" y="250961"/>
                      <a:pt x="289867" y="258198"/>
                      <a:pt x="284109" y="262956"/>
                    </a:cubicBezTo>
                    <a:cubicBezTo>
                      <a:pt x="282620" y="267615"/>
                      <a:pt x="280834" y="272373"/>
                      <a:pt x="278749" y="277132"/>
                    </a:cubicBezTo>
                    <a:cubicBezTo>
                      <a:pt x="274381" y="288234"/>
                      <a:pt x="268226" y="299832"/>
                      <a:pt x="260781" y="310637"/>
                    </a:cubicBezTo>
                    <a:cubicBezTo>
                      <a:pt x="257704" y="315197"/>
                      <a:pt x="253534" y="320649"/>
                      <a:pt x="248670" y="326101"/>
                    </a:cubicBezTo>
                    <a:cubicBezTo>
                      <a:pt x="253137" y="329273"/>
                      <a:pt x="256314" y="332941"/>
                      <a:pt x="257704" y="337303"/>
                    </a:cubicBezTo>
                    <a:lnTo>
                      <a:pt x="316968" y="355245"/>
                    </a:lnTo>
                    <a:cubicBezTo>
                      <a:pt x="358661" y="367240"/>
                      <a:pt x="383875" y="542104"/>
                      <a:pt x="383875" y="549638"/>
                    </a:cubicBezTo>
                    <a:cubicBezTo>
                      <a:pt x="383875" y="558262"/>
                      <a:pt x="376827" y="565300"/>
                      <a:pt x="368091" y="565300"/>
                    </a:cubicBezTo>
                    <a:lnTo>
                      <a:pt x="15685" y="565300"/>
                    </a:lnTo>
                    <a:cubicBezTo>
                      <a:pt x="7048" y="565300"/>
                      <a:pt x="0" y="558262"/>
                      <a:pt x="0" y="549638"/>
                    </a:cubicBezTo>
                    <a:cubicBezTo>
                      <a:pt x="0" y="548745"/>
                      <a:pt x="100" y="547952"/>
                      <a:pt x="199" y="547159"/>
                    </a:cubicBezTo>
                    <a:cubicBezTo>
                      <a:pt x="199" y="547159"/>
                      <a:pt x="25215" y="367240"/>
                      <a:pt x="66908" y="355245"/>
                    </a:cubicBezTo>
                    <a:lnTo>
                      <a:pt x="126172" y="337303"/>
                    </a:lnTo>
                    <a:cubicBezTo>
                      <a:pt x="127562" y="332941"/>
                      <a:pt x="130738" y="329273"/>
                      <a:pt x="135205" y="326101"/>
                    </a:cubicBezTo>
                    <a:cubicBezTo>
                      <a:pt x="130341" y="320649"/>
                      <a:pt x="126172" y="315197"/>
                      <a:pt x="123094" y="310637"/>
                    </a:cubicBezTo>
                    <a:cubicBezTo>
                      <a:pt x="115649" y="299832"/>
                      <a:pt x="109395" y="288234"/>
                      <a:pt x="105127" y="277132"/>
                    </a:cubicBezTo>
                    <a:cubicBezTo>
                      <a:pt x="103042" y="272373"/>
                      <a:pt x="101255" y="267615"/>
                      <a:pt x="99766" y="262956"/>
                    </a:cubicBezTo>
                    <a:cubicBezTo>
                      <a:pt x="94008" y="258099"/>
                      <a:pt x="90633" y="250961"/>
                      <a:pt x="90633" y="243428"/>
                    </a:cubicBezTo>
                    <a:lnTo>
                      <a:pt x="90633" y="224890"/>
                    </a:lnTo>
                    <a:cubicBezTo>
                      <a:pt x="90633" y="219537"/>
                      <a:pt x="92321" y="214383"/>
                      <a:pt x="95398" y="210021"/>
                    </a:cubicBezTo>
                    <a:lnTo>
                      <a:pt x="95398" y="183950"/>
                    </a:lnTo>
                    <a:cubicBezTo>
                      <a:pt x="95398" y="138152"/>
                      <a:pt x="132624" y="100979"/>
                      <a:pt x="178487" y="100979"/>
                    </a:cubicBezTo>
                    <a:close/>
                    <a:moveTo>
                      <a:pt x="479606" y="93305"/>
                    </a:moveTo>
                    <a:cubicBezTo>
                      <a:pt x="488144" y="92017"/>
                      <a:pt x="496086" y="97962"/>
                      <a:pt x="497278" y="106483"/>
                    </a:cubicBezTo>
                    <a:lnTo>
                      <a:pt x="506710" y="172472"/>
                    </a:lnTo>
                    <a:cubicBezTo>
                      <a:pt x="508000" y="180993"/>
                      <a:pt x="502043" y="188821"/>
                      <a:pt x="493505" y="190109"/>
                    </a:cubicBezTo>
                    <a:cubicBezTo>
                      <a:pt x="492711" y="190208"/>
                      <a:pt x="492016" y="190208"/>
                      <a:pt x="491222" y="190208"/>
                    </a:cubicBezTo>
                    <a:cubicBezTo>
                      <a:pt x="483676" y="190208"/>
                      <a:pt x="476925" y="184659"/>
                      <a:pt x="475833" y="176832"/>
                    </a:cubicBezTo>
                    <a:lnTo>
                      <a:pt x="471862" y="148989"/>
                    </a:lnTo>
                    <a:lnTo>
                      <a:pt x="424107" y="213789"/>
                    </a:lnTo>
                    <a:cubicBezTo>
                      <a:pt x="419739" y="219635"/>
                      <a:pt x="411896" y="221716"/>
                      <a:pt x="405244" y="218843"/>
                    </a:cubicBezTo>
                    <a:lnTo>
                      <a:pt x="327506" y="184758"/>
                    </a:lnTo>
                    <a:lnTo>
                      <a:pt x="323237" y="189415"/>
                    </a:lnTo>
                    <a:cubicBezTo>
                      <a:pt x="322940" y="176336"/>
                      <a:pt x="320557" y="163753"/>
                      <a:pt x="316486" y="152061"/>
                    </a:cubicBezTo>
                    <a:cubicBezTo>
                      <a:pt x="320557" y="149980"/>
                      <a:pt x="325422" y="149782"/>
                      <a:pt x="329790" y="151665"/>
                    </a:cubicBezTo>
                    <a:lnTo>
                      <a:pt x="406336" y="185254"/>
                    </a:lnTo>
                    <a:lnTo>
                      <a:pt x="447538" y="129371"/>
                    </a:lnTo>
                    <a:lnTo>
                      <a:pt x="417952" y="133632"/>
                    </a:lnTo>
                    <a:cubicBezTo>
                      <a:pt x="409414" y="134821"/>
                      <a:pt x="401471" y="128876"/>
                      <a:pt x="400280" y="120355"/>
                    </a:cubicBezTo>
                    <a:cubicBezTo>
                      <a:pt x="398989" y="111834"/>
                      <a:pt x="404946" y="104006"/>
                      <a:pt x="413484" y="102718"/>
                    </a:cubicBezTo>
                    <a:close/>
                    <a:moveTo>
                      <a:pt x="183273" y="0"/>
                    </a:moveTo>
                    <a:lnTo>
                      <a:pt x="580456" y="0"/>
                    </a:lnTo>
                    <a:cubicBezTo>
                      <a:pt x="595049" y="0"/>
                      <a:pt x="606862" y="11896"/>
                      <a:pt x="606862" y="26468"/>
                    </a:cubicBezTo>
                    <a:cubicBezTo>
                      <a:pt x="606862" y="35687"/>
                      <a:pt x="602097" y="43816"/>
                      <a:pt x="594850" y="48575"/>
                    </a:cubicBezTo>
                    <a:lnTo>
                      <a:pt x="594850" y="299675"/>
                    </a:lnTo>
                    <a:cubicBezTo>
                      <a:pt x="594850" y="308994"/>
                      <a:pt x="587207" y="316627"/>
                      <a:pt x="577776" y="316627"/>
                    </a:cubicBezTo>
                    <a:lnTo>
                      <a:pt x="304086" y="316627"/>
                    </a:lnTo>
                    <a:cubicBezTo>
                      <a:pt x="306468" y="311770"/>
                      <a:pt x="308652" y="306912"/>
                      <a:pt x="310439" y="302154"/>
                    </a:cubicBezTo>
                    <a:cubicBezTo>
                      <a:pt x="311928" y="298882"/>
                      <a:pt x="313219" y="295611"/>
                      <a:pt x="314410" y="292340"/>
                    </a:cubicBezTo>
                    <a:cubicBezTo>
                      <a:pt x="316991" y="289267"/>
                      <a:pt x="319175" y="285995"/>
                      <a:pt x="320962" y="282625"/>
                    </a:cubicBezTo>
                    <a:lnTo>
                      <a:pt x="560801" y="282625"/>
                    </a:lnTo>
                    <a:lnTo>
                      <a:pt x="560801" y="52837"/>
                    </a:lnTo>
                    <a:lnTo>
                      <a:pt x="203028" y="52837"/>
                    </a:lnTo>
                    <a:lnTo>
                      <a:pt x="203028" y="71871"/>
                    </a:lnTo>
                    <a:lnTo>
                      <a:pt x="174835" y="71871"/>
                    </a:lnTo>
                    <a:cubicBezTo>
                      <a:pt x="172850" y="71871"/>
                      <a:pt x="170864" y="71970"/>
                      <a:pt x="168879" y="72069"/>
                    </a:cubicBezTo>
                    <a:lnTo>
                      <a:pt x="168879" y="48575"/>
                    </a:lnTo>
                    <a:cubicBezTo>
                      <a:pt x="161632" y="43816"/>
                      <a:pt x="156867" y="35687"/>
                      <a:pt x="156867" y="26468"/>
                    </a:cubicBezTo>
                    <a:cubicBezTo>
                      <a:pt x="156867" y="11896"/>
                      <a:pt x="168680" y="0"/>
                      <a:pt x="183273" y="0"/>
                    </a:cubicBezTo>
                    <a:close/>
                  </a:path>
                </a:pathLst>
              </a:custGeom>
              <a:solidFill>
                <a:schemeClr val="accent1"/>
              </a:solidFill>
              <a:ln>
                <a:noFill/>
              </a:ln>
            </p:spPr>
            <p:txBody>
              <a:bodyPr wrap="square" lIns="91440" tIns="45720" rIns="91440" bIns="45720" anchor="ctr">
                <a:normAutofit fontScale="9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cs typeface="+mn-ea"/>
                  <a:sym typeface="+mn-lt"/>
                </a:endParaRPr>
              </a:p>
            </p:txBody>
          </p:sp>
        </p:grpSp>
        <p:grpSp>
          <p:nvGrpSpPr>
            <p:cNvPr id="8" name="Group 7">
              <a:extLst>
                <a:ext uri="{FF2B5EF4-FFF2-40B4-BE49-F238E27FC236}">
                  <a16:creationId xmlns:a16="http://schemas.microsoft.com/office/drawing/2014/main" id="{F4E524E8-D758-421D-A2EF-EFBEC81040FB}"/>
                </a:ext>
              </a:extLst>
            </p:cNvPr>
            <p:cNvGrpSpPr/>
            <p:nvPr/>
          </p:nvGrpSpPr>
          <p:grpSpPr>
            <a:xfrm>
              <a:off x="673100" y="3045489"/>
              <a:ext cx="3343275" cy="1186120"/>
              <a:chOff x="673100" y="4352925"/>
              <a:chExt cx="2891443" cy="1186120"/>
            </a:xfrm>
          </p:grpSpPr>
          <p:sp>
            <p:nvSpPr>
              <p:cNvPr id="43" name="Rectangle 42">
                <a:extLst>
                  <a:ext uri="{FF2B5EF4-FFF2-40B4-BE49-F238E27FC236}">
                    <a16:creationId xmlns:a16="http://schemas.microsoft.com/office/drawing/2014/main" id="{E632F477-E3A9-47DC-9B17-2FF72B06E79D}"/>
                  </a:ext>
                </a:extLst>
              </p:cNvPr>
              <p:cNvSpPr/>
              <p:nvPr/>
            </p:nvSpPr>
            <p:spPr bwMode="auto">
              <a:xfrm>
                <a:off x="673100" y="4747098"/>
                <a:ext cx="2891443" cy="791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buFont typeface="Arial" panose="020B0604020202020204" pitchFamily="34" charset="0"/>
                  <a:buChar char="•"/>
                </a:pPr>
                <a:r>
                  <a:rPr lang="en-US" altLang="zh-CN" sz="1100" b="0" i="0" dirty="0">
                    <a:solidFill>
                      <a:srgbClr val="0D0D0D"/>
                    </a:solidFill>
                    <a:effectLst/>
                    <a:latin typeface="Söhne"/>
                  </a:rPr>
                  <a:t>Implemented SVC; Attained 73.41% accuracy.</a:t>
                </a:r>
              </a:p>
              <a:p>
                <a:pPr algn="l">
                  <a:buFont typeface="Arial" panose="020B0604020202020204" pitchFamily="34" charset="0"/>
                  <a:buChar char="•"/>
                </a:pPr>
                <a:r>
                  <a:rPr lang="en-US" altLang="zh-CN" sz="1100" b="0" i="0" dirty="0">
                    <a:solidFill>
                      <a:srgbClr val="0D0D0D"/>
                    </a:solidFill>
                    <a:effectLst/>
                    <a:latin typeface="Söhne"/>
                  </a:rPr>
                  <a:t>Excelled in identifying non-churn customers; struggled with churn predictions.</a:t>
                </a:r>
              </a:p>
              <a:p>
                <a:pPr algn="r">
                  <a:lnSpc>
                    <a:spcPct val="120000"/>
                  </a:lnSpc>
                </a:pPr>
                <a:endParaRPr lang="en-US" altLang="zh-CN" sz="1100" dirty="0">
                  <a:cs typeface="+mn-ea"/>
                  <a:sym typeface="+mn-lt"/>
                </a:endParaRPr>
              </a:p>
            </p:txBody>
          </p:sp>
          <p:sp>
            <p:nvSpPr>
              <p:cNvPr id="44" name="TextBox 43">
                <a:extLst>
                  <a:ext uri="{FF2B5EF4-FFF2-40B4-BE49-F238E27FC236}">
                    <a16:creationId xmlns:a16="http://schemas.microsoft.com/office/drawing/2014/main" id="{6BAC2652-93D3-460E-A1C2-A301031A0DD3}"/>
                  </a:ext>
                </a:extLst>
              </p:cNvPr>
              <p:cNvSpPr txBox="1"/>
              <p:nvPr/>
            </p:nvSpPr>
            <p:spPr bwMode="auto">
              <a:xfrm>
                <a:off x="673100" y="4352925"/>
                <a:ext cx="2891443" cy="39417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eaLnBrk="1" hangingPunct="1">
                  <a:lnSpc>
                    <a:spcPct val="100000"/>
                  </a:lnSpc>
                  <a:spcBef>
                    <a:spcPct val="0"/>
                  </a:spcBef>
                </a:pPr>
                <a:r>
                  <a:rPr lang="en-US" altLang="zh-CN" sz="1600" b="1" i="0" dirty="0">
                    <a:solidFill>
                      <a:srgbClr val="0D0D0D"/>
                    </a:solidFill>
                    <a:effectLst/>
                    <a:latin typeface="Söhne"/>
                  </a:rPr>
                  <a:t>Support Vector Classifier (SVC)</a:t>
                </a:r>
                <a:endParaRPr lang="en-US" altLang="zh-CN" sz="1600" dirty="0">
                  <a:cs typeface="+mn-ea"/>
                  <a:sym typeface="+mn-lt"/>
                </a:endParaRPr>
              </a:p>
            </p:txBody>
          </p:sp>
        </p:grpSp>
        <p:grpSp>
          <p:nvGrpSpPr>
            <p:cNvPr id="9" name="Group 8">
              <a:extLst>
                <a:ext uri="{FF2B5EF4-FFF2-40B4-BE49-F238E27FC236}">
                  <a16:creationId xmlns:a16="http://schemas.microsoft.com/office/drawing/2014/main" id="{B4944DB2-9112-482D-B510-AC261E826C84}"/>
                </a:ext>
              </a:extLst>
            </p:cNvPr>
            <p:cNvGrpSpPr/>
            <p:nvPr/>
          </p:nvGrpSpPr>
          <p:grpSpPr>
            <a:xfrm>
              <a:off x="7391102" y="3299235"/>
              <a:ext cx="611616" cy="678630"/>
              <a:chOff x="7391102" y="3299235"/>
              <a:chExt cx="611616" cy="678630"/>
            </a:xfrm>
          </p:grpSpPr>
          <p:sp>
            <p:nvSpPr>
              <p:cNvPr id="41" name="Freeform: Shape 40">
                <a:extLst>
                  <a:ext uri="{FF2B5EF4-FFF2-40B4-BE49-F238E27FC236}">
                    <a16:creationId xmlns:a16="http://schemas.microsoft.com/office/drawing/2014/main" id="{DF0DACA2-01AF-49B7-9AFE-E73DAD8BA140}"/>
                  </a:ext>
                </a:extLst>
              </p:cNvPr>
              <p:cNvSpPr/>
              <p:nvPr/>
            </p:nvSpPr>
            <p:spPr bwMode="auto">
              <a:xfrm>
                <a:off x="7391102" y="3299235"/>
                <a:ext cx="611616" cy="678630"/>
              </a:xfrm>
              <a:custGeom>
                <a:avLst/>
                <a:gdLst>
                  <a:gd name="T0" fmla="*/ 668 w 1369"/>
                  <a:gd name="T1" fmla="*/ 0 h 1519"/>
                  <a:gd name="T2" fmla="*/ 702 w 1369"/>
                  <a:gd name="T3" fmla="*/ 0 h 1519"/>
                  <a:gd name="T4" fmla="*/ 736 w 1369"/>
                  <a:gd name="T5" fmla="*/ 7 h 1519"/>
                  <a:gd name="T6" fmla="*/ 768 w 1369"/>
                  <a:gd name="T7" fmla="*/ 21 h 1519"/>
                  <a:gd name="T8" fmla="*/ 1284 w 1369"/>
                  <a:gd name="T9" fmla="*/ 318 h 1519"/>
                  <a:gd name="T10" fmla="*/ 1313 w 1369"/>
                  <a:gd name="T11" fmla="*/ 339 h 1519"/>
                  <a:gd name="T12" fmla="*/ 1337 w 1369"/>
                  <a:gd name="T13" fmla="*/ 364 h 1519"/>
                  <a:gd name="T14" fmla="*/ 1354 w 1369"/>
                  <a:gd name="T15" fmla="*/ 395 h 1519"/>
                  <a:gd name="T16" fmla="*/ 1364 w 1369"/>
                  <a:gd name="T17" fmla="*/ 429 h 1519"/>
                  <a:gd name="T18" fmla="*/ 1369 w 1369"/>
                  <a:gd name="T19" fmla="*/ 465 h 1519"/>
                  <a:gd name="T20" fmla="*/ 1369 w 1369"/>
                  <a:gd name="T21" fmla="*/ 1054 h 1519"/>
                  <a:gd name="T22" fmla="*/ 1364 w 1369"/>
                  <a:gd name="T23" fmla="*/ 1090 h 1519"/>
                  <a:gd name="T24" fmla="*/ 1354 w 1369"/>
                  <a:gd name="T25" fmla="*/ 1124 h 1519"/>
                  <a:gd name="T26" fmla="*/ 1337 w 1369"/>
                  <a:gd name="T27" fmla="*/ 1154 h 1519"/>
                  <a:gd name="T28" fmla="*/ 1313 w 1369"/>
                  <a:gd name="T29" fmla="*/ 1181 h 1519"/>
                  <a:gd name="T30" fmla="*/ 1284 w 1369"/>
                  <a:gd name="T31" fmla="*/ 1201 h 1519"/>
                  <a:gd name="T32" fmla="*/ 768 w 1369"/>
                  <a:gd name="T33" fmla="*/ 1497 h 1519"/>
                  <a:gd name="T34" fmla="*/ 736 w 1369"/>
                  <a:gd name="T35" fmla="*/ 1512 h 1519"/>
                  <a:gd name="T36" fmla="*/ 702 w 1369"/>
                  <a:gd name="T37" fmla="*/ 1519 h 1519"/>
                  <a:gd name="T38" fmla="*/ 668 w 1369"/>
                  <a:gd name="T39" fmla="*/ 1519 h 1519"/>
                  <a:gd name="T40" fmla="*/ 632 w 1369"/>
                  <a:gd name="T41" fmla="*/ 1512 h 1519"/>
                  <a:gd name="T42" fmla="*/ 599 w 1369"/>
                  <a:gd name="T43" fmla="*/ 1497 h 1519"/>
                  <a:gd name="T44" fmla="*/ 85 w 1369"/>
                  <a:gd name="T45" fmla="*/ 1201 h 1519"/>
                  <a:gd name="T46" fmla="*/ 56 w 1369"/>
                  <a:gd name="T47" fmla="*/ 1181 h 1519"/>
                  <a:gd name="T48" fmla="*/ 32 w 1369"/>
                  <a:gd name="T49" fmla="*/ 1154 h 1519"/>
                  <a:gd name="T50" fmla="*/ 15 w 1369"/>
                  <a:gd name="T51" fmla="*/ 1124 h 1519"/>
                  <a:gd name="T52" fmla="*/ 3 w 1369"/>
                  <a:gd name="T53" fmla="*/ 1090 h 1519"/>
                  <a:gd name="T54" fmla="*/ 0 w 1369"/>
                  <a:gd name="T55" fmla="*/ 1054 h 1519"/>
                  <a:gd name="T56" fmla="*/ 0 w 1369"/>
                  <a:gd name="T57" fmla="*/ 465 h 1519"/>
                  <a:gd name="T58" fmla="*/ 3 w 1369"/>
                  <a:gd name="T59" fmla="*/ 429 h 1519"/>
                  <a:gd name="T60" fmla="*/ 15 w 1369"/>
                  <a:gd name="T61" fmla="*/ 395 h 1519"/>
                  <a:gd name="T62" fmla="*/ 32 w 1369"/>
                  <a:gd name="T63" fmla="*/ 364 h 1519"/>
                  <a:gd name="T64" fmla="*/ 56 w 1369"/>
                  <a:gd name="T65" fmla="*/ 339 h 1519"/>
                  <a:gd name="T66" fmla="*/ 85 w 1369"/>
                  <a:gd name="T67" fmla="*/ 318 h 1519"/>
                  <a:gd name="T68" fmla="*/ 599 w 1369"/>
                  <a:gd name="T69" fmla="*/ 21 h 1519"/>
                  <a:gd name="T70" fmla="*/ 632 w 1369"/>
                  <a:gd name="T71" fmla="*/ 7 h 1519"/>
                  <a:gd name="T72" fmla="*/ 668 w 1369"/>
                  <a:gd name="T73" fmla="*/ 0 h 1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69" h="1519">
                    <a:moveTo>
                      <a:pt x="668" y="0"/>
                    </a:moveTo>
                    <a:lnTo>
                      <a:pt x="702" y="0"/>
                    </a:lnTo>
                    <a:lnTo>
                      <a:pt x="736" y="7"/>
                    </a:lnTo>
                    <a:lnTo>
                      <a:pt x="768" y="21"/>
                    </a:lnTo>
                    <a:lnTo>
                      <a:pt x="1284" y="318"/>
                    </a:lnTo>
                    <a:lnTo>
                      <a:pt x="1313" y="339"/>
                    </a:lnTo>
                    <a:lnTo>
                      <a:pt x="1337" y="364"/>
                    </a:lnTo>
                    <a:lnTo>
                      <a:pt x="1354" y="395"/>
                    </a:lnTo>
                    <a:lnTo>
                      <a:pt x="1364" y="429"/>
                    </a:lnTo>
                    <a:lnTo>
                      <a:pt x="1369" y="465"/>
                    </a:lnTo>
                    <a:lnTo>
                      <a:pt x="1369" y="1054"/>
                    </a:lnTo>
                    <a:lnTo>
                      <a:pt x="1364" y="1090"/>
                    </a:lnTo>
                    <a:lnTo>
                      <a:pt x="1354" y="1124"/>
                    </a:lnTo>
                    <a:lnTo>
                      <a:pt x="1337" y="1154"/>
                    </a:lnTo>
                    <a:lnTo>
                      <a:pt x="1313" y="1181"/>
                    </a:lnTo>
                    <a:lnTo>
                      <a:pt x="1284" y="1201"/>
                    </a:lnTo>
                    <a:lnTo>
                      <a:pt x="768" y="1497"/>
                    </a:lnTo>
                    <a:lnTo>
                      <a:pt x="736" y="1512"/>
                    </a:lnTo>
                    <a:lnTo>
                      <a:pt x="702" y="1519"/>
                    </a:lnTo>
                    <a:lnTo>
                      <a:pt x="668" y="1519"/>
                    </a:lnTo>
                    <a:lnTo>
                      <a:pt x="632" y="1512"/>
                    </a:lnTo>
                    <a:lnTo>
                      <a:pt x="599" y="1497"/>
                    </a:lnTo>
                    <a:lnTo>
                      <a:pt x="85" y="1201"/>
                    </a:lnTo>
                    <a:lnTo>
                      <a:pt x="56" y="1181"/>
                    </a:lnTo>
                    <a:lnTo>
                      <a:pt x="32" y="1154"/>
                    </a:lnTo>
                    <a:lnTo>
                      <a:pt x="15" y="1124"/>
                    </a:lnTo>
                    <a:lnTo>
                      <a:pt x="3" y="1090"/>
                    </a:lnTo>
                    <a:lnTo>
                      <a:pt x="0" y="1054"/>
                    </a:lnTo>
                    <a:lnTo>
                      <a:pt x="0" y="465"/>
                    </a:lnTo>
                    <a:lnTo>
                      <a:pt x="3" y="429"/>
                    </a:lnTo>
                    <a:lnTo>
                      <a:pt x="15" y="395"/>
                    </a:lnTo>
                    <a:lnTo>
                      <a:pt x="32" y="364"/>
                    </a:lnTo>
                    <a:lnTo>
                      <a:pt x="56" y="339"/>
                    </a:lnTo>
                    <a:lnTo>
                      <a:pt x="85" y="318"/>
                    </a:lnTo>
                    <a:lnTo>
                      <a:pt x="599" y="21"/>
                    </a:lnTo>
                    <a:lnTo>
                      <a:pt x="632" y="7"/>
                    </a:lnTo>
                    <a:lnTo>
                      <a:pt x="668" y="0"/>
                    </a:lnTo>
                    <a:close/>
                  </a:path>
                </a:pathLst>
              </a:custGeom>
              <a:solidFill>
                <a:schemeClr val="bg1"/>
              </a:solidFill>
              <a:ln w="19050">
                <a:solidFill>
                  <a:schemeClr val="accent1"/>
                </a:solidFill>
                <a:prstDash val="solid"/>
                <a:round/>
                <a:headEnd/>
                <a:tailEnd/>
              </a:ln>
            </p:spPr>
            <p:txBody>
              <a:bodyPr vert="horz" wrap="square" lIns="91440" tIns="45720" rIns="91440" bIns="45720" numCol="1" anchor="t" anchorCtr="0" compatLnSpc="1">
                <a:prstTxWarp prst="textNoShape">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ru-RU" sz="1872">
                  <a:cs typeface="+mn-ea"/>
                  <a:sym typeface="+mn-lt"/>
                </a:endParaRPr>
              </a:p>
            </p:txBody>
          </p:sp>
          <p:sp>
            <p:nvSpPr>
              <p:cNvPr id="42" name="Freeform: Shape 41">
                <a:extLst>
                  <a:ext uri="{FF2B5EF4-FFF2-40B4-BE49-F238E27FC236}">
                    <a16:creationId xmlns:a16="http://schemas.microsoft.com/office/drawing/2014/main" id="{57924917-6197-4059-9616-ABB70B2818D6}"/>
                  </a:ext>
                </a:extLst>
              </p:cNvPr>
              <p:cNvSpPr/>
              <p:nvPr/>
            </p:nvSpPr>
            <p:spPr bwMode="auto">
              <a:xfrm>
                <a:off x="7534948" y="3487679"/>
                <a:ext cx="323925" cy="301741"/>
              </a:xfrm>
              <a:custGeom>
                <a:avLst/>
                <a:gdLst>
                  <a:gd name="connsiteX0" fmla="*/ 225640 w 606862"/>
                  <a:gd name="connsiteY0" fmla="*/ 344936 h 565300"/>
                  <a:gd name="connsiteX1" fmla="*/ 212735 w 606862"/>
                  <a:gd name="connsiteY1" fmla="*/ 349595 h 565300"/>
                  <a:gd name="connsiteX2" fmla="*/ 208268 w 606862"/>
                  <a:gd name="connsiteY2" fmla="*/ 354750 h 565300"/>
                  <a:gd name="connsiteX3" fmla="*/ 208268 w 606862"/>
                  <a:gd name="connsiteY3" fmla="*/ 368033 h 565300"/>
                  <a:gd name="connsiteX4" fmla="*/ 206282 w 606862"/>
                  <a:gd name="connsiteY4" fmla="*/ 369421 h 565300"/>
                  <a:gd name="connsiteX5" fmla="*/ 204992 w 606862"/>
                  <a:gd name="connsiteY5" fmla="*/ 373584 h 565300"/>
                  <a:gd name="connsiteX6" fmla="*/ 207870 w 606862"/>
                  <a:gd name="connsiteY6" fmla="*/ 401836 h 565300"/>
                  <a:gd name="connsiteX7" fmla="*/ 211742 w 606862"/>
                  <a:gd name="connsiteY7" fmla="*/ 406396 h 565300"/>
                  <a:gd name="connsiteX8" fmla="*/ 213132 w 606862"/>
                  <a:gd name="connsiteY8" fmla="*/ 406594 h 565300"/>
                  <a:gd name="connsiteX9" fmla="*/ 217400 w 606862"/>
                  <a:gd name="connsiteY9" fmla="*/ 404413 h 565300"/>
                  <a:gd name="connsiteX10" fmla="*/ 232390 w 606862"/>
                  <a:gd name="connsiteY10" fmla="*/ 384687 h 565300"/>
                  <a:gd name="connsiteX11" fmla="*/ 233482 w 606862"/>
                  <a:gd name="connsiteY11" fmla="*/ 381415 h 565300"/>
                  <a:gd name="connsiteX12" fmla="*/ 233383 w 606862"/>
                  <a:gd name="connsiteY12" fmla="*/ 349694 h 565300"/>
                  <a:gd name="connsiteX13" fmla="*/ 230901 w 606862"/>
                  <a:gd name="connsiteY13" fmla="*/ 345134 h 565300"/>
                  <a:gd name="connsiteX14" fmla="*/ 225640 w 606862"/>
                  <a:gd name="connsiteY14" fmla="*/ 344936 h 565300"/>
                  <a:gd name="connsiteX15" fmla="*/ 158236 w 606862"/>
                  <a:gd name="connsiteY15" fmla="*/ 344936 h 565300"/>
                  <a:gd name="connsiteX16" fmla="*/ 152974 w 606862"/>
                  <a:gd name="connsiteY16" fmla="*/ 345134 h 565300"/>
                  <a:gd name="connsiteX17" fmla="*/ 150393 w 606862"/>
                  <a:gd name="connsiteY17" fmla="*/ 349694 h 565300"/>
                  <a:gd name="connsiteX18" fmla="*/ 150393 w 606862"/>
                  <a:gd name="connsiteY18" fmla="*/ 381415 h 565300"/>
                  <a:gd name="connsiteX19" fmla="*/ 151485 w 606862"/>
                  <a:gd name="connsiteY19" fmla="*/ 384687 h 565300"/>
                  <a:gd name="connsiteX20" fmla="*/ 166475 w 606862"/>
                  <a:gd name="connsiteY20" fmla="*/ 404512 h 565300"/>
                  <a:gd name="connsiteX21" fmla="*/ 170644 w 606862"/>
                  <a:gd name="connsiteY21" fmla="*/ 406594 h 565300"/>
                  <a:gd name="connsiteX22" fmla="*/ 172133 w 606862"/>
                  <a:gd name="connsiteY22" fmla="*/ 406396 h 565300"/>
                  <a:gd name="connsiteX23" fmla="*/ 176005 w 606862"/>
                  <a:gd name="connsiteY23" fmla="*/ 401836 h 565300"/>
                  <a:gd name="connsiteX24" fmla="*/ 178884 w 606862"/>
                  <a:gd name="connsiteY24" fmla="*/ 373584 h 565300"/>
                  <a:gd name="connsiteX25" fmla="*/ 177593 w 606862"/>
                  <a:gd name="connsiteY25" fmla="*/ 369421 h 565300"/>
                  <a:gd name="connsiteX26" fmla="*/ 175509 w 606862"/>
                  <a:gd name="connsiteY26" fmla="*/ 368033 h 565300"/>
                  <a:gd name="connsiteX27" fmla="*/ 175509 w 606862"/>
                  <a:gd name="connsiteY27" fmla="*/ 354750 h 565300"/>
                  <a:gd name="connsiteX28" fmla="*/ 171141 w 606862"/>
                  <a:gd name="connsiteY28" fmla="*/ 349595 h 565300"/>
                  <a:gd name="connsiteX29" fmla="*/ 158236 w 606862"/>
                  <a:gd name="connsiteY29" fmla="*/ 344936 h 565300"/>
                  <a:gd name="connsiteX30" fmla="*/ 166475 w 606862"/>
                  <a:gd name="connsiteY30" fmla="*/ 201992 h 565300"/>
                  <a:gd name="connsiteX31" fmla="*/ 129547 w 606862"/>
                  <a:gd name="connsiteY31" fmla="*/ 211706 h 565300"/>
                  <a:gd name="connsiteX32" fmla="*/ 126569 w 606862"/>
                  <a:gd name="connsiteY32" fmla="*/ 216464 h 565300"/>
                  <a:gd name="connsiteX33" fmla="*/ 126569 w 606862"/>
                  <a:gd name="connsiteY33" fmla="*/ 225981 h 565300"/>
                  <a:gd name="connsiteX34" fmla="*/ 124385 w 606862"/>
                  <a:gd name="connsiteY34" fmla="*/ 225981 h 565300"/>
                  <a:gd name="connsiteX35" fmla="*/ 119124 w 606862"/>
                  <a:gd name="connsiteY35" fmla="*/ 231334 h 565300"/>
                  <a:gd name="connsiteX36" fmla="*/ 119124 w 606862"/>
                  <a:gd name="connsiteY36" fmla="*/ 240057 h 565300"/>
                  <a:gd name="connsiteX37" fmla="*/ 121506 w 606862"/>
                  <a:gd name="connsiteY37" fmla="*/ 244518 h 565300"/>
                  <a:gd name="connsiteX38" fmla="*/ 126668 w 606862"/>
                  <a:gd name="connsiteY38" fmla="*/ 247888 h 565300"/>
                  <a:gd name="connsiteX39" fmla="*/ 126966 w 606862"/>
                  <a:gd name="connsiteY39" fmla="*/ 250069 h 565300"/>
                  <a:gd name="connsiteX40" fmla="*/ 146026 w 606862"/>
                  <a:gd name="connsiteY40" fmla="*/ 294083 h 565300"/>
                  <a:gd name="connsiteX41" fmla="*/ 177593 w 606862"/>
                  <a:gd name="connsiteY41" fmla="*/ 321442 h 565300"/>
                  <a:gd name="connsiteX42" fmla="*/ 206183 w 606862"/>
                  <a:gd name="connsiteY42" fmla="*/ 321442 h 565300"/>
                  <a:gd name="connsiteX43" fmla="*/ 237751 w 606862"/>
                  <a:gd name="connsiteY43" fmla="*/ 294083 h 565300"/>
                  <a:gd name="connsiteX44" fmla="*/ 256910 w 606862"/>
                  <a:gd name="connsiteY44" fmla="*/ 250069 h 565300"/>
                  <a:gd name="connsiteX45" fmla="*/ 257207 w 606862"/>
                  <a:gd name="connsiteY45" fmla="*/ 247888 h 565300"/>
                  <a:gd name="connsiteX46" fmla="*/ 262369 w 606862"/>
                  <a:gd name="connsiteY46" fmla="*/ 244518 h 565300"/>
                  <a:gd name="connsiteX47" fmla="*/ 264752 w 606862"/>
                  <a:gd name="connsiteY47" fmla="*/ 240057 h 565300"/>
                  <a:gd name="connsiteX48" fmla="*/ 264752 w 606862"/>
                  <a:gd name="connsiteY48" fmla="*/ 231334 h 565300"/>
                  <a:gd name="connsiteX49" fmla="*/ 259391 w 606862"/>
                  <a:gd name="connsiteY49" fmla="*/ 225981 h 565300"/>
                  <a:gd name="connsiteX50" fmla="*/ 256513 w 606862"/>
                  <a:gd name="connsiteY50" fmla="*/ 225981 h 565300"/>
                  <a:gd name="connsiteX51" fmla="*/ 254825 w 606862"/>
                  <a:gd name="connsiteY51" fmla="*/ 224197 h 565300"/>
                  <a:gd name="connsiteX52" fmla="*/ 249762 w 606862"/>
                  <a:gd name="connsiteY52" fmla="*/ 223800 h 565300"/>
                  <a:gd name="connsiteX53" fmla="*/ 228717 w 606862"/>
                  <a:gd name="connsiteY53" fmla="*/ 228657 h 565300"/>
                  <a:gd name="connsiteX54" fmla="*/ 196057 w 606862"/>
                  <a:gd name="connsiteY54" fmla="*/ 213788 h 565300"/>
                  <a:gd name="connsiteX55" fmla="*/ 166475 w 606862"/>
                  <a:gd name="connsiteY55" fmla="*/ 201992 h 565300"/>
                  <a:gd name="connsiteX56" fmla="*/ 178487 w 606862"/>
                  <a:gd name="connsiteY56" fmla="*/ 100979 h 565300"/>
                  <a:gd name="connsiteX57" fmla="*/ 205389 w 606862"/>
                  <a:gd name="connsiteY57" fmla="*/ 100979 h 565300"/>
                  <a:gd name="connsiteX58" fmla="*/ 288477 w 606862"/>
                  <a:gd name="connsiteY58" fmla="*/ 183950 h 565300"/>
                  <a:gd name="connsiteX59" fmla="*/ 288477 w 606862"/>
                  <a:gd name="connsiteY59" fmla="*/ 210021 h 565300"/>
                  <a:gd name="connsiteX60" fmla="*/ 293242 w 606862"/>
                  <a:gd name="connsiteY60" fmla="*/ 224890 h 565300"/>
                  <a:gd name="connsiteX61" fmla="*/ 293242 w 606862"/>
                  <a:gd name="connsiteY61" fmla="*/ 243428 h 565300"/>
                  <a:gd name="connsiteX62" fmla="*/ 284109 w 606862"/>
                  <a:gd name="connsiteY62" fmla="*/ 262956 h 565300"/>
                  <a:gd name="connsiteX63" fmla="*/ 278749 w 606862"/>
                  <a:gd name="connsiteY63" fmla="*/ 277132 h 565300"/>
                  <a:gd name="connsiteX64" fmla="*/ 260781 w 606862"/>
                  <a:gd name="connsiteY64" fmla="*/ 310637 h 565300"/>
                  <a:gd name="connsiteX65" fmla="*/ 248670 w 606862"/>
                  <a:gd name="connsiteY65" fmla="*/ 326101 h 565300"/>
                  <a:gd name="connsiteX66" fmla="*/ 257704 w 606862"/>
                  <a:gd name="connsiteY66" fmla="*/ 337303 h 565300"/>
                  <a:gd name="connsiteX67" fmla="*/ 316968 w 606862"/>
                  <a:gd name="connsiteY67" fmla="*/ 355245 h 565300"/>
                  <a:gd name="connsiteX68" fmla="*/ 383875 w 606862"/>
                  <a:gd name="connsiteY68" fmla="*/ 549638 h 565300"/>
                  <a:gd name="connsiteX69" fmla="*/ 368091 w 606862"/>
                  <a:gd name="connsiteY69" fmla="*/ 565300 h 565300"/>
                  <a:gd name="connsiteX70" fmla="*/ 15685 w 606862"/>
                  <a:gd name="connsiteY70" fmla="*/ 565300 h 565300"/>
                  <a:gd name="connsiteX71" fmla="*/ 0 w 606862"/>
                  <a:gd name="connsiteY71" fmla="*/ 549638 h 565300"/>
                  <a:gd name="connsiteX72" fmla="*/ 199 w 606862"/>
                  <a:gd name="connsiteY72" fmla="*/ 547159 h 565300"/>
                  <a:gd name="connsiteX73" fmla="*/ 66908 w 606862"/>
                  <a:gd name="connsiteY73" fmla="*/ 355245 h 565300"/>
                  <a:gd name="connsiteX74" fmla="*/ 126172 w 606862"/>
                  <a:gd name="connsiteY74" fmla="*/ 337303 h 565300"/>
                  <a:gd name="connsiteX75" fmla="*/ 135205 w 606862"/>
                  <a:gd name="connsiteY75" fmla="*/ 326101 h 565300"/>
                  <a:gd name="connsiteX76" fmla="*/ 123094 w 606862"/>
                  <a:gd name="connsiteY76" fmla="*/ 310637 h 565300"/>
                  <a:gd name="connsiteX77" fmla="*/ 105127 w 606862"/>
                  <a:gd name="connsiteY77" fmla="*/ 277132 h 565300"/>
                  <a:gd name="connsiteX78" fmla="*/ 99766 w 606862"/>
                  <a:gd name="connsiteY78" fmla="*/ 262956 h 565300"/>
                  <a:gd name="connsiteX79" fmla="*/ 90633 w 606862"/>
                  <a:gd name="connsiteY79" fmla="*/ 243428 h 565300"/>
                  <a:gd name="connsiteX80" fmla="*/ 90633 w 606862"/>
                  <a:gd name="connsiteY80" fmla="*/ 224890 h 565300"/>
                  <a:gd name="connsiteX81" fmla="*/ 95398 w 606862"/>
                  <a:gd name="connsiteY81" fmla="*/ 210021 h 565300"/>
                  <a:gd name="connsiteX82" fmla="*/ 95398 w 606862"/>
                  <a:gd name="connsiteY82" fmla="*/ 183950 h 565300"/>
                  <a:gd name="connsiteX83" fmla="*/ 178487 w 606862"/>
                  <a:gd name="connsiteY83" fmla="*/ 100979 h 565300"/>
                  <a:gd name="connsiteX84" fmla="*/ 479606 w 606862"/>
                  <a:gd name="connsiteY84" fmla="*/ 93305 h 565300"/>
                  <a:gd name="connsiteX85" fmla="*/ 497278 w 606862"/>
                  <a:gd name="connsiteY85" fmla="*/ 106483 h 565300"/>
                  <a:gd name="connsiteX86" fmla="*/ 506710 w 606862"/>
                  <a:gd name="connsiteY86" fmla="*/ 172472 h 565300"/>
                  <a:gd name="connsiteX87" fmla="*/ 493505 w 606862"/>
                  <a:gd name="connsiteY87" fmla="*/ 190109 h 565300"/>
                  <a:gd name="connsiteX88" fmla="*/ 491222 w 606862"/>
                  <a:gd name="connsiteY88" fmla="*/ 190208 h 565300"/>
                  <a:gd name="connsiteX89" fmla="*/ 475833 w 606862"/>
                  <a:gd name="connsiteY89" fmla="*/ 176832 h 565300"/>
                  <a:gd name="connsiteX90" fmla="*/ 471862 w 606862"/>
                  <a:gd name="connsiteY90" fmla="*/ 148989 h 565300"/>
                  <a:gd name="connsiteX91" fmla="*/ 424107 w 606862"/>
                  <a:gd name="connsiteY91" fmla="*/ 213789 h 565300"/>
                  <a:gd name="connsiteX92" fmla="*/ 405244 w 606862"/>
                  <a:gd name="connsiteY92" fmla="*/ 218843 h 565300"/>
                  <a:gd name="connsiteX93" fmla="*/ 327506 w 606862"/>
                  <a:gd name="connsiteY93" fmla="*/ 184758 h 565300"/>
                  <a:gd name="connsiteX94" fmla="*/ 323237 w 606862"/>
                  <a:gd name="connsiteY94" fmla="*/ 189415 h 565300"/>
                  <a:gd name="connsiteX95" fmla="*/ 316486 w 606862"/>
                  <a:gd name="connsiteY95" fmla="*/ 152061 h 565300"/>
                  <a:gd name="connsiteX96" fmla="*/ 329790 w 606862"/>
                  <a:gd name="connsiteY96" fmla="*/ 151665 h 565300"/>
                  <a:gd name="connsiteX97" fmla="*/ 406336 w 606862"/>
                  <a:gd name="connsiteY97" fmla="*/ 185254 h 565300"/>
                  <a:gd name="connsiteX98" fmla="*/ 447538 w 606862"/>
                  <a:gd name="connsiteY98" fmla="*/ 129371 h 565300"/>
                  <a:gd name="connsiteX99" fmla="*/ 417952 w 606862"/>
                  <a:gd name="connsiteY99" fmla="*/ 133632 h 565300"/>
                  <a:gd name="connsiteX100" fmla="*/ 400280 w 606862"/>
                  <a:gd name="connsiteY100" fmla="*/ 120355 h 565300"/>
                  <a:gd name="connsiteX101" fmla="*/ 413484 w 606862"/>
                  <a:gd name="connsiteY101" fmla="*/ 102718 h 565300"/>
                  <a:gd name="connsiteX102" fmla="*/ 183273 w 606862"/>
                  <a:gd name="connsiteY102" fmla="*/ 0 h 565300"/>
                  <a:gd name="connsiteX103" fmla="*/ 580456 w 606862"/>
                  <a:gd name="connsiteY103" fmla="*/ 0 h 565300"/>
                  <a:gd name="connsiteX104" fmla="*/ 606862 w 606862"/>
                  <a:gd name="connsiteY104" fmla="*/ 26468 h 565300"/>
                  <a:gd name="connsiteX105" fmla="*/ 594850 w 606862"/>
                  <a:gd name="connsiteY105" fmla="*/ 48575 h 565300"/>
                  <a:gd name="connsiteX106" fmla="*/ 594850 w 606862"/>
                  <a:gd name="connsiteY106" fmla="*/ 299675 h 565300"/>
                  <a:gd name="connsiteX107" fmla="*/ 577776 w 606862"/>
                  <a:gd name="connsiteY107" fmla="*/ 316627 h 565300"/>
                  <a:gd name="connsiteX108" fmla="*/ 304086 w 606862"/>
                  <a:gd name="connsiteY108" fmla="*/ 316627 h 565300"/>
                  <a:gd name="connsiteX109" fmla="*/ 310439 w 606862"/>
                  <a:gd name="connsiteY109" fmla="*/ 302154 h 565300"/>
                  <a:gd name="connsiteX110" fmla="*/ 314410 w 606862"/>
                  <a:gd name="connsiteY110" fmla="*/ 292340 h 565300"/>
                  <a:gd name="connsiteX111" fmla="*/ 320962 w 606862"/>
                  <a:gd name="connsiteY111" fmla="*/ 282625 h 565300"/>
                  <a:gd name="connsiteX112" fmla="*/ 560801 w 606862"/>
                  <a:gd name="connsiteY112" fmla="*/ 282625 h 565300"/>
                  <a:gd name="connsiteX113" fmla="*/ 560801 w 606862"/>
                  <a:gd name="connsiteY113" fmla="*/ 52837 h 565300"/>
                  <a:gd name="connsiteX114" fmla="*/ 203028 w 606862"/>
                  <a:gd name="connsiteY114" fmla="*/ 52837 h 565300"/>
                  <a:gd name="connsiteX115" fmla="*/ 203028 w 606862"/>
                  <a:gd name="connsiteY115" fmla="*/ 71871 h 565300"/>
                  <a:gd name="connsiteX116" fmla="*/ 174835 w 606862"/>
                  <a:gd name="connsiteY116" fmla="*/ 71871 h 565300"/>
                  <a:gd name="connsiteX117" fmla="*/ 168879 w 606862"/>
                  <a:gd name="connsiteY117" fmla="*/ 72069 h 565300"/>
                  <a:gd name="connsiteX118" fmla="*/ 168879 w 606862"/>
                  <a:gd name="connsiteY118" fmla="*/ 48575 h 565300"/>
                  <a:gd name="connsiteX119" fmla="*/ 156867 w 606862"/>
                  <a:gd name="connsiteY119" fmla="*/ 26468 h 565300"/>
                  <a:gd name="connsiteX120" fmla="*/ 183273 w 606862"/>
                  <a:gd name="connsiteY120" fmla="*/ 0 h 56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606862" h="565300">
                    <a:moveTo>
                      <a:pt x="225640" y="344936"/>
                    </a:moveTo>
                    <a:cubicBezTo>
                      <a:pt x="221272" y="347315"/>
                      <a:pt x="216904" y="348802"/>
                      <a:pt x="212735" y="349595"/>
                    </a:cubicBezTo>
                    <a:cubicBezTo>
                      <a:pt x="210154" y="349991"/>
                      <a:pt x="208268" y="352172"/>
                      <a:pt x="208268" y="354750"/>
                    </a:cubicBezTo>
                    <a:lnTo>
                      <a:pt x="208268" y="368033"/>
                    </a:lnTo>
                    <a:cubicBezTo>
                      <a:pt x="207573" y="368330"/>
                      <a:pt x="206878" y="368826"/>
                      <a:pt x="206282" y="369421"/>
                    </a:cubicBezTo>
                    <a:cubicBezTo>
                      <a:pt x="205289" y="370511"/>
                      <a:pt x="204793" y="371998"/>
                      <a:pt x="204992" y="373584"/>
                    </a:cubicBezTo>
                    <a:lnTo>
                      <a:pt x="207870" y="401836"/>
                    </a:lnTo>
                    <a:cubicBezTo>
                      <a:pt x="208069" y="404017"/>
                      <a:pt x="209657" y="405801"/>
                      <a:pt x="211742" y="406396"/>
                    </a:cubicBezTo>
                    <a:cubicBezTo>
                      <a:pt x="212238" y="406495"/>
                      <a:pt x="212735" y="406594"/>
                      <a:pt x="213132" y="406594"/>
                    </a:cubicBezTo>
                    <a:cubicBezTo>
                      <a:pt x="214819" y="406594"/>
                      <a:pt x="216408" y="405801"/>
                      <a:pt x="217400" y="404413"/>
                    </a:cubicBezTo>
                    <a:lnTo>
                      <a:pt x="232390" y="384687"/>
                    </a:lnTo>
                    <a:cubicBezTo>
                      <a:pt x="233085" y="383695"/>
                      <a:pt x="233383" y="382605"/>
                      <a:pt x="233482" y="381415"/>
                    </a:cubicBezTo>
                    <a:lnTo>
                      <a:pt x="233383" y="349694"/>
                    </a:lnTo>
                    <a:cubicBezTo>
                      <a:pt x="233383" y="347811"/>
                      <a:pt x="232489" y="346026"/>
                      <a:pt x="230901" y="345134"/>
                    </a:cubicBezTo>
                    <a:cubicBezTo>
                      <a:pt x="229213" y="344143"/>
                      <a:pt x="227228" y="344143"/>
                      <a:pt x="225640" y="344936"/>
                    </a:cubicBezTo>
                    <a:close/>
                    <a:moveTo>
                      <a:pt x="158236" y="344936"/>
                    </a:moveTo>
                    <a:cubicBezTo>
                      <a:pt x="156548" y="344044"/>
                      <a:pt x="154563" y="344143"/>
                      <a:pt x="152974" y="345134"/>
                    </a:cubicBezTo>
                    <a:cubicBezTo>
                      <a:pt x="151386" y="346026"/>
                      <a:pt x="150393" y="347811"/>
                      <a:pt x="150393" y="349694"/>
                    </a:cubicBezTo>
                    <a:lnTo>
                      <a:pt x="150393" y="381415"/>
                    </a:lnTo>
                    <a:cubicBezTo>
                      <a:pt x="150393" y="382605"/>
                      <a:pt x="150791" y="383695"/>
                      <a:pt x="151485" y="384687"/>
                    </a:cubicBezTo>
                    <a:lnTo>
                      <a:pt x="166475" y="404512"/>
                    </a:lnTo>
                    <a:cubicBezTo>
                      <a:pt x="167468" y="405801"/>
                      <a:pt x="169056" y="406594"/>
                      <a:pt x="170644" y="406594"/>
                    </a:cubicBezTo>
                    <a:cubicBezTo>
                      <a:pt x="171141" y="406594"/>
                      <a:pt x="171637" y="406495"/>
                      <a:pt x="172133" y="406396"/>
                    </a:cubicBezTo>
                    <a:cubicBezTo>
                      <a:pt x="174218" y="405801"/>
                      <a:pt x="175707" y="404017"/>
                      <a:pt x="176005" y="401836"/>
                    </a:cubicBezTo>
                    <a:lnTo>
                      <a:pt x="178884" y="373584"/>
                    </a:lnTo>
                    <a:cubicBezTo>
                      <a:pt x="179082" y="372097"/>
                      <a:pt x="178586" y="370511"/>
                      <a:pt x="177593" y="369421"/>
                    </a:cubicBezTo>
                    <a:cubicBezTo>
                      <a:pt x="176998" y="368826"/>
                      <a:pt x="176303" y="368330"/>
                      <a:pt x="175509" y="368033"/>
                    </a:cubicBezTo>
                    <a:lnTo>
                      <a:pt x="175509" y="354750"/>
                    </a:lnTo>
                    <a:cubicBezTo>
                      <a:pt x="175509" y="352172"/>
                      <a:pt x="173722" y="349991"/>
                      <a:pt x="171141" y="349595"/>
                    </a:cubicBezTo>
                    <a:cubicBezTo>
                      <a:pt x="166971" y="348802"/>
                      <a:pt x="162604" y="347216"/>
                      <a:pt x="158236" y="344936"/>
                    </a:cubicBezTo>
                    <a:close/>
                    <a:moveTo>
                      <a:pt x="166475" y="201992"/>
                    </a:moveTo>
                    <a:cubicBezTo>
                      <a:pt x="151386" y="201992"/>
                      <a:pt x="136893" y="208038"/>
                      <a:pt x="129547" y="211706"/>
                    </a:cubicBezTo>
                    <a:cubicBezTo>
                      <a:pt x="127760" y="212598"/>
                      <a:pt x="126569" y="214482"/>
                      <a:pt x="126569" y="216464"/>
                    </a:cubicBezTo>
                    <a:lnTo>
                      <a:pt x="126569" y="225981"/>
                    </a:lnTo>
                    <a:lnTo>
                      <a:pt x="124385" y="225981"/>
                    </a:lnTo>
                    <a:cubicBezTo>
                      <a:pt x="121506" y="225981"/>
                      <a:pt x="119124" y="228360"/>
                      <a:pt x="119124" y="231334"/>
                    </a:cubicBezTo>
                    <a:lnTo>
                      <a:pt x="119124" y="240057"/>
                    </a:lnTo>
                    <a:cubicBezTo>
                      <a:pt x="119124" y="241842"/>
                      <a:pt x="120017" y="243527"/>
                      <a:pt x="121506" y="244518"/>
                    </a:cubicBezTo>
                    <a:lnTo>
                      <a:pt x="126668" y="247888"/>
                    </a:lnTo>
                    <a:lnTo>
                      <a:pt x="126966" y="250069"/>
                    </a:lnTo>
                    <a:cubicBezTo>
                      <a:pt x="128653" y="262758"/>
                      <a:pt x="135801" y="279213"/>
                      <a:pt x="146026" y="294083"/>
                    </a:cubicBezTo>
                    <a:cubicBezTo>
                      <a:pt x="159129" y="313016"/>
                      <a:pt x="171339" y="321442"/>
                      <a:pt x="177593" y="321442"/>
                    </a:cubicBezTo>
                    <a:lnTo>
                      <a:pt x="206183" y="321442"/>
                    </a:lnTo>
                    <a:cubicBezTo>
                      <a:pt x="212536" y="321442"/>
                      <a:pt x="224746" y="313016"/>
                      <a:pt x="237751" y="294083"/>
                    </a:cubicBezTo>
                    <a:cubicBezTo>
                      <a:pt x="248075" y="279213"/>
                      <a:pt x="255222" y="262758"/>
                      <a:pt x="256910" y="250069"/>
                    </a:cubicBezTo>
                    <a:lnTo>
                      <a:pt x="257207" y="247888"/>
                    </a:lnTo>
                    <a:lnTo>
                      <a:pt x="262369" y="244518"/>
                    </a:lnTo>
                    <a:cubicBezTo>
                      <a:pt x="263858" y="243527"/>
                      <a:pt x="264752" y="241842"/>
                      <a:pt x="264752" y="240057"/>
                    </a:cubicBezTo>
                    <a:lnTo>
                      <a:pt x="264752" y="231334"/>
                    </a:lnTo>
                    <a:cubicBezTo>
                      <a:pt x="264752" y="228360"/>
                      <a:pt x="262369" y="225981"/>
                      <a:pt x="259391" y="225981"/>
                    </a:cubicBezTo>
                    <a:lnTo>
                      <a:pt x="256513" y="225981"/>
                    </a:lnTo>
                    <a:cubicBezTo>
                      <a:pt x="256115" y="225287"/>
                      <a:pt x="255520" y="224692"/>
                      <a:pt x="254825" y="224197"/>
                    </a:cubicBezTo>
                    <a:cubicBezTo>
                      <a:pt x="253336" y="223205"/>
                      <a:pt x="251450" y="223106"/>
                      <a:pt x="249762" y="223800"/>
                    </a:cubicBezTo>
                    <a:cubicBezTo>
                      <a:pt x="242615" y="226972"/>
                      <a:pt x="235567" y="228657"/>
                      <a:pt x="228717" y="228657"/>
                    </a:cubicBezTo>
                    <a:cubicBezTo>
                      <a:pt x="216606" y="228657"/>
                      <a:pt x="205587" y="223602"/>
                      <a:pt x="196057" y="213788"/>
                    </a:cubicBezTo>
                    <a:cubicBezTo>
                      <a:pt x="188414" y="205957"/>
                      <a:pt x="178487" y="201992"/>
                      <a:pt x="166475" y="201992"/>
                    </a:cubicBezTo>
                    <a:close/>
                    <a:moveTo>
                      <a:pt x="178487" y="100979"/>
                    </a:moveTo>
                    <a:lnTo>
                      <a:pt x="205389" y="100979"/>
                    </a:lnTo>
                    <a:cubicBezTo>
                      <a:pt x="251152" y="100979"/>
                      <a:pt x="288477" y="138152"/>
                      <a:pt x="288477" y="183950"/>
                    </a:cubicBezTo>
                    <a:lnTo>
                      <a:pt x="288477" y="210021"/>
                    </a:lnTo>
                    <a:cubicBezTo>
                      <a:pt x="291555" y="214383"/>
                      <a:pt x="293242" y="219537"/>
                      <a:pt x="293242" y="224890"/>
                    </a:cubicBezTo>
                    <a:lnTo>
                      <a:pt x="293242" y="243428"/>
                    </a:lnTo>
                    <a:cubicBezTo>
                      <a:pt x="293242" y="250961"/>
                      <a:pt x="289867" y="258198"/>
                      <a:pt x="284109" y="262956"/>
                    </a:cubicBezTo>
                    <a:cubicBezTo>
                      <a:pt x="282620" y="267615"/>
                      <a:pt x="280834" y="272373"/>
                      <a:pt x="278749" y="277132"/>
                    </a:cubicBezTo>
                    <a:cubicBezTo>
                      <a:pt x="274381" y="288234"/>
                      <a:pt x="268226" y="299832"/>
                      <a:pt x="260781" y="310637"/>
                    </a:cubicBezTo>
                    <a:cubicBezTo>
                      <a:pt x="257704" y="315197"/>
                      <a:pt x="253534" y="320649"/>
                      <a:pt x="248670" y="326101"/>
                    </a:cubicBezTo>
                    <a:cubicBezTo>
                      <a:pt x="253137" y="329273"/>
                      <a:pt x="256314" y="332941"/>
                      <a:pt x="257704" y="337303"/>
                    </a:cubicBezTo>
                    <a:lnTo>
                      <a:pt x="316968" y="355245"/>
                    </a:lnTo>
                    <a:cubicBezTo>
                      <a:pt x="358661" y="367240"/>
                      <a:pt x="383875" y="542104"/>
                      <a:pt x="383875" y="549638"/>
                    </a:cubicBezTo>
                    <a:cubicBezTo>
                      <a:pt x="383875" y="558262"/>
                      <a:pt x="376827" y="565300"/>
                      <a:pt x="368091" y="565300"/>
                    </a:cubicBezTo>
                    <a:lnTo>
                      <a:pt x="15685" y="565300"/>
                    </a:lnTo>
                    <a:cubicBezTo>
                      <a:pt x="7048" y="565300"/>
                      <a:pt x="0" y="558262"/>
                      <a:pt x="0" y="549638"/>
                    </a:cubicBezTo>
                    <a:cubicBezTo>
                      <a:pt x="0" y="548745"/>
                      <a:pt x="100" y="547952"/>
                      <a:pt x="199" y="547159"/>
                    </a:cubicBezTo>
                    <a:cubicBezTo>
                      <a:pt x="199" y="547159"/>
                      <a:pt x="25215" y="367240"/>
                      <a:pt x="66908" y="355245"/>
                    </a:cubicBezTo>
                    <a:lnTo>
                      <a:pt x="126172" y="337303"/>
                    </a:lnTo>
                    <a:cubicBezTo>
                      <a:pt x="127562" y="332941"/>
                      <a:pt x="130738" y="329273"/>
                      <a:pt x="135205" y="326101"/>
                    </a:cubicBezTo>
                    <a:cubicBezTo>
                      <a:pt x="130341" y="320649"/>
                      <a:pt x="126172" y="315197"/>
                      <a:pt x="123094" y="310637"/>
                    </a:cubicBezTo>
                    <a:cubicBezTo>
                      <a:pt x="115649" y="299832"/>
                      <a:pt x="109395" y="288234"/>
                      <a:pt x="105127" y="277132"/>
                    </a:cubicBezTo>
                    <a:cubicBezTo>
                      <a:pt x="103042" y="272373"/>
                      <a:pt x="101255" y="267615"/>
                      <a:pt x="99766" y="262956"/>
                    </a:cubicBezTo>
                    <a:cubicBezTo>
                      <a:pt x="94008" y="258099"/>
                      <a:pt x="90633" y="250961"/>
                      <a:pt x="90633" y="243428"/>
                    </a:cubicBezTo>
                    <a:lnTo>
                      <a:pt x="90633" y="224890"/>
                    </a:lnTo>
                    <a:cubicBezTo>
                      <a:pt x="90633" y="219537"/>
                      <a:pt x="92321" y="214383"/>
                      <a:pt x="95398" y="210021"/>
                    </a:cubicBezTo>
                    <a:lnTo>
                      <a:pt x="95398" y="183950"/>
                    </a:lnTo>
                    <a:cubicBezTo>
                      <a:pt x="95398" y="138152"/>
                      <a:pt x="132624" y="100979"/>
                      <a:pt x="178487" y="100979"/>
                    </a:cubicBezTo>
                    <a:close/>
                    <a:moveTo>
                      <a:pt x="479606" y="93305"/>
                    </a:moveTo>
                    <a:cubicBezTo>
                      <a:pt x="488144" y="92017"/>
                      <a:pt x="496086" y="97962"/>
                      <a:pt x="497278" y="106483"/>
                    </a:cubicBezTo>
                    <a:lnTo>
                      <a:pt x="506710" y="172472"/>
                    </a:lnTo>
                    <a:cubicBezTo>
                      <a:pt x="508000" y="180993"/>
                      <a:pt x="502043" y="188821"/>
                      <a:pt x="493505" y="190109"/>
                    </a:cubicBezTo>
                    <a:cubicBezTo>
                      <a:pt x="492711" y="190208"/>
                      <a:pt x="492016" y="190208"/>
                      <a:pt x="491222" y="190208"/>
                    </a:cubicBezTo>
                    <a:cubicBezTo>
                      <a:pt x="483676" y="190208"/>
                      <a:pt x="476925" y="184659"/>
                      <a:pt x="475833" y="176832"/>
                    </a:cubicBezTo>
                    <a:lnTo>
                      <a:pt x="471862" y="148989"/>
                    </a:lnTo>
                    <a:lnTo>
                      <a:pt x="424107" y="213789"/>
                    </a:lnTo>
                    <a:cubicBezTo>
                      <a:pt x="419739" y="219635"/>
                      <a:pt x="411896" y="221716"/>
                      <a:pt x="405244" y="218843"/>
                    </a:cubicBezTo>
                    <a:lnTo>
                      <a:pt x="327506" y="184758"/>
                    </a:lnTo>
                    <a:lnTo>
                      <a:pt x="323237" y="189415"/>
                    </a:lnTo>
                    <a:cubicBezTo>
                      <a:pt x="322940" y="176336"/>
                      <a:pt x="320557" y="163753"/>
                      <a:pt x="316486" y="152061"/>
                    </a:cubicBezTo>
                    <a:cubicBezTo>
                      <a:pt x="320557" y="149980"/>
                      <a:pt x="325422" y="149782"/>
                      <a:pt x="329790" y="151665"/>
                    </a:cubicBezTo>
                    <a:lnTo>
                      <a:pt x="406336" y="185254"/>
                    </a:lnTo>
                    <a:lnTo>
                      <a:pt x="447538" y="129371"/>
                    </a:lnTo>
                    <a:lnTo>
                      <a:pt x="417952" y="133632"/>
                    </a:lnTo>
                    <a:cubicBezTo>
                      <a:pt x="409414" y="134821"/>
                      <a:pt x="401471" y="128876"/>
                      <a:pt x="400280" y="120355"/>
                    </a:cubicBezTo>
                    <a:cubicBezTo>
                      <a:pt x="398989" y="111834"/>
                      <a:pt x="404946" y="104006"/>
                      <a:pt x="413484" y="102718"/>
                    </a:cubicBezTo>
                    <a:close/>
                    <a:moveTo>
                      <a:pt x="183273" y="0"/>
                    </a:moveTo>
                    <a:lnTo>
                      <a:pt x="580456" y="0"/>
                    </a:lnTo>
                    <a:cubicBezTo>
                      <a:pt x="595049" y="0"/>
                      <a:pt x="606862" y="11896"/>
                      <a:pt x="606862" y="26468"/>
                    </a:cubicBezTo>
                    <a:cubicBezTo>
                      <a:pt x="606862" y="35687"/>
                      <a:pt x="602097" y="43816"/>
                      <a:pt x="594850" y="48575"/>
                    </a:cubicBezTo>
                    <a:lnTo>
                      <a:pt x="594850" y="299675"/>
                    </a:lnTo>
                    <a:cubicBezTo>
                      <a:pt x="594850" y="308994"/>
                      <a:pt x="587207" y="316627"/>
                      <a:pt x="577776" y="316627"/>
                    </a:cubicBezTo>
                    <a:lnTo>
                      <a:pt x="304086" y="316627"/>
                    </a:lnTo>
                    <a:cubicBezTo>
                      <a:pt x="306468" y="311770"/>
                      <a:pt x="308652" y="306912"/>
                      <a:pt x="310439" y="302154"/>
                    </a:cubicBezTo>
                    <a:cubicBezTo>
                      <a:pt x="311928" y="298882"/>
                      <a:pt x="313219" y="295611"/>
                      <a:pt x="314410" y="292340"/>
                    </a:cubicBezTo>
                    <a:cubicBezTo>
                      <a:pt x="316991" y="289267"/>
                      <a:pt x="319175" y="285995"/>
                      <a:pt x="320962" y="282625"/>
                    </a:cubicBezTo>
                    <a:lnTo>
                      <a:pt x="560801" y="282625"/>
                    </a:lnTo>
                    <a:lnTo>
                      <a:pt x="560801" y="52837"/>
                    </a:lnTo>
                    <a:lnTo>
                      <a:pt x="203028" y="52837"/>
                    </a:lnTo>
                    <a:lnTo>
                      <a:pt x="203028" y="71871"/>
                    </a:lnTo>
                    <a:lnTo>
                      <a:pt x="174835" y="71871"/>
                    </a:lnTo>
                    <a:cubicBezTo>
                      <a:pt x="172850" y="71871"/>
                      <a:pt x="170864" y="71970"/>
                      <a:pt x="168879" y="72069"/>
                    </a:cubicBezTo>
                    <a:lnTo>
                      <a:pt x="168879" y="48575"/>
                    </a:lnTo>
                    <a:cubicBezTo>
                      <a:pt x="161632" y="43816"/>
                      <a:pt x="156867" y="35687"/>
                      <a:pt x="156867" y="26468"/>
                    </a:cubicBezTo>
                    <a:cubicBezTo>
                      <a:pt x="156867" y="11896"/>
                      <a:pt x="168680" y="0"/>
                      <a:pt x="183273" y="0"/>
                    </a:cubicBezTo>
                    <a:close/>
                  </a:path>
                </a:pathLst>
              </a:custGeom>
              <a:solidFill>
                <a:schemeClr val="accent1"/>
              </a:solidFill>
              <a:ln>
                <a:noFill/>
              </a:ln>
            </p:spPr>
            <p:txBody>
              <a:bodyPr wrap="square" lIns="91440" tIns="45720" rIns="91440" bIns="45720" anchor="ctr">
                <a:normAutofit fontScale="9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cs typeface="+mn-ea"/>
                  <a:sym typeface="+mn-lt"/>
                </a:endParaRPr>
              </a:p>
            </p:txBody>
          </p:sp>
        </p:grpSp>
        <p:grpSp>
          <p:nvGrpSpPr>
            <p:cNvPr id="10" name="Group 9">
              <a:extLst>
                <a:ext uri="{FF2B5EF4-FFF2-40B4-BE49-F238E27FC236}">
                  <a16:creationId xmlns:a16="http://schemas.microsoft.com/office/drawing/2014/main" id="{30FF08CA-2103-4192-B644-501C52A8AE24}"/>
                </a:ext>
              </a:extLst>
            </p:cNvPr>
            <p:cNvGrpSpPr/>
            <p:nvPr/>
          </p:nvGrpSpPr>
          <p:grpSpPr>
            <a:xfrm>
              <a:off x="8175625" y="3045489"/>
              <a:ext cx="3343275" cy="1186120"/>
              <a:chOff x="673100" y="4352925"/>
              <a:chExt cx="2891443" cy="1186120"/>
            </a:xfrm>
          </p:grpSpPr>
          <p:sp>
            <p:nvSpPr>
              <p:cNvPr id="39" name="Rectangle 38">
                <a:extLst>
                  <a:ext uri="{FF2B5EF4-FFF2-40B4-BE49-F238E27FC236}">
                    <a16:creationId xmlns:a16="http://schemas.microsoft.com/office/drawing/2014/main" id="{E632F477-E3A9-47DC-9B17-2FF72B06E79D}"/>
                  </a:ext>
                </a:extLst>
              </p:cNvPr>
              <p:cNvSpPr/>
              <p:nvPr/>
            </p:nvSpPr>
            <p:spPr bwMode="auto">
              <a:xfrm>
                <a:off x="673100" y="4747098"/>
                <a:ext cx="2891443" cy="791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buFont typeface="Arial" panose="020B0604020202020204" pitchFamily="34" charset="0"/>
                  <a:buChar char="•"/>
                </a:pPr>
                <a:r>
                  <a:rPr lang="en-US" altLang="zh-CN" sz="1100" b="0" i="0" dirty="0">
                    <a:solidFill>
                      <a:srgbClr val="0D0D0D"/>
                    </a:solidFill>
                    <a:effectLst/>
                    <a:latin typeface="Söhne"/>
                  </a:rPr>
                  <a:t>Recorded 80.66% accuracy.</a:t>
                </a:r>
              </a:p>
              <a:p>
                <a:pPr algn="l">
                  <a:buFont typeface="Arial" panose="020B0604020202020204" pitchFamily="34" charset="0"/>
                  <a:buChar char="•"/>
                </a:pPr>
                <a:r>
                  <a:rPr lang="en-US" altLang="zh-CN" sz="1100" b="0" i="0" dirty="0">
                    <a:solidFill>
                      <a:srgbClr val="0D0D0D"/>
                    </a:solidFill>
                    <a:effectLst/>
                    <a:latin typeface="Söhne"/>
                  </a:rPr>
                  <a:t>Balanced performance, similar to AdaBoost.</a:t>
                </a:r>
              </a:p>
            </p:txBody>
          </p:sp>
          <p:sp>
            <p:nvSpPr>
              <p:cNvPr id="40" name="TextBox 39">
                <a:extLst>
                  <a:ext uri="{FF2B5EF4-FFF2-40B4-BE49-F238E27FC236}">
                    <a16:creationId xmlns:a16="http://schemas.microsoft.com/office/drawing/2014/main" id="{6BAC2652-93D3-460E-A1C2-A301031A0DD3}"/>
                  </a:ext>
                </a:extLst>
              </p:cNvPr>
              <p:cNvSpPr txBox="1"/>
              <p:nvPr/>
            </p:nvSpPr>
            <p:spPr bwMode="auto">
              <a:xfrm>
                <a:off x="673100" y="4352925"/>
                <a:ext cx="2891443" cy="39417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1600" b="1" i="0" dirty="0">
                    <a:solidFill>
                      <a:srgbClr val="0D0D0D"/>
                    </a:solidFill>
                    <a:effectLst/>
                    <a:latin typeface="Söhne"/>
                  </a:rPr>
                  <a:t>Gradient Boosting Classifier</a:t>
                </a:r>
                <a:endParaRPr lang="en-US" altLang="zh-CN" sz="1600" dirty="0">
                  <a:cs typeface="+mn-ea"/>
                  <a:sym typeface="+mn-lt"/>
                </a:endParaRPr>
              </a:p>
            </p:txBody>
          </p:sp>
        </p:grpSp>
        <p:grpSp>
          <p:nvGrpSpPr>
            <p:cNvPr id="11" name="Group 10">
              <a:extLst>
                <a:ext uri="{FF2B5EF4-FFF2-40B4-BE49-F238E27FC236}">
                  <a16:creationId xmlns:a16="http://schemas.microsoft.com/office/drawing/2014/main" id="{D89BE46A-EAEE-4A18-ABE7-A1764CA96E81}"/>
                </a:ext>
              </a:extLst>
            </p:cNvPr>
            <p:cNvGrpSpPr/>
            <p:nvPr/>
          </p:nvGrpSpPr>
          <p:grpSpPr>
            <a:xfrm>
              <a:off x="4189282" y="1859896"/>
              <a:ext cx="611616" cy="678630"/>
              <a:chOff x="4189282" y="1859896"/>
              <a:chExt cx="611616" cy="678630"/>
            </a:xfrm>
          </p:grpSpPr>
          <p:sp>
            <p:nvSpPr>
              <p:cNvPr id="37" name="Freeform: Shape 36">
                <a:extLst>
                  <a:ext uri="{FF2B5EF4-FFF2-40B4-BE49-F238E27FC236}">
                    <a16:creationId xmlns:a16="http://schemas.microsoft.com/office/drawing/2014/main" id="{265A7509-4450-4520-8A57-AB3C27D325CE}"/>
                  </a:ext>
                </a:extLst>
              </p:cNvPr>
              <p:cNvSpPr/>
              <p:nvPr/>
            </p:nvSpPr>
            <p:spPr bwMode="auto">
              <a:xfrm>
                <a:off x="4189282" y="1859896"/>
                <a:ext cx="611616" cy="678630"/>
              </a:xfrm>
              <a:custGeom>
                <a:avLst/>
                <a:gdLst>
                  <a:gd name="T0" fmla="*/ 668 w 1369"/>
                  <a:gd name="T1" fmla="*/ 0 h 1519"/>
                  <a:gd name="T2" fmla="*/ 702 w 1369"/>
                  <a:gd name="T3" fmla="*/ 0 h 1519"/>
                  <a:gd name="T4" fmla="*/ 736 w 1369"/>
                  <a:gd name="T5" fmla="*/ 7 h 1519"/>
                  <a:gd name="T6" fmla="*/ 768 w 1369"/>
                  <a:gd name="T7" fmla="*/ 21 h 1519"/>
                  <a:gd name="T8" fmla="*/ 1284 w 1369"/>
                  <a:gd name="T9" fmla="*/ 318 h 1519"/>
                  <a:gd name="T10" fmla="*/ 1313 w 1369"/>
                  <a:gd name="T11" fmla="*/ 339 h 1519"/>
                  <a:gd name="T12" fmla="*/ 1337 w 1369"/>
                  <a:gd name="T13" fmla="*/ 364 h 1519"/>
                  <a:gd name="T14" fmla="*/ 1354 w 1369"/>
                  <a:gd name="T15" fmla="*/ 395 h 1519"/>
                  <a:gd name="T16" fmla="*/ 1364 w 1369"/>
                  <a:gd name="T17" fmla="*/ 429 h 1519"/>
                  <a:gd name="T18" fmla="*/ 1369 w 1369"/>
                  <a:gd name="T19" fmla="*/ 465 h 1519"/>
                  <a:gd name="T20" fmla="*/ 1369 w 1369"/>
                  <a:gd name="T21" fmla="*/ 1054 h 1519"/>
                  <a:gd name="T22" fmla="*/ 1364 w 1369"/>
                  <a:gd name="T23" fmla="*/ 1090 h 1519"/>
                  <a:gd name="T24" fmla="*/ 1354 w 1369"/>
                  <a:gd name="T25" fmla="*/ 1124 h 1519"/>
                  <a:gd name="T26" fmla="*/ 1337 w 1369"/>
                  <a:gd name="T27" fmla="*/ 1154 h 1519"/>
                  <a:gd name="T28" fmla="*/ 1313 w 1369"/>
                  <a:gd name="T29" fmla="*/ 1181 h 1519"/>
                  <a:gd name="T30" fmla="*/ 1284 w 1369"/>
                  <a:gd name="T31" fmla="*/ 1201 h 1519"/>
                  <a:gd name="T32" fmla="*/ 768 w 1369"/>
                  <a:gd name="T33" fmla="*/ 1497 h 1519"/>
                  <a:gd name="T34" fmla="*/ 736 w 1369"/>
                  <a:gd name="T35" fmla="*/ 1512 h 1519"/>
                  <a:gd name="T36" fmla="*/ 702 w 1369"/>
                  <a:gd name="T37" fmla="*/ 1519 h 1519"/>
                  <a:gd name="T38" fmla="*/ 668 w 1369"/>
                  <a:gd name="T39" fmla="*/ 1519 h 1519"/>
                  <a:gd name="T40" fmla="*/ 632 w 1369"/>
                  <a:gd name="T41" fmla="*/ 1512 h 1519"/>
                  <a:gd name="T42" fmla="*/ 599 w 1369"/>
                  <a:gd name="T43" fmla="*/ 1497 h 1519"/>
                  <a:gd name="T44" fmla="*/ 85 w 1369"/>
                  <a:gd name="T45" fmla="*/ 1201 h 1519"/>
                  <a:gd name="T46" fmla="*/ 56 w 1369"/>
                  <a:gd name="T47" fmla="*/ 1181 h 1519"/>
                  <a:gd name="T48" fmla="*/ 32 w 1369"/>
                  <a:gd name="T49" fmla="*/ 1154 h 1519"/>
                  <a:gd name="T50" fmla="*/ 15 w 1369"/>
                  <a:gd name="T51" fmla="*/ 1124 h 1519"/>
                  <a:gd name="T52" fmla="*/ 3 w 1369"/>
                  <a:gd name="T53" fmla="*/ 1090 h 1519"/>
                  <a:gd name="T54" fmla="*/ 0 w 1369"/>
                  <a:gd name="T55" fmla="*/ 1054 h 1519"/>
                  <a:gd name="T56" fmla="*/ 0 w 1369"/>
                  <a:gd name="T57" fmla="*/ 465 h 1519"/>
                  <a:gd name="T58" fmla="*/ 3 w 1369"/>
                  <a:gd name="T59" fmla="*/ 429 h 1519"/>
                  <a:gd name="T60" fmla="*/ 15 w 1369"/>
                  <a:gd name="T61" fmla="*/ 395 h 1519"/>
                  <a:gd name="T62" fmla="*/ 32 w 1369"/>
                  <a:gd name="T63" fmla="*/ 364 h 1519"/>
                  <a:gd name="T64" fmla="*/ 56 w 1369"/>
                  <a:gd name="T65" fmla="*/ 339 h 1519"/>
                  <a:gd name="T66" fmla="*/ 85 w 1369"/>
                  <a:gd name="T67" fmla="*/ 318 h 1519"/>
                  <a:gd name="T68" fmla="*/ 599 w 1369"/>
                  <a:gd name="T69" fmla="*/ 21 h 1519"/>
                  <a:gd name="T70" fmla="*/ 632 w 1369"/>
                  <a:gd name="T71" fmla="*/ 7 h 1519"/>
                  <a:gd name="T72" fmla="*/ 668 w 1369"/>
                  <a:gd name="T73" fmla="*/ 0 h 1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69" h="1519">
                    <a:moveTo>
                      <a:pt x="668" y="0"/>
                    </a:moveTo>
                    <a:lnTo>
                      <a:pt x="702" y="0"/>
                    </a:lnTo>
                    <a:lnTo>
                      <a:pt x="736" y="7"/>
                    </a:lnTo>
                    <a:lnTo>
                      <a:pt x="768" y="21"/>
                    </a:lnTo>
                    <a:lnTo>
                      <a:pt x="1284" y="318"/>
                    </a:lnTo>
                    <a:lnTo>
                      <a:pt x="1313" y="339"/>
                    </a:lnTo>
                    <a:lnTo>
                      <a:pt x="1337" y="364"/>
                    </a:lnTo>
                    <a:lnTo>
                      <a:pt x="1354" y="395"/>
                    </a:lnTo>
                    <a:lnTo>
                      <a:pt x="1364" y="429"/>
                    </a:lnTo>
                    <a:lnTo>
                      <a:pt x="1369" y="465"/>
                    </a:lnTo>
                    <a:lnTo>
                      <a:pt x="1369" y="1054"/>
                    </a:lnTo>
                    <a:lnTo>
                      <a:pt x="1364" y="1090"/>
                    </a:lnTo>
                    <a:lnTo>
                      <a:pt x="1354" y="1124"/>
                    </a:lnTo>
                    <a:lnTo>
                      <a:pt x="1337" y="1154"/>
                    </a:lnTo>
                    <a:lnTo>
                      <a:pt x="1313" y="1181"/>
                    </a:lnTo>
                    <a:lnTo>
                      <a:pt x="1284" y="1201"/>
                    </a:lnTo>
                    <a:lnTo>
                      <a:pt x="768" y="1497"/>
                    </a:lnTo>
                    <a:lnTo>
                      <a:pt x="736" y="1512"/>
                    </a:lnTo>
                    <a:lnTo>
                      <a:pt x="702" y="1519"/>
                    </a:lnTo>
                    <a:lnTo>
                      <a:pt x="668" y="1519"/>
                    </a:lnTo>
                    <a:lnTo>
                      <a:pt x="632" y="1512"/>
                    </a:lnTo>
                    <a:lnTo>
                      <a:pt x="599" y="1497"/>
                    </a:lnTo>
                    <a:lnTo>
                      <a:pt x="85" y="1201"/>
                    </a:lnTo>
                    <a:lnTo>
                      <a:pt x="56" y="1181"/>
                    </a:lnTo>
                    <a:lnTo>
                      <a:pt x="32" y="1154"/>
                    </a:lnTo>
                    <a:lnTo>
                      <a:pt x="15" y="1124"/>
                    </a:lnTo>
                    <a:lnTo>
                      <a:pt x="3" y="1090"/>
                    </a:lnTo>
                    <a:lnTo>
                      <a:pt x="0" y="1054"/>
                    </a:lnTo>
                    <a:lnTo>
                      <a:pt x="0" y="465"/>
                    </a:lnTo>
                    <a:lnTo>
                      <a:pt x="3" y="429"/>
                    </a:lnTo>
                    <a:lnTo>
                      <a:pt x="15" y="395"/>
                    </a:lnTo>
                    <a:lnTo>
                      <a:pt x="32" y="364"/>
                    </a:lnTo>
                    <a:lnTo>
                      <a:pt x="56" y="339"/>
                    </a:lnTo>
                    <a:lnTo>
                      <a:pt x="85" y="318"/>
                    </a:lnTo>
                    <a:lnTo>
                      <a:pt x="599" y="21"/>
                    </a:lnTo>
                    <a:lnTo>
                      <a:pt x="632" y="7"/>
                    </a:lnTo>
                    <a:lnTo>
                      <a:pt x="668" y="0"/>
                    </a:lnTo>
                    <a:close/>
                  </a:path>
                </a:pathLst>
              </a:custGeom>
              <a:solidFill>
                <a:schemeClr val="bg1"/>
              </a:solidFill>
              <a:ln w="19050">
                <a:solidFill>
                  <a:schemeClr val="accent2"/>
                </a:solidFill>
                <a:prstDash val="solid"/>
                <a:round/>
                <a:headEnd/>
                <a:tailEnd/>
              </a:ln>
            </p:spPr>
            <p:txBody>
              <a:bodyPr vert="horz" wrap="square" lIns="91440" tIns="45720" rIns="91440" bIns="45720" numCol="1" anchor="t" anchorCtr="0" compatLnSpc="1">
                <a:prstTxWarp prst="textNoShape">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ru-RU" sz="1872">
                  <a:cs typeface="+mn-ea"/>
                  <a:sym typeface="+mn-lt"/>
                </a:endParaRPr>
              </a:p>
            </p:txBody>
          </p:sp>
          <p:sp>
            <p:nvSpPr>
              <p:cNvPr id="38" name="Freeform: Shape 37">
                <a:extLst>
                  <a:ext uri="{FF2B5EF4-FFF2-40B4-BE49-F238E27FC236}">
                    <a16:creationId xmlns:a16="http://schemas.microsoft.com/office/drawing/2014/main" id="{57924917-6197-4059-9616-ABB70B2818D6}"/>
                  </a:ext>
                </a:extLst>
              </p:cNvPr>
              <p:cNvSpPr/>
              <p:nvPr/>
            </p:nvSpPr>
            <p:spPr bwMode="auto">
              <a:xfrm>
                <a:off x="4333128" y="2048340"/>
                <a:ext cx="323925" cy="301741"/>
              </a:xfrm>
              <a:custGeom>
                <a:avLst/>
                <a:gdLst>
                  <a:gd name="connsiteX0" fmla="*/ 225640 w 606862"/>
                  <a:gd name="connsiteY0" fmla="*/ 344936 h 565300"/>
                  <a:gd name="connsiteX1" fmla="*/ 212735 w 606862"/>
                  <a:gd name="connsiteY1" fmla="*/ 349595 h 565300"/>
                  <a:gd name="connsiteX2" fmla="*/ 208268 w 606862"/>
                  <a:gd name="connsiteY2" fmla="*/ 354750 h 565300"/>
                  <a:gd name="connsiteX3" fmla="*/ 208268 w 606862"/>
                  <a:gd name="connsiteY3" fmla="*/ 368033 h 565300"/>
                  <a:gd name="connsiteX4" fmla="*/ 206282 w 606862"/>
                  <a:gd name="connsiteY4" fmla="*/ 369421 h 565300"/>
                  <a:gd name="connsiteX5" fmla="*/ 204992 w 606862"/>
                  <a:gd name="connsiteY5" fmla="*/ 373584 h 565300"/>
                  <a:gd name="connsiteX6" fmla="*/ 207870 w 606862"/>
                  <a:gd name="connsiteY6" fmla="*/ 401836 h 565300"/>
                  <a:gd name="connsiteX7" fmla="*/ 211742 w 606862"/>
                  <a:gd name="connsiteY7" fmla="*/ 406396 h 565300"/>
                  <a:gd name="connsiteX8" fmla="*/ 213132 w 606862"/>
                  <a:gd name="connsiteY8" fmla="*/ 406594 h 565300"/>
                  <a:gd name="connsiteX9" fmla="*/ 217400 w 606862"/>
                  <a:gd name="connsiteY9" fmla="*/ 404413 h 565300"/>
                  <a:gd name="connsiteX10" fmla="*/ 232390 w 606862"/>
                  <a:gd name="connsiteY10" fmla="*/ 384687 h 565300"/>
                  <a:gd name="connsiteX11" fmla="*/ 233482 w 606862"/>
                  <a:gd name="connsiteY11" fmla="*/ 381415 h 565300"/>
                  <a:gd name="connsiteX12" fmla="*/ 233383 w 606862"/>
                  <a:gd name="connsiteY12" fmla="*/ 349694 h 565300"/>
                  <a:gd name="connsiteX13" fmla="*/ 230901 w 606862"/>
                  <a:gd name="connsiteY13" fmla="*/ 345134 h 565300"/>
                  <a:gd name="connsiteX14" fmla="*/ 225640 w 606862"/>
                  <a:gd name="connsiteY14" fmla="*/ 344936 h 565300"/>
                  <a:gd name="connsiteX15" fmla="*/ 158236 w 606862"/>
                  <a:gd name="connsiteY15" fmla="*/ 344936 h 565300"/>
                  <a:gd name="connsiteX16" fmla="*/ 152974 w 606862"/>
                  <a:gd name="connsiteY16" fmla="*/ 345134 h 565300"/>
                  <a:gd name="connsiteX17" fmla="*/ 150393 w 606862"/>
                  <a:gd name="connsiteY17" fmla="*/ 349694 h 565300"/>
                  <a:gd name="connsiteX18" fmla="*/ 150393 w 606862"/>
                  <a:gd name="connsiteY18" fmla="*/ 381415 h 565300"/>
                  <a:gd name="connsiteX19" fmla="*/ 151485 w 606862"/>
                  <a:gd name="connsiteY19" fmla="*/ 384687 h 565300"/>
                  <a:gd name="connsiteX20" fmla="*/ 166475 w 606862"/>
                  <a:gd name="connsiteY20" fmla="*/ 404512 h 565300"/>
                  <a:gd name="connsiteX21" fmla="*/ 170644 w 606862"/>
                  <a:gd name="connsiteY21" fmla="*/ 406594 h 565300"/>
                  <a:gd name="connsiteX22" fmla="*/ 172133 w 606862"/>
                  <a:gd name="connsiteY22" fmla="*/ 406396 h 565300"/>
                  <a:gd name="connsiteX23" fmla="*/ 176005 w 606862"/>
                  <a:gd name="connsiteY23" fmla="*/ 401836 h 565300"/>
                  <a:gd name="connsiteX24" fmla="*/ 178884 w 606862"/>
                  <a:gd name="connsiteY24" fmla="*/ 373584 h 565300"/>
                  <a:gd name="connsiteX25" fmla="*/ 177593 w 606862"/>
                  <a:gd name="connsiteY25" fmla="*/ 369421 h 565300"/>
                  <a:gd name="connsiteX26" fmla="*/ 175509 w 606862"/>
                  <a:gd name="connsiteY26" fmla="*/ 368033 h 565300"/>
                  <a:gd name="connsiteX27" fmla="*/ 175509 w 606862"/>
                  <a:gd name="connsiteY27" fmla="*/ 354750 h 565300"/>
                  <a:gd name="connsiteX28" fmla="*/ 171141 w 606862"/>
                  <a:gd name="connsiteY28" fmla="*/ 349595 h 565300"/>
                  <a:gd name="connsiteX29" fmla="*/ 158236 w 606862"/>
                  <a:gd name="connsiteY29" fmla="*/ 344936 h 565300"/>
                  <a:gd name="connsiteX30" fmla="*/ 166475 w 606862"/>
                  <a:gd name="connsiteY30" fmla="*/ 201992 h 565300"/>
                  <a:gd name="connsiteX31" fmla="*/ 129547 w 606862"/>
                  <a:gd name="connsiteY31" fmla="*/ 211706 h 565300"/>
                  <a:gd name="connsiteX32" fmla="*/ 126569 w 606862"/>
                  <a:gd name="connsiteY32" fmla="*/ 216464 h 565300"/>
                  <a:gd name="connsiteX33" fmla="*/ 126569 w 606862"/>
                  <a:gd name="connsiteY33" fmla="*/ 225981 h 565300"/>
                  <a:gd name="connsiteX34" fmla="*/ 124385 w 606862"/>
                  <a:gd name="connsiteY34" fmla="*/ 225981 h 565300"/>
                  <a:gd name="connsiteX35" fmla="*/ 119124 w 606862"/>
                  <a:gd name="connsiteY35" fmla="*/ 231334 h 565300"/>
                  <a:gd name="connsiteX36" fmla="*/ 119124 w 606862"/>
                  <a:gd name="connsiteY36" fmla="*/ 240057 h 565300"/>
                  <a:gd name="connsiteX37" fmla="*/ 121506 w 606862"/>
                  <a:gd name="connsiteY37" fmla="*/ 244518 h 565300"/>
                  <a:gd name="connsiteX38" fmla="*/ 126668 w 606862"/>
                  <a:gd name="connsiteY38" fmla="*/ 247888 h 565300"/>
                  <a:gd name="connsiteX39" fmla="*/ 126966 w 606862"/>
                  <a:gd name="connsiteY39" fmla="*/ 250069 h 565300"/>
                  <a:gd name="connsiteX40" fmla="*/ 146026 w 606862"/>
                  <a:gd name="connsiteY40" fmla="*/ 294083 h 565300"/>
                  <a:gd name="connsiteX41" fmla="*/ 177593 w 606862"/>
                  <a:gd name="connsiteY41" fmla="*/ 321442 h 565300"/>
                  <a:gd name="connsiteX42" fmla="*/ 206183 w 606862"/>
                  <a:gd name="connsiteY42" fmla="*/ 321442 h 565300"/>
                  <a:gd name="connsiteX43" fmla="*/ 237751 w 606862"/>
                  <a:gd name="connsiteY43" fmla="*/ 294083 h 565300"/>
                  <a:gd name="connsiteX44" fmla="*/ 256910 w 606862"/>
                  <a:gd name="connsiteY44" fmla="*/ 250069 h 565300"/>
                  <a:gd name="connsiteX45" fmla="*/ 257207 w 606862"/>
                  <a:gd name="connsiteY45" fmla="*/ 247888 h 565300"/>
                  <a:gd name="connsiteX46" fmla="*/ 262369 w 606862"/>
                  <a:gd name="connsiteY46" fmla="*/ 244518 h 565300"/>
                  <a:gd name="connsiteX47" fmla="*/ 264752 w 606862"/>
                  <a:gd name="connsiteY47" fmla="*/ 240057 h 565300"/>
                  <a:gd name="connsiteX48" fmla="*/ 264752 w 606862"/>
                  <a:gd name="connsiteY48" fmla="*/ 231334 h 565300"/>
                  <a:gd name="connsiteX49" fmla="*/ 259391 w 606862"/>
                  <a:gd name="connsiteY49" fmla="*/ 225981 h 565300"/>
                  <a:gd name="connsiteX50" fmla="*/ 256513 w 606862"/>
                  <a:gd name="connsiteY50" fmla="*/ 225981 h 565300"/>
                  <a:gd name="connsiteX51" fmla="*/ 254825 w 606862"/>
                  <a:gd name="connsiteY51" fmla="*/ 224197 h 565300"/>
                  <a:gd name="connsiteX52" fmla="*/ 249762 w 606862"/>
                  <a:gd name="connsiteY52" fmla="*/ 223800 h 565300"/>
                  <a:gd name="connsiteX53" fmla="*/ 228717 w 606862"/>
                  <a:gd name="connsiteY53" fmla="*/ 228657 h 565300"/>
                  <a:gd name="connsiteX54" fmla="*/ 196057 w 606862"/>
                  <a:gd name="connsiteY54" fmla="*/ 213788 h 565300"/>
                  <a:gd name="connsiteX55" fmla="*/ 166475 w 606862"/>
                  <a:gd name="connsiteY55" fmla="*/ 201992 h 565300"/>
                  <a:gd name="connsiteX56" fmla="*/ 178487 w 606862"/>
                  <a:gd name="connsiteY56" fmla="*/ 100979 h 565300"/>
                  <a:gd name="connsiteX57" fmla="*/ 205389 w 606862"/>
                  <a:gd name="connsiteY57" fmla="*/ 100979 h 565300"/>
                  <a:gd name="connsiteX58" fmla="*/ 288477 w 606862"/>
                  <a:gd name="connsiteY58" fmla="*/ 183950 h 565300"/>
                  <a:gd name="connsiteX59" fmla="*/ 288477 w 606862"/>
                  <a:gd name="connsiteY59" fmla="*/ 210021 h 565300"/>
                  <a:gd name="connsiteX60" fmla="*/ 293242 w 606862"/>
                  <a:gd name="connsiteY60" fmla="*/ 224890 h 565300"/>
                  <a:gd name="connsiteX61" fmla="*/ 293242 w 606862"/>
                  <a:gd name="connsiteY61" fmla="*/ 243428 h 565300"/>
                  <a:gd name="connsiteX62" fmla="*/ 284109 w 606862"/>
                  <a:gd name="connsiteY62" fmla="*/ 262956 h 565300"/>
                  <a:gd name="connsiteX63" fmla="*/ 278749 w 606862"/>
                  <a:gd name="connsiteY63" fmla="*/ 277132 h 565300"/>
                  <a:gd name="connsiteX64" fmla="*/ 260781 w 606862"/>
                  <a:gd name="connsiteY64" fmla="*/ 310637 h 565300"/>
                  <a:gd name="connsiteX65" fmla="*/ 248670 w 606862"/>
                  <a:gd name="connsiteY65" fmla="*/ 326101 h 565300"/>
                  <a:gd name="connsiteX66" fmla="*/ 257704 w 606862"/>
                  <a:gd name="connsiteY66" fmla="*/ 337303 h 565300"/>
                  <a:gd name="connsiteX67" fmla="*/ 316968 w 606862"/>
                  <a:gd name="connsiteY67" fmla="*/ 355245 h 565300"/>
                  <a:gd name="connsiteX68" fmla="*/ 383875 w 606862"/>
                  <a:gd name="connsiteY68" fmla="*/ 549638 h 565300"/>
                  <a:gd name="connsiteX69" fmla="*/ 368091 w 606862"/>
                  <a:gd name="connsiteY69" fmla="*/ 565300 h 565300"/>
                  <a:gd name="connsiteX70" fmla="*/ 15685 w 606862"/>
                  <a:gd name="connsiteY70" fmla="*/ 565300 h 565300"/>
                  <a:gd name="connsiteX71" fmla="*/ 0 w 606862"/>
                  <a:gd name="connsiteY71" fmla="*/ 549638 h 565300"/>
                  <a:gd name="connsiteX72" fmla="*/ 199 w 606862"/>
                  <a:gd name="connsiteY72" fmla="*/ 547159 h 565300"/>
                  <a:gd name="connsiteX73" fmla="*/ 66908 w 606862"/>
                  <a:gd name="connsiteY73" fmla="*/ 355245 h 565300"/>
                  <a:gd name="connsiteX74" fmla="*/ 126172 w 606862"/>
                  <a:gd name="connsiteY74" fmla="*/ 337303 h 565300"/>
                  <a:gd name="connsiteX75" fmla="*/ 135205 w 606862"/>
                  <a:gd name="connsiteY75" fmla="*/ 326101 h 565300"/>
                  <a:gd name="connsiteX76" fmla="*/ 123094 w 606862"/>
                  <a:gd name="connsiteY76" fmla="*/ 310637 h 565300"/>
                  <a:gd name="connsiteX77" fmla="*/ 105127 w 606862"/>
                  <a:gd name="connsiteY77" fmla="*/ 277132 h 565300"/>
                  <a:gd name="connsiteX78" fmla="*/ 99766 w 606862"/>
                  <a:gd name="connsiteY78" fmla="*/ 262956 h 565300"/>
                  <a:gd name="connsiteX79" fmla="*/ 90633 w 606862"/>
                  <a:gd name="connsiteY79" fmla="*/ 243428 h 565300"/>
                  <a:gd name="connsiteX80" fmla="*/ 90633 w 606862"/>
                  <a:gd name="connsiteY80" fmla="*/ 224890 h 565300"/>
                  <a:gd name="connsiteX81" fmla="*/ 95398 w 606862"/>
                  <a:gd name="connsiteY81" fmla="*/ 210021 h 565300"/>
                  <a:gd name="connsiteX82" fmla="*/ 95398 w 606862"/>
                  <a:gd name="connsiteY82" fmla="*/ 183950 h 565300"/>
                  <a:gd name="connsiteX83" fmla="*/ 178487 w 606862"/>
                  <a:gd name="connsiteY83" fmla="*/ 100979 h 565300"/>
                  <a:gd name="connsiteX84" fmla="*/ 479606 w 606862"/>
                  <a:gd name="connsiteY84" fmla="*/ 93305 h 565300"/>
                  <a:gd name="connsiteX85" fmla="*/ 497278 w 606862"/>
                  <a:gd name="connsiteY85" fmla="*/ 106483 h 565300"/>
                  <a:gd name="connsiteX86" fmla="*/ 506710 w 606862"/>
                  <a:gd name="connsiteY86" fmla="*/ 172472 h 565300"/>
                  <a:gd name="connsiteX87" fmla="*/ 493505 w 606862"/>
                  <a:gd name="connsiteY87" fmla="*/ 190109 h 565300"/>
                  <a:gd name="connsiteX88" fmla="*/ 491222 w 606862"/>
                  <a:gd name="connsiteY88" fmla="*/ 190208 h 565300"/>
                  <a:gd name="connsiteX89" fmla="*/ 475833 w 606862"/>
                  <a:gd name="connsiteY89" fmla="*/ 176832 h 565300"/>
                  <a:gd name="connsiteX90" fmla="*/ 471862 w 606862"/>
                  <a:gd name="connsiteY90" fmla="*/ 148989 h 565300"/>
                  <a:gd name="connsiteX91" fmla="*/ 424107 w 606862"/>
                  <a:gd name="connsiteY91" fmla="*/ 213789 h 565300"/>
                  <a:gd name="connsiteX92" fmla="*/ 405244 w 606862"/>
                  <a:gd name="connsiteY92" fmla="*/ 218843 h 565300"/>
                  <a:gd name="connsiteX93" fmla="*/ 327506 w 606862"/>
                  <a:gd name="connsiteY93" fmla="*/ 184758 h 565300"/>
                  <a:gd name="connsiteX94" fmla="*/ 323237 w 606862"/>
                  <a:gd name="connsiteY94" fmla="*/ 189415 h 565300"/>
                  <a:gd name="connsiteX95" fmla="*/ 316486 w 606862"/>
                  <a:gd name="connsiteY95" fmla="*/ 152061 h 565300"/>
                  <a:gd name="connsiteX96" fmla="*/ 329790 w 606862"/>
                  <a:gd name="connsiteY96" fmla="*/ 151665 h 565300"/>
                  <a:gd name="connsiteX97" fmla="*/ 406336 w 606862"/>
                  <a:gd name="connsiteY97" fmla="*/ 185254 h 565300"/>
                  <a:gd name="connsiteX98" fmla="*/ 447538 w 606862"/>
                  <a:gd name="connsiteY98" fmla="*/ 129371 h 565300"/>
                  <a:gd name="connsiteX99" fmla="*/ 417952 w 606862"/>
                  <a:gd name="connsiteY99" fmla="*/ 133632 h 565300"/>
                  <a:gd name="connsiteX100" fmla="*/ 400280 w 606862"/>
                  <a:gd name="connsiteY100" fmla="*/ 120355 h 565300"/>
                  <a:gd name="connsiteX101" fmla="*/ 413484 w 606862"/>
                  <a:gd name="connsiteY101" fmla="*/ 102718 h 565300"/>
                  <a:gd name="connsiteX102" fmla="*/ 183273 w 606862"/>
                  <a:gd name="connsiteY102" fmla="*/ 0 h 565300"/>
                  <a:gd name="connsiteX103" fmla="*/ 580456 w 606862"/>
                  <a:gd name="connsiteY103" fmla="*/ 0 h 565300"/>
                  <a:gd name="connsiteX104" fmla="*/ 606862 w 606862"/>
                  <a:gd name="connsiteY104" fmla="*/ 26468 h 565300"/>
                  <a:gd name="connsiteX105" fmla="*/ 594850 w 606862"/>
                  <a:gd name="connsiteY105" fmla="*/ 48575 h 565300"/>
                  <a:gd name="connsiteX106" fmla="*/ 594850 w 606862"/>
                  <a:gd name="connsiteY106" fmla="*/ 299675 h 565300"/>
                  <a:gd name="connsiteX107" fmla="*/ 577776 w 606862"/>
                  <a:gd name="connsiteY107" fmla="*/ 316627 h 565300"/>
                  <a:gd name="connsiteX108" fmla="*/ 304086 w 606862"/>
                  <a:gd name="connsiteY108" fmla="*/ 316627 h 565300"/>
                  <a:gd name="connsiteX109" fmla="*/ 310439 w 606862"/>
                  <a:gd name="connsiteY109" fmla="*/ 302154 h 565300"/>
                  <a:gd name="connsiteX110" fmla="*/ 314410 w 606862"/>
                  <a:gd name="connsiteY110" fmla="*/ 292340 h 565300"/>
                  <a:gd name="connsiteX111" fmla="*/ 320962 w 606862"/>
                  <a:gd name="connsiteY111" fmla="*/ 282625 h 565300"/>
                  <a:gd name="connsiteX112" fmla="*/ 560801 w 606862"/>
                  <a:gd name="connsiteY112" fmla="*/ 282625 h 565300"/>
                  <a:gd name="connsiteX113" fmla="*/ 560801 w 606862"/>
                  <a:gd name="connsiteY113" fmla="*/ 52837 h 565300"/>
                  <a:gd name="connsiteX114" fmla="*/ 203028 w 606862"/>
                  <a:gd name="connsiteY114" fmla="*/ 52837 h 565300"/>
                  <a:gd name="connsiteX115" fmla="*/ 203028 w 606862"/>
                  <a:gd name="connsiteY115" fmla="*/ 71871 h 565300"/>
                  <a:gd name="connsiteX116" fmla="*/ 174835 w 606862"/>
                  <a:gd name="connsiteY116" fmla="*/ 71871 h 565300"/>
                  <a:gd name="connsiteX117" fmla="*/ 168879 w 606862"/>
                  <a:gd name="connsiteY117" fmla="*/ 72069 h 565300"/>
                  <a:gd name="connsiteX118" fmla="*/ 168879 w 606862"/>
                  <a:gd name="connsiteY118" fmla="*/ 48575 h 565300"/>
                  <a:gd name="connsiteX119" fmla="*/ 156867 w 606862"/>
                  <a:gd name="connsiteY119" fmla="*/ 26468 h 565300"/>
                  <a:gd name="connsiteX120" fmla="*/ 183273 w 606862"/>
                  <a:gd name="connsiteY120" fmla="*/ 0 h 56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606862" h="565300">
                    <a:moveTo>
                      <a:pt x="225640" y="344936"/>
                    </a:moveTo>
                    <a:cubicBezTo>
                      <a:pt x="221272" y="347315"/>
                      <a:pt x="216904" y="348802"/>
                      <a:pt x="212735" y="349595"/>
                    </a:cubicBezTo>
                    <a:cubicBezTo>
                      <a:pt x="210154" y="349991"/>
                      <a:pt x="208268" y="352172"/>
                      <a:pt x="208268" y="354750"/>
                    </a:cubicBezTo>
                    <a:lnTo>
                      <a:pt x="208268" y="368033"/>
                    </a:lnTo>
                    <a:cubicBezTo>
                      <a:pt x="207573" y="368330"/>
                      <a:pt x="206878" y="368826"/>
                      <a:pt x="206282" y="369421"/>
                    </a:cubicBezTo>
                    <a:cubicBezTo>
                      <a:pt x="205289" y="370511"/>
                      <a:pt x="204793" y="371998"/>
                      <a:pt x="204992" y="373584"/>
                    </a:cubicBezTo>
                    <a:lnTo>
                      <a:pt x="207870" y="401836"/>
                    </a:lnTo>
                    <a:cubicBezTo>
                      <a:pt x="208069" y="404017"/>
                      <a:pt x="209657" y="405801"/>
                      <a:pt x="211742" y="406396"/>
                    </a:cubicBezTo>
                    <a:cubicBezTo>
                      <a:pt x="212238" y="406495"/>
                      <a:pt x="212735" y="406594"/>
                      <a:pt x="213132" y="406594"/>
                    </a:cubicBezTo>
                    <a:cubicBezTo>
                      <a:pt x="214819" y="406594"/>
                      <a:pt x="216408" y="405801"/>
                      <a:pt x="217400" y="404413"/>
                    </a:cubicBezTo>
                    <a:lnTo>
                      <a:pt x="232390" y="384687"/>
                    </a:lnTo>
                    <a:cubicBezTo>
                      <a:pt x="233085" y="383695"/>
                      <a:pt x="233383" y="382605"/>
                      <a:pt x="233482" y="381415"/>
                    </a:cubicBezTo>
                    <a:lnTo>
                      <a:pt x="233383" y="349694"/>
                    </a:lnTo>
                    <a:cubicBezTo>
                      <a:pt x="233383" y="347811"/>
                      <a:pt x="232489" y="346026"/>
                      <a:pt x="230901" y="345134"/>
                    </a:cubicBezTo>
                    <a:cubicBezTo>
                      <a:pt x="229213" y="344143"/>
                      <a:pt x="227228" y="344143"/>
                      <a:pt x="225640" y="344936"/>
                    </a:cubicBezTo>
                    <a:close/>
                    <a:moveTo>
                      <a:pt x="158236" y="344936"/>
                    </a:moveTo>
                    <a:cubicBezTo>
                      <a:pt x="156548" y="344044"/>
                      <a:pt x="154563" y="344143"/>
                      <a:pt x="152974" y="345134"/>
                    </a:cubicBezTo>
                    <a:cubicBezTo>
                      <a:pt x="151386" y="346026"/>
                      <a:pt x="150393" y="347811"/>
                      <a:pt x="150393" y="349694"/>
                    </a:cubicBezTo>
                    <a:lnTo>
                      <a:pt x="150393" y="381415"/>
                    </a:lnTo>
                    <a:cubicBezTo>
                      <a:pt x="150393" y="382605"/>
                      <a:pt x="150791" y="383695"/>
                      <a:pt x="151485" y="384687"/>
                    </a:cubicBezTo>
                    <a:lnTo>
                      <a:pt x="166475" y="404512"/>
                    </a:lnTo>
                    <a:cubicBezTo>
                      <a:pt x="167468" y="405801"/>
                      <a:pt x="169056" y="406594"/>
                      <a:pt x="170644" y="406594"/>
                    </a:cubicBezTo>
                    <a:cubicBezTo>
                      <a:pt x="171141" y="406594"/>
                      <a:pt x="171637" y="406495"/>
                      <a:pt x="172133" y="406396"/>
                    </a:cubicBezTo>
                    <a:cubicBezTo>
                      <a:pt x="174218" y="405801"/>
                      <a:pt x="175707" y="404017"/>
                      <a:pt x="176005" y="401836"/>
                    </a:cubicBezTo>
                    <a:lnTo>
                      <a:pt x="178884" y="373584"/>
                    </a:lnTo>
                    <a:cubicBezTo>
                      <a:pt x="179082" y="372097"/>
                      <a:pt x="178586" y="370511"/>
                      <a:pt x="177593" y="369421"/>
                    </a:cubicBezTo>
                    <a:cubicBezTo>
                      <a:pt x="176998" y="368826"/>
                      <a:pt x="176303" y="368330"/>
                      <a:pt x="175509" y="368033"/>
                    </a:cubicBezTo>
                    <a:lnTo>
                      <a:pt x="175509" y="354750"/>
                    </a:lnTo>
                    <a:cubicBezTo>
                      <a:pt x="175509" y="352172"/>
                      <a:pt x="173722" y="349991"/>
                      <a:pt x="171141" y="349595"/>
                    </a:cubicBezTo>
                    <a:cubicBezTo>
                      <a:pt x="166971" y="348802"/>
                      <a:pt x="162604" y="347216"/>
                      <a:pt x="158236" y="344936"/>
                    </a:cubicBezTo>
                    <a:close/>
                    <a:moveTo>
                      <a:pt x="166475" y="201992"/>
                    </a:moveTo>
                    <a:cubicBezTo>
                      <a:pt x="151386" y="201992"/>
                      <a:pt x="136893" y="208038"/>
                      <a:pt x="129547" y="211706"/>
                    </a:cubicBezTo>
                    <a:cubicBezTo>
                      <a:pt x="127760" y="212598"/>
                      <a:pt x="126569" y="214482"/>
                      <a:pt x="126569" y="216464"/>
                    </a:cubicBezTo>
                    <a:lnTo>
                      <a:pt x="126569" y="225981"/>
                    </a:lnTo>
                    <a:lnTo>
                      <a:pt x="124385" y="225981"/>
                    </a:lnTo>
                    <a:cubicBezTo>
                      <a:pt x="121506" y="225981"/>
                      <a:pt x="119124" y="228360"/>
                      <a:pt x="119124" y="231334"/>
                    </a:cubicBezTo>
                    <a:lnTo>
                      <a:pt x="119124" y="240057"/>
                    </a:lnTo>
                    <a:cubicBezTo>
                      <a:pt x="119124" y="241842"/>
                      <a:pt x="120017" y="243527"/>
                      <a:pt x="121506" y="244518"/>
                    </a:cubicBezTo>
                    <a:lnTo>
                      <a:pt x="126668" y="247888"/>
                    </a:lnTo>
                    <a:lnTo>
                      <a:pt x="126966" y="250069"/>
                    </a:lnTo>
                    <a:cubicBezTo>
                      <a:pt x="128653" y="262758"/>
                      <a:pt x="135801" y="279213"/>
                      <a:pt x="146026" y="294083"/>
                    </a:cubicBezTo>
                    <a:cubicBezTo>
                      <a:pt x="159129" y="313016"/>
                      <a:pt x="171339" y="321442"/>
                      <a:pt x="177593" y="321442"/>
                    </a:cubicBezTo>
                    <a:lnTo>
                      <a:pt x="206183" y="321442"/>
                    </a:lnTo>
                    <a:cubicBezTo>
                      <a:pt x="212536" y="321442"/>
                      <a:pt x="224746" y="313016"/>
                      <a:pt x="237751" y="294083"/>
                    </a:cubicBezTo>
                    <a:cubicBezTo>
                      <a:pt x="248075" y="279213"/>
                      <a:pt x="255222" y="262758"/>
                      <a:pt x="256910" y="250069"/>
                    </a:cubicBezTo>
                    <a:lnTo>
                      <a:pt x="257207" y="247888"/>
                    </a:lnTo>
                    <a:lnTo>
                      <a:pt x="262369" y="244518"/>
                    </a:lnTo>
                    <a:cubicBezTo>
                      <a:pt x="263858" y="243527"/>
                      <a:pt x="264752" y="241842"/>
                      <a:pt x="264752" y="240057"/>
                    </a:cubicBezTo>
                    <a:lnTo>
                      <a:pt x="264752" y="231334"/>
                    </a:lnTo>
                    <a:cubicBezTo>
                      <a:pt x="264752" y="228360"/>
                      <a:pt x="262369" y="225981"/>
                      <a:pt x="259391" y="225981"/>
                    </a:cubicBezTo>
                    <a:lnTo>
                      <a:pt x="256513" y="225981"/>
                    </a:lnTo>
                    <a:cubicBezTo>
                      <a:pt x="256115" y="225287"/>
                      <a:pt x="255520" y="224692"/>
                      <a:pt x="254825" y="224197"/>
                    </a:cubicBezTo>
                    <a:cubicBezTo>
                      <a:pt x="253336" y="223205"/>
                      <a:pt x="251450" y="223106"/>
                      <a:pt x="249762" y="223800"/>
                    </a:cubicBezTo>
                    <a:cubicBezTo>
                      <a:pt x="242615" y="226972"/>
                      <a:pt x="235567" y="228657"/>
                      <a:pt x="228717" y="228657"/>
                    </a:cubicBezTo>
                    <a:cubicBezTo>
                      <a:pt x="216606" y="228657"/>
                      <a:pt x="205587" y="223602"/>
                      <a:pt x="196057" y="213788"/>
                    </a:cubicBezTo>
                    <a:cubicBezTo>
                      <a:pt x="188414" y="205957"/>
                      <a:pt x="178487" y="201992"/>
                      <a:pt x="166475" y="201992"/>
                    </a:cubicBezTo>
                    <a:close/>
                    <a:moveTo>
                      <a:pt x="178487" y="100979"/>
                    </a:moveTo>
                    <a:lnTo>
                      <a:pt x="205389" y="100979"/>
                    </a:lnTo>
                    <a:cubicBezTo>
                      <a:pt x="251152" y="100979"/>
                      <a:pt x="288477" y="138152"/>
                      <a:pt x="288477" y="183950"/>
                    </a:cubicBezTo>
                    <a:lnTo>
                      <a:pt x="288477" y="210021"/>
                    </a:lnTo>
                    <a:cubicBezTo>
                      <a:pt x="291555" y="214383"/>
                      <a:pt x="293242" y="219537"/>
                      <a:pt x="293242" y="224890"/>
                    </a:cubicBezTo>
                    <a:lnTo>
                      <a:pt x="293242" y="243428"/>
                    </a:lnTo>
                    <a:cubicBezTo>
                      <a:pt x="293242" y="250961"/>
                      <a:pt x="289867" y="258198"/>
                      <a:pt x="284109" y="262956"/>
                    </a:cubicBezTo>
                    <a:cubicBezTo>
                      <a:pt x="282620" y="267615"/>
                      <a:pt x="280834" y="272373"/>
                      <a:pt x="278749" y="277132"/>
                    </a:cubicBezTo>
                    <a:cubicBezTo>
                      <a:pt x="274381" y="288234"/>
                      <a:pt x="268226" y="299832"/>
                      <a:pt x="260781" y="310637"/>
                    </a:cubicBezTo>
                    <a:cubicBezTo>
                      <a:pt x="257704" y="315197"/>
                      <a:pt x="253534" y="320649"/>
                      <a:pt x="248670" y="326101"/>
                    </a:cubicBezTo>
                    <a:cubicBezTo>
                      <a:pt x="253137" y="329273"/>
                      <a:pt x="256314" y="332941"/>
                      <a:pt x="257704" y="337303"/>
                    </a:cubicBezTo>
                    <a:lnTo>
                      <a:pt x="316968" y="355245"/>
                    </a:lnTo>
                    <a:cubicBezTo>
                      <a:pt x="358661" y="367240"/>
                      <a:pt x="383875" y="542104"/>
                      <a:pt x="383875" y="549638"/>
                    </a:cubicBezTo>
                    <a:cubicBezTo>
                      <a:pt x="383875" y="558262"/>
                      <a:pt x="376827" y="565300"/>
                      <a:pt x="368091" y="565300"/>
                    </a:cubicBezTo>
                    <a:lnTo>
                      <a:pt x="15685" y="565300"/>
                    </a:lnTo>
                    <a:cubicBezTo>
                      <a:pt x="7048" y="565300"/>
                      <a:pt x="0" y="558262"/>
                      <a:pt x="0" y="549638"/>
                    </a:cubicBezTo>
                    <a:cubicBezTo>
                      <a:pt x="0" y="548745"/>
                      <a:pt x="100" y="547952"/>
                      <a:pt x="199" y="547159"/>
                    </a:cubicBezTo>
                    <a:cubicBezTo>
                      <a:pt x="199" y="547159"/>
                      <a:pt x="25215" y="367240"/>
                      <a:pt x="66908" y="355245"/>
                    </a:cubicBezTo>
                    <a:lnTo>
                      <a:pt x="126172" y="337303"/>
                    </a:lnTo>
                    <a:cubicBezTo>
                      <a:pt x="127562" y="332941"/>
                      <a:pt x="130738" y="329273"/>
                      <a:pt x="135205" y="326101"/>
                    </a:cubicBezTo>
                    <a:cubicBezTo>
                      <a:pt x="130341" y="320649"/>
                      <a:pt x="126172" y="315197"/>
                      <a:pt x="123094" y="310637"/>
                    </a:cubicBezTo>
                    <a:cubicBezTo>
                      <a:pt x="115649" y="299832"/>
                      <a:pt x="109395" y="288234"/>
                      <a:pt x="105127" y="277132"/>
                    </a:cubicBezTo>
                    <a:cubicBezTo>
                      <a:pt x="103042" y="272373"/>
                      <a:pt x="101255" y="267615"/>
                      <a:pt x="99766" y="262956"/>
                    </a:cubicBezTo>
                    <a:cubicBezTo>
                      <a:pt x="94008" y="258099"/>
                      <a:pt x="90633" y="250961"/>
                      <a:pt x="90633" y="243428"/>
                    </a:cubicBezTo>
                    <a:lnTo>
                      <a:pt x="90633" y="224890"/>
                    </a:lnTo>
                    <a:cubicBezTo>
                      <a:pt x="90633" y="219537"/>
                      <a:pt x="92321" y="214383"/>
                      <a:pt x="95398" y="210021"/>
                    </a:cubicBezTo>
                    <a:lnTo>
                      <a:pt x="95398" y="183950"/>
                    </a:lnTo>
                    <a:cubicBezTo>
                      <a:pt x="95398" y="138152"/>
                      <a:pt x="132624" y="100979"/>
                      <a:pt x="178487" y="100979"/>
                    </a:cubicBezTo>
                    <a:close/>
                    <a:moveTo>
                      <a:pt x="479606" y="93305"/>
                    </a:moveTo>
                    <a:cubicBezTo>
                      <a:pt x="488144" y="92017"/>
                      <a:pt x="496086" y="97962"/>
                      <a:pt x="497278" y="106483"/>
                    </a:cubicBezTo>
                    <a:lnTo>
                      <a:pt x="506710" y="172472"/>
                    </a:lnTo>
                    <a:cubicBezTo>
                      <a:pt x="508000" y="180993"/>
                      <a:pt x="502043" y="188821"/>
                      <a:pt x="493505" y="190109"/>
                    </a:cubicBezTo>
                    <a:cubicBezTo>
                      <a:pt x="492711" y="190208"/>
                      <a:pt x="492016" y="190208"/>
                      <a:pt x="491222" y="190208"/>
                    </a:cubicBezTo>
                    <a:cubicBezTo>
                      <a:pt x="483676" y="190208"/>
                      <a:pt x="476925" y="184659"/>
                      <a:pt x="475833" y="176832"/>
                    </a:cubicBezTo>
                    <a:lnTo>
                      <a:pt x="471862" y="148989"/>
                    </a:lnTo>
                    <a:lnTo>
                      <a:pt x="424107" y="213789"/>
                    </a:lnTo>
                    <a:cubicBezTo>
                      <a:pt x="419739" y="219635"/>
                      <a:pt x="411896" y="221716"/>
                      <a:pt x="405244" y="218843"/>
                    </a:cubicBezTo>
                    <a:lnTo>
                      <a:pt x="327506" y="184758"/>
                    </a:lnTo>
                    <a:lnTo>
                      <a:pt x="323237" y="189415"/>
                    </a:lnTo>
                    <a:cubicBezTo>
                      <a:pt x="322940" y="176336"/>
                      <a:pt x="320557" y="163753"/>
                      <a:pt x="316486" y="152061"/>
                    </a:cubicBezTo>
                    <a:cubicBezTo>
                      <a:pt x="320557" y="149980"/>
                      <a:pt x="325422" y="149782"/>
                      <a:pt x="329790" y="151665"/>
                    </a:cubicBezTo>
                    <a:lnTo>
                      <a:pt x="406336" y="185254"/>
                    </a:lnTo>
                    <a:lnTo>
                      <a:pt x="447538" y="129371"/>
                    </a:lnTo>
                    <a:lnTo>
                      <a:pt x="417952" y="133632"/>
                    </a:lnTo>
                    <a:cubicBezTo>
                      <a:pt x="409414" y="134821"/>
                      <a:pt x="401471" y="128876"/>
                      <a:pt x="400280" y="120355"/>
                    </a:cubicBezTo>
                    <a:cubicBezTo>
                      <a:pt x="398989" y="111834"/>
                      <a:pt x="404946" y="104006"/>
                      <a:pt x="413484" y="102718"/>
                    </a:cubicBezTo>
                    <a:close/>
                    <a:moveTo>
                      <a:pt x="183273" y="0"/>
                    </a:moveTo>
                    <a:lnTo>
                      <a:pt x="580456" y="0"/>
                    </a:lnTo>
                    <a:cubicBezTo>
                      <a:pt x="595049" y="0"/>
                      <a:pt x="606862" y="11896"/>
                      <a:pt x="606862" y="26468"/>
                    </a:cubicBezTo>
                    <a:cubicBezTo>
                      <a:pt x="606862" y="35687"/>
                      <a:pt x="602097" y="43816"/>
                      <a:pt x="594850" y="48575"/>
                    </a:cubicBezTo>
                    <a:lnTo>
                      <a:pt x="594850" y="299675"/>
                    </a:lnTo>
                    <a:cubicBezTo>
                      <a:pt x="594850" y="308994"/>
                      <a:pt x="587207" y="316627"/>
                      <a:pt x="577776" y="316627"/>
                    </a:cubicBezTo>
                    <a:lnTo>
                      <a:pt x="304086" y="316627"/>
                    </a:lnTo>
                    <a:cubicBezTo>
                      <a:pt x="306468" y="311770"/>
                      <a:pt x="308652" y="306912"/>
                      <a:pt x="310439" y="302154"/>
                    </a:cubicBezTo>
                    <a:cubicBezTo>
                      <a:pt x="311928" y="298882"/>
                      <a:pt x="313219" y="295611"/>
                      <a:pt x="314410" y="292340"/>
                    </a:cubicBezTo>
                    <a:cubicBezTo>
                      <a:pt x="316991" y="289267"/>
                      <a:pt x="319175" y="285995"/>
                      <a:pt x="320962" y="282625"/>
                    </a:cubicBezTo>
                    <a:lnTo>
                      <a:pt x="560801" y="282625"/>
                    </a:lnTo>
                    <a:lnTo>
                      <a:pt x="560801" y="52837"/>
                    </a:lnTo>
                    <a:lnTo>
                      <a:pt x="203028" y="52837"/>
                    </a:lnTo>
                    <a:lnTo>
                      <a:pt x="203028" y="71871"/>
                    </a:lnTo>
                    <a:lnTo>
                      <a:pt x="174835" y="71871"/>
                    </a:lnTo>
                    <a:cubicBezTo>
                      <a:pt x="172850" y="71871"/>
                      <a:pt x="170864" y="71970"/>
                      <a:pt x="168879" y="72069"/>
                    </a:cubicBezTo>
                    <a:lnTo>
                      <a:pt x="168879" y="48575"/>
                    </a:lnTo>
                    <a:cubicBezTo>
                      <a:pt x="161632" y="43816"/>
                      <a:pt x="156867" y="35687"/>
                      <a:pt x="156867" y="26468"/>
                    </a:cubicBezTo>
                    <a:cubicBezTo>
                      <a:pt x="156867" y="11896"/>
                      <a:pt x="168680" y="0"/>
                      <a:pt x="183273" y="0"/>
                    </a:cubicBezTo>
                    <a:close/>
                  </a:path>
                </a:pathLst>
              </a:custGeom>
              <a:solidFill>
                <a:schemeClr val="accent2"/>
              </a:solidFill>
              <a:ln>
                <a:noFill/>
              </a:ln>
            </p:spPr>
            <p:txBody>
              <a:bodyPr wrap="square" lIns="91440" tIns="45720" rIns="91440" bIns="45720" anchor="ctr">
                <a:normAutofit fontScale="9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cs typeface="+mn-ea"/>
                  <a:sym typeface="+mn-lt"/>
                </a:endParaRPr>
              </a:p>
            </p:txBody>
          </p:sp>
        </p:grpSp>
        <p:grpSp>
          <p:nvGrpSpPr>
            <p:cNvPr id="12" name="Group 11">
              <a:extLst>
                <a:ext uri="{FF2B5EF4-FFF2-40B4-BE49-F238E27FC236}">
                  <a16:creationId xmlns:a16="http://schemas.microsoft.com/office/drawing/2014/main" id="{F2BF5559-8B8C-4889-99A3-C1E542912ED8}"/>
                </a:ext>
              </a:extLst>
            </p:cNvPr>
            <p:cNvGrpSpPr/>
            <p:nvPr/>
          </p:nvGrpSpPr>
          <p:grpSpPr>
            <a:xfrm>
              <a:off x="673100" y="1606151"/>
              <a:ext cx="3343275" cy="1186120"/>
              <a:chOff x="673100" y="4352925"/>
              <a:chExt cx="2891443" cy="1186120"/>
            </a:xfrm>
          </p:grpSpPr>
          <p:sp>
            <p:nvSpPr>
              <p:cNvPr id="35" name="Rectangle 34">
                <a:extLst>
                  <a:ext uri="{FF2B5EF4-FFF2-40B4-BE49-F238E27FC236}">
                    <a16:creationId xmlns:a16="http://schemas.microsoft.com/office/drawing/2014/main" id="{E632F477-E3A9-47DC-9B17-2FF72B06E79D}"/>
                  </a:ext>
                </a:extLst>
              </p:cNvPr>
              <p:cNvSpPr/>
              <p:nvPr/>
            </p:nvSpPr>
            <p:spPr bwMode="auto">
              <a:xfrm>
                <a:off x="673100" y="4747098"/>
                <a:ext cx="2891443" cy="791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buFont typeface="Arial" panose="020B0604020202020204" pitchFamily="34" charset="0"/>
                  <a:buChar char="•"/>
                </a:pPr>
                <a:r>
                  <a:rPr lang="en-US" altLang="zh-CN" sz="1100" b="0" i="0" dirty="0">
                    <a:solidFill>
                      <a:srgbClr val="0D0D0D"/>
                    </a:solidFill>
                    <a:effectLst/>
                    <a:latin typeface="Söhne"/>
                  </a:rPr>
                  <a:t>Obtained 80.14% accuracy.</a:t>
                </a:r>
              </a:p>
              <a:p>
                <a:pPr algn="l">
                  <a:buFont typeface="Arial" panose="020B0604020202020204" pitchFamily="34" charset="0"/>
                  <a:buChar char="•"/>
                </a:pPr>
                <a:r>
                  <a:rPr lang="en-US" altLang="zh-CN" sz="1100" b="0" i="0" dirty="0">
                    <a:solidFill>
                      <a:srgbClr val="0D0D0D"/>
                    </a:solidFill>
                    <a:effectLst/>
                    <a:latin typeface="Söhne"/>
                  </a:rPr>
                  <a:t>Balanced precision and recall across classes.</a:t>
                </a:r>
              </a:p>
              <a:p>
                <a:pPr algn="l">
                  <a:buFont typeface="Arial" panose="020B0604020202020204" pitchFamily="34" charset="0"/>
                  <a:buChar char="•"/>
                </a:pPr>
                <a:r>
                  <a:rPr lang="en-US" altLang="zh-CN" sz="1100" b="0" i="0" dirty="0">
                    <a:solidFill>
                      <a:srgbClr val="0D0D0D"/>
                    </a:solidFill>
                    <a:effectLst/>
                    <a:latin typeface="Söhne"/>
                  </a:rPr>
                  <a:t>Confusion matrix and ROC curve analysis.</a:t>
                </a:r>
              </a:p>
              <a:p>
                <a:pPr algn="r">
                  <a:lnSpc>
                    <a:spcPct val="120000"/>
                  </a:lnSpc>
                </a:pPr>
                <a:endParaRPr lang="en-US" altLang="zh-CN" sz="1100" dirty="0">
                  <a:cs typeface="+mn-ea"/>
                  <a:sym typeface="+mn-lt"/>
                </a:endParaRPr>
              </a:p>
            </p:txBody>
          </p:sp>
          <p:sp>
            <p:nvSpPr>
              <p:cNvPr id="36" name="TextBox 35">
                <a:extLst>
                  <a:ext uri="{FF2B5EF4-FFF2-40B4-BE49-F238E27FC236}">
                    <a16:creationId xmlns:a16="http://schemas.microsoft.com/office/drawing/2014/main" id="{6BAC2652-93D3-460E-A1C2-A301031A0DD3}"/>
                  </a:ext>
                </a:extLst>
              </p:cNvPr>
              <p:cNvSpPr txBox="1"/>
              <p:nvPr/>
            </p:nvSpPr>
            <p:spPr bwMode="auto">
              <a:xfrm>
                <a:off x="673100" y="4352925"/>
                <a:ext cx="2891443" cy="39417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eaLnBrk="1" hangingPunct="1">
                  <a:lnSpc>
                    <a:spcPct val="100000"/>
                  </a:lnSpc>
                  <a:spcBef>
                    <a:spcPct val="0"/>
                  </a:spcBef>
                </a:pPr>
                <a:r>
                  <a:rPr lang="en-US" altLang="zh-CN" b="1" i="0" dirty="0">
                    <a:solidFill>
                      <a:srgbClr val="0D0D0D"/>
                    </a:solidFill>
                    <a:effectLst/>
                    <a:latin typeface="Söhne"/>
                  </a:rPr>
                  <a:t>Logistic Regression</a:t>
                </a:r>
                <a:endParaRPr lang="en-US" altLang="zh-CN" sz="1600" dirty="0">
                  <a:cs typeface="+mn-ea"/>
                  <a:sym typeface="+mn-lt"/>
                </a:endParaRPr>
              </a:p>
            </p:txBody>
          </p:sp>
        </p:grpSp>
        <p:grpSp>
          <p:nvGrpSpPr>
            <p:cNvPr id="13" name="Group 12">
              <a:extLst>
                <a:ext uri="{FF2B5EF4-FFF2-40B4-BE49-F238E27FC236}">
                  <a16:creationId xmlns:a16="http://schemas.microsoft.com/office/drawing/2014/main" id="{5B25443F-E9C6-465D-A9D5-CF4EF043C2F7}"/>
                </a:ext>
              </a:extLst>
            </p:cNvPr>
            <p:cNvGrpSpPr/>
            <p:nvPr/>
          </p:nvGrpSpPr>
          <p:grpSpPr>
            <a:xfrm>
              <a:off x="7391102" y="1859896"/>
              <a:ext cx="611616" cy="678630"/>
              <a:chOff x="7391102" y="1859896"/>
              <a:chExt cx="611616" cy="678630"/>
            </a:xfrm>
          </p:grpSpPr>
          <p:sp>
            <p:nvSpPr>
              <p:cNvPr id="33" name="Freeform: Shape 32">
                <a:extLst>
                  <a:ext uri="{FF2B5EF4-FFF2-40B4-BE49-F238E27FC236}">
                    <a16:creationId xmlns:a16="http://schemas.microsoft.com/office/drawing/2014/main" id="{E0FB0407-015C-41CA-B482-1ED8A79D28D0}"/>
                  </a:ext>
                </a:extLst>
              </p:cNvPr>
              <p:cNvSpPr/>
              <p:nvPr/>
            </p:nvSpPr>
            <p:spPr bwMode="auto">
              <a:xfrm>
                <a:off x="7391102" y="1859896"/>
                <a:ext cx="611616" cy="678630"/>
              </a:xfrm>
              <a:custGeom>
                <a:avLst/>
                <a:gdLst>
                  <a:gd name="T0" fmla="*/ 668 w 1369"/>
                  <a:gd name="T1" fmla="*/ 0 h 1519"/>
                  <a:gd name="T2" fmla="*/ 702 w 1369"/>
                  <a:gd name="T3" fmla="*/ 0 h 1519"/>
                  <a:gd name="T4" fmla="*/ 736 w 1369"/>
                  <a:gd name="T5" fmla="*/ 7 h 1519"/>
                  <a:gd name="T6" fmla="*/ 768 w 1369"/>
                  <a:gd name="T7" fmla="*/ 21 h 1519"/>
                  <a:gd name="T8" fmla="*/ 1284 w 1369"/>
                  <a:gd name="T9" fmla="*/ 318 h 1519"/>
                  <a:gd name="T10" fmla="*/ 1313 w 1369"/>
                  <a:gd name="T11" fmla="*/ 339 h 1519"/>
                  <a:gd name="T12" fmla="*/ 1337 w 1369"/>
                  <a:gd name="T13" fmla="*/ 364 h 1519"/>
                  <a:gd name="T14" fmla="*/ 1354 w 1369"/>
                  <a:gd name="T15" fmla="*/ 395 h 1519"/>
                  <a:gd name="T16" fmla="*/ 1364 w 1369"/>
                  <a:gd name="T17" fmla="*/ 429 h 1519"/>
                  <a:gd name="T18" fmla="*/ 1369 w 1369"/>
                  <a:gd name="T19" fmla="*/ 465 h 1519"/>
                  <a:gd name="T20" fmla="*/ 1369 w 1369"/>
                  <a:gd name="T21" fmla="*/ 1054 h 1519"/>
                  <a:gd name="T22" fmla="*/ 1364 w 1369"/>
                  <a:gd name="T23" fmla="*/ 1090 h 1519"/>
                  <a:gd name="T24" fmla="*/ 1354 w 1369"/>
                  <a:gd name="T25" fmla="*/ 1124 h 1519"/>
                  <a:gd name="T26" fmla="*/ 1337 w 1369"/>
                  <a:gd name="T27" fmla="*/ 1154 h 1519"/>
                  <a:gd name="T28" fmla="*/ 1313 w 1369"/>
                  <a:gd name="T29" fmla="*/ 1181 h 1519"/>
                  <a:gd name="T30" fmla="*/ 1284 w 1369"/>
                  <a:gd name="T31" fmla="*/ 1201 h 1519"/>
                  <a:gd name="T32" fmla="*/ 768 w 1369"/>
                  <a:gd name="T33" fmla="*/ 1497 h 1519"/>
                  <a:gd name="T34" fmla="*/ 736 w 1369"/>
                  <a:gd name="T35" fmla="*/ 1512 h 1519"/>
                  <a:gd name="T36" fmla="*/ 702 w 1369"/>
                  <a:gd name="T37" fmla="*/ 1519 h 1519"/>
                  <a:gd name="T38" fmla="*/ 668 w 1369"/>
                  <a:gd name="T39" fmla="*/ 1519 h 1519"/>
                  <a:gd name="T40" fmla="*/ 632 w 1369"/>
                  <a:gd name="T41" fmla="*/ 1512 h 1519"/>
                  <a:gd name="T42" fmla="*/ 599 w 1369"/>
                  <a:gd name="T43" fmla="*/ 1497 h 1519"/>
                  <a:gd name="T44" fmla="*/ 85 w 1369"/>
                  <a:gd name="T45" fmla="*/ 1201 h 1519"/>
                  <a:gd name="T46" fmla="*/ 56 w 1369"/>
                  <a:gd name="T47" fmla="*/ 1181 h 1519"/>
                  <a:gd name="T48" fmla="*/ 32 w 1369"/>
                  <a:gd name="T49" fmla="*/ 1154 h 1519"/>
                  <a:gd name="T50" fmla="*/ 15 w 1369"/>
                  <a:gd name="T51" fmla="*/ 1124 h 1519"/>
                  <a:gd name="T52" fmla="*/ 3 w 1369"/>
                  <a:gd name="T53" fmla="*/ 1090 h 1519"/>
                  <a:gd name="T54" fmla="*/ 0 w 1369"/>
                  <a:gd name="T55" fmla="*/ 1054 h 1519"/>
                  <a:gd name="T56" fmla="*/ 0 w 1369"/>
                  <a:gd name="T57" fmla="*/ 465 h 1519"/>
                  <a:gd name="T58" fmla="*/ 3 w 1369"/>
                  <a:gd name="T59" fmla="*/ 429 h 1519"/>
                  <a:gd name="T60" fmla="*/ 15 w 1369"/>
                  <a:gd name="T61" fmla="*/ 395 h 1519"/>
                  <a:gd name="T62" fmla="*/ 32 w 1369"/>
                  <a:gd name="T63" fmla="*/ 364 h 1519"/>
                  <a:gd name="T64" fmla="*/ 56 w 1369"/>
                  <a:gd name="T65" fmla="*/ 339 h 1519"/>
                  <a:gd name="T66" fmla="*/ 85 w 1369"/>
                  <a:gd name="T67" fmla="*/ 318 h 1519"/>
                  <a:gd name="T68" fmla="*/ 599 w 1369"/>
                  <a:gd name="T69" fmla="*/ 21 h 1519"/>
                  <a:gd name="T70" fmla="*/ 632 w 1369"/>
                  <a:gd name="T71" fmla="*/ 7 h 1519"/>
                  <a:gd name="T72" fmla="*/ 668 w 1369"/>
                  <a:gd name="T73" fmla="*/ 0 h 1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69" h="1519">
                    <a:moveTo>
                      <a:pt x="668" y="0"/>
                    </a:moveTo>
                    <a:lnTo>
                      <a:pt x="702" y="0"/>
                    </a:lnTo>
                    <a:lnTo>
                      <a:pt x="736" y="7"/>
                    </a:lnTo>
                    <a:lnTo>
                      <a:pt x="768" y="21"/>
                    </a:lnTo>
                    <a:lnTo>
                      <a:pt x="1284" y="318"/>
                    </a:lnTo>
                    <a:lnTo>
                      <a:pt x="1313" y="339"/>
                    </a:lnTo>
                    <a:lnTo>
                      <a:pt x="1337" y="364"/>
                    </a:lnTo>
                    <a:lnTo>
                      <a:pt x="1354" y="395"/>
                    </a:lnTo>
                    <a:lnTo>
                      <a:pt x="1364" y="429"/>
                    </a:lnTo>
                    <a:lnTo>
                      <a:pt x="1369" y="465"/>
                    </a:lnTo>
                    <a:lnTo>
                      <a:pt x="1369" y="1054"/>
                    </a:lnTo>
                    <a:lnTo>
                      <a:pt x="1364" y="1090"/>
                    </a:lnTo>
                    <a:lnTo>
                      <a:pt x="1354" y="1124"/>
                    </a:lnTo>
                    <a:lnTo>
                      <a:pt x="1337" y="1154"/>
                    </a:lnTo>
                    <a:lnTo>
                      <a:pt x="1313" y="1181"/>
                    </a:lnTo>
                    <a:lnTo>
                      <a:pt x="1284" y="1201"/>
                    </a:lnTo>
                    <a:lnTo>
                      <a:pt x="768" y="1497"/>
                    </a:lnTo>
                    <a:lnTo>
                      <a:pt x="736" y="1512"/>
                    </a:lnTo>
                    <a:lnTo>
                      <a:pt x="702" y="1519"/>
                    </a:lnTo>
                    <a:lnTo>
                      <a:pt x="668" y="1519"/>
                    </a:lnTo>
                    <a:lnTo>
                      <a:pt x="632" y="1512"/>
                    </a:lnTo>
                    <a:lnTo>
                      <a:pt x="599" y="1497"/>
                    </a:lnTo>
                    <a:lnTo>
                      <a:pt x="85" y="1201"/>
                    </a:lnTo>
                    <a:lnTo>
                      <a:pt x="56" y="1181"/>
                    </a:lnTo>
                    <a:lnTo>
                      <a:pt x="32" y="1154"/>
                    </a:lnTo>
                    <a:lnTo>
                      <a:pt x="15" y="1124"/>
                    </a:lnTo>
                    <a:lnTo>
                      <a:pt x="3" y="1090"/>
                    </a:lnTo>
                    <a:lnTo>
                      <a:pt x="0" y="1054"/>
                    </a:lnTo>
                    <a:lnTo>
                      <a:pt x="0" y="465"/>
                    </a:lnTo>
                    <a:lnTo>
                      <a:pt x="3" y="429"/>
                    </a:lnTo>
                    <a:lnTo>
                      <a:pt x="15" y="395"/>
                    </a:lnTo>
                    <a:lnTo>
                      <a:pt x="32" y="364"/>
                    </a:lnTo>
                    <a:lnTo>
                      <a:pt x="56" y="339"/>
                    </a:lnTo>
                    <a:lnTo>
                      <a:pt x="85" y="318"/>
                    </a:lnTo>
                    <a:lnTo>
                      <a:pt x="599" y="21"/>
                    </a:lnTo>
                    <a:lnTo>
                      <a:pt x="632" y="7"/>
                    </a:lnTo>
                    <a:lnTo>
                      <a:pt x="668" y="0"/>
                    </a:lnTo>
                    <a:close/>
                  </a:path>
                </a:pathLst>
              </a:custGeom>
              <a:solidFill>
                <a:schemeClr val="bg1"/>
              </a:solidFill>
              <a:ln w="19050">
                <a:solidFill>
                  <a:schemeClr val="accent2"/>
                </a:solidFill>
                <a:prstDash val="solid"/>
                <a:round/>
                <a:headEnd/>
                <a:tailEnd/>
              </a:ln>
            </p:spPr>
            <p:txBody>
              <a:bodyPr vert="horz" wrap="square" lIns="91440" tIns="45720" rIns="91440" bIns="45720" numCol="1" anchor="t" anchorCtr="0" compatLnSpc="1">
                <a:prstTxWarp prst="textNoShape">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ru-RU" sz="1872">
                  <a:cs typeface="+mn-ea"/>
                  <a:sym typeface="+mn-lt"/>
                </a:endParaRPr>
              </a:p>
            </p:txBody>
          </p:sp>
          <p:sp>
            <p:nvSpPr>
              <p:cNvPr id="34" name="Freeform: Shape 33">
                <a:extLst>
                  <a:ext uri="{FF2B5EF4-FFF2-40B4-BE49-F238E27FC236}">
                    <a16:creationId xmlns:a16="http://schemas.microsoft.com/office/drawing/2014/main" id="{57924917-6197-4059-9616-ABB70B2818D6}"/>
                  </a:ext>
                </a:extLst>
              </p:cNvPr>
              <p:cNvSpPr/>
              <p:nvPr/>
            </p:nvSpPr>
            <p:spPr bwMode="auto">
              <a:xfrm>
                <a:off x="7534948" y="2048340"/>
                <a:ext cx="323925" cy="301741"/>
              </a:xfrm>
              <a:custGeom>
                <a:avLst/>
                <a:gdLst>
                  <a:gd name="connsiteX0" fmla="*/ 225640 w 606862"/>
                  <a:gd name="connsiteY0" fmla="*/ 344936 h 565300"/>
                  <a:gd name="connsiteX1" fmla="*/ 212735 w 606862"/>
                  <a:gd name="connsiteY1" fmla="*/ 349595 h 565300"/>
                  <a:gd name="connsiteX2" fmla="*/ 208268 w 606862"/>
                  <a:gd name="connsiteY2" fmla="*/ 354750 h 565300"/>
                  <a:gd name="connsiteX3" fmla="*/ 208268 w 606862"/>
                  <a:gd name="connsiteY3" fmla="*/ 368033 h 565300"/>
                  <a:gd name="connsiteX4" fmla="*/ 206282 w 606862"/>
                  <a:gd name="connsiteY4" fmla="*/ 369421 h 565300"/>
                  <a:gd name="connsiteX5" fmla="*/ 204992 w 606862"/>
                  <a:gd name="connsiteY5" fmla="*/ 373584 h 565300"/>
                  <a:gd name="connsiteX6" fmla="*/ 207870 w 606862"/>
                  <a:gd name="connsiteY6" fmla="*/ 401836 h 565300"/>
                  <a:gd name="connsiteX7" fmla="*/ 211742 w 606862"/>
                  <a:gd name="connsiteY7" fmla="*/ 406396 h 565300"/>
                  <a:gd name="connsiteX8" fmla="*/ 213132 w 606862"/>
                  <a:gd name="connsiteY8" fmla="*/ 406594 h 565300"/>
                  <a:gd name="connsiteX9" fmla="*/ 217400 w 606862"/>
                  <a:gd name="connsiteY9" fmla="*/ 404413 h 565300"/>
                  <a:gd name="connsiteX10" fmla="*/ 232390 w 606862"/>
                  <a:gd name="connsiteY10" fmla="*/ 384687 h 565300"/>
                  <a:gd name="connsiteX11" fmla="*/ 233482 w 606862"/>
                  <a:gd name="connsiteY11" fmla="*/ 381415 h 565300"/>
                  <a:gd name="connsiteX12" fmla="*/ 233383 w 606862"/>
                  <a:gd name="connsiteY12" fmla="*/ 349694 h 565300"/>
                  <a:gd name="connsiteX13" fmla="*/ 230901 w 606862"/>
                  <a:gd name="connsiteY13" fmla="*/ 345134 h 565300"/>
                  <a:gd name="connsiteX14" fmla="*/ 225640 w 606862"/>
                  <a:gd name="connsiteY14" fmla="*/ 344936 h 565300"/>
                  <a:gd name="connsiteX15" fmla="*/ 158236 w 606862"/>
                  <a:gd name="connsiteY15" fmla="*/ 344936 h 565300"/>
                  <a:gd name="connsiteX16" fmla="*/ 152974 w 606862"/>
                  <a:gd name="connsiteY16" fmla="*/ 345134 h 565300"/>
                  <a:gd name="connsiteX17" fmla="*/ 150393 w 606862"/>
                  <a:gd name="connsiteY17" fmla="*/ 349694 h 565300"/>
                  <a:gd name="connsiteX18" fmla="*/ 150393 w 606862"/>
                  <a:gd name="connsiteY18" fmla="*/ 381415 h 565300"/>
                  <a:gd name="connsiteX19" fmla="*/ 151485 w 606862"/>
                  <a:gd name="connsiteY19" fmla="*/ 384687 h 565300"/>
                  <a:gd name="connsiteX20" fmla="*/ 166475 w 606862"/>
                  <a:gd name="connsiteY20" fmla="*/ 404512 h 565300"/>
                  <a:gd name="connsiteX21" fmla="*/ 170644 w 606862"/>
                  <a:gd name="connsiteY21" fmla="*/ 406594 h 565300"/>
                  <a:gd name="connsiteX22" fmla="*/ 172133 w 606862"/>
                  <a:gd name="connsiteY22" fmla="*/ 406396 h 565300"/>
                  <a:gd name="connsiteX23" fmla="*/ 176005 w 606862"/>
                  <a:gd name="connsiteY23" fmla="*/ 401836 h 565300"/>
                  <a:gd name="connsiteX24" fmla="*/ 178884 w 606862"/>
                  <a:gd name="connsiteY24" fmla="*/ 373584 h 565300"/>
                  <a:gd name="connsiteX25" fmla="*/ 177593 w 606862"/>
                  <a:gd name="connsiteY25" fmla="*/ 369421 h 565300"/>
                  <a:gd name="connsiteX26" fmla="*/ 175509 w 606862"/>
                  <a:gd name="connsiteY26" fmla="*/ 368033 h 565300"/>
                  <a:gd name="connsiteX27" fmla="*/ 175509 w 606862"/>
                  <a:gd name="connsiteY27" fmla="*/ 354750 h 565300"/>
                  <a:gd name="connsiteX28" fmla="*/ 171141 w 606862"/>
                  <a:gd name="connsiteY28" fmla="*/ 349595 h 565300"/>
                  <a:gd name="connsiteX29" fmla="*/ 158236 w 606862"/>
                  <a:gd name="connsiteY29" fmla="*/ 344936 h 565300"/>
                  <a:gd name="connsiteX30" fmla="*/ 166475 w 606862"/>
                  <a:gd name="connsiteY30" fmla="*/ 201992 h 565300"/>
                  <a:gd name="connsiteX31" fmla="*/ 129547 w 606862"/>
                  <a:gd name="connsiteY31" fmla="*/ 211706 h 565300"/>
                  <a:gd name="connsiteX32" fmla="*/ 126569 w 606862"/>
                  <a:gd name="connsiteY32" fmla="*/ 216464 h 565300"/>
                  <a:gd name="connsiteX33" fmla="*/ 126569 w 606862"/>
                  <a:gd name="connsiteY33" fmla="*/ 225981 h 565300"/>
                  <a:gd name="connsiteX34" fmla="*/ 124385 w 606862"/>
                  <a:gd name="connsiteY34" fmla="*/ 225981 h 565300"/>
                  <a:gd name="connsiteX35" fmla="*/ 119124 w 606862"/>
                  <a:gd name="connsiteY35" fmla="*/ 231334 h 565300"/>
                  <a:gd name="connsiteX36" fmla="*/ 119124 w 606862"/>
                  <a:gd name="connsiteY36" fmla="*/ 240057 h 565300"/>
                  <a:gd name="connsiteX37" fmla="*/ 121506 w 606862"/>
                  <a:gd name="connsiteY37" fmla="*/ 244518 h 565300"/>
                  <a:gd name="connsiteX38" fmla="*/ 126668 w 606862"/>
                  <a:gd name="connsiteY38" fmla="*/ 247888 h 565300"/>
                  <a:gd name="connsiteX39" fmla="*/ 126966 w 606862"/>
                  <a:gd name="connsiteY39" fmla="*/ 250069 h 565300"/>
                  <a:gd name="connsiteX40" fmla="*/ 146026 w 606862"/>
                  <a:gd name="connsiteY40" fmla="*/ 294083 h 565300"/>
                  <a:gd name="connsiteX41" fmla="*/ 177593 w 606862"/>
                  <a:gd name="connsiteY41" fmla="*/ 321442 h 565300"/>
                  <a:gd name="connsiteX42" fmla="*/ 206183 w 606862"/>
                  <a:gd name="connsiteY42" fmla="*/ 321442 h 565300"/>
                  <a:gd name="connsiteX43" fmla="*/ 237751 w 606862"/>
                  <a:gd name="connsiteY43" fmla="*/ 294083 h 565300"/>
                  <a:gd name="connsiteX44" fmla="*/ 256910 w 606862"/>
                  <a:gd name="connsiteY44" fmla="*/ 250069 h 565300"/>
                  <a:gd name="connsiteX45" fmla="*/ 257207 w 606862"/>
                  <a:gd name="connsiteY45" fmla="*/ 247888 h 565300"/>
                  <a:gd name="connsiteX46" fmla="*/ 262369 w 606862"/>
                  <a:gd name="connsiteY46" fmla="*/ 244518 h 565300"/>
                  <a:gd name="connsiteX47" fmla="*/ 264752 w 606862"/>
                  <a:gd name="connsiteY47" fmla="*/ 240057 h 565300"/>
                  <a:gd name="connsiteX48" fmla="*/ 264752 w 606862"/>
                  <a:gd name="connsiteY48" fmla="*/ 231334 h 565300"/>
                  <a:gd name="connsiteX49" fmla="*/ 259391 w 606862"/>
                  <a:gd name="connsiteY49" fmla="*/ 225981 h 565300"/>
                  <a:gd name="connsiteX50" fmla="*/ 256513 w 606862"/>
                  <a:gd name="connsiteY50" fmla="*/ 225981 h 565300"/>
                  <a:gd name="connsiteX51" fmla="*/ 254825 w 606862"/>
                  <a:gd name="connsiteY51" fmla="*/ 224197 h 565300"/>
                  <a:gd name="connsiteX52" fmla="*/ 249762 w 606862"/>
                  <a:gd name="connsiteY52" fmla="*/ 223800 h 565300"/>
                  <a:gd name="connsiteX53" fmla="*/ 228717 w 606862"/>
                  <a:gd name="connsiteY53" fmla="*/ 228657 h 565300"/>
                  <a:gd name="connsiteX54" fmla="*/ 196057 w 606862"/>
                  <a:gd name="connsiteY54" fmla="*/ 213788 h 565300"/>
                  <a:gd name="connsiteX55" fmla="*/ 166475 w 606862"/>
                  <a:gd name="connsiteY55" fmla="*/ 201992 h 565300"/>
                  <a:gd name="connsiteX56" fmla="*/ 178487 w 606862"/>
                  <a:gd name="connsiteY56" fmla="*/ 100979 h 565300"/>
                  <a:gd name="connsiteX57" fmla="*/ 205389 w 606862"/>
                  <a:gd name="connsiteY57" fmla="*/ 100979 h 565300"/>
                  <a:gd name="connsiteX58" fmla="*/ 288477 w 606862"/>
                  <a:gd name="connsiteY58" fmla="*/ 183950 h 565300"/>
                  <a:gd name="connsiteX59" fmla="*/ 288477 w 606862"/>
                  <a:gd name="connsiteY59" fmla="*/ 210021 h 565300"/>
                  <a:gd name="connsiteX60" fmla="*/ 293242 w 606862"/>
                  <a:gd name="connsiteY60" fmla="*/ 224890 h 565300"/>
                  <a:gd name="connsiteX61" fmla="*/ 293242 w 606862"/>
                  <a:gd name="connsiteY61" fmla="*/ 243428 h 565300"/>
                  <a:gd name="connsiteX62" fmla="*/ 284109 w 606862"/>
                  <a:gd name="connsiteY62" fmla="*/ 262956 h 565300"/>
                  <a:gd name="connsiteX63" fmla="*/ 278749 w 606862"/>
                  <a:gd name="connsiteY63" fmla="*/ 277132 h 565300"/>
                  <a:gd name="connsiteX64" fmla="*/ 260781 w 606862"/>
                  <a:gd name="connsiteY64" fmla="*/ 310637 h 565300"/>
                  <a:gd name="connsiteX65" fmla="*/ 248670 w 606862"/>
                  <a:gd name="connsiteY65" fmla="*/ 326101 h 565300"/>
                  <a:gd name="connsiteX66" fmla="*/ 257704 w 606862"/>
                  <a:gd name="connsiteY66" fmla="*/ 337303 h 565300"/>
                  <a:gd name="connsiteX67" fmla="*/ 316968 w 606862"/>
                  <a:gd name="connsiteY67" fmla="*/ 355245 h 565300"/>
                  <a:gd name="connsiteX68" fmla="*/ 383875 w 606862"/>
                  <a:gd name="connsiteY68" fmla="*/ 549638 h 565300"/>
                  <a:gd name="connsiteX69" fmla="*/ 368091 w 606862"/>
                  <a:gd name="connsiteY69" fmla="*/ 565300 h 565300"/>
                  <a:gd name="connsiteX70" fmla="*/ 15685 w 606862"/>
                  <a:gd name="connsiteY70" fmla="*/ 565300 h 565300"/>
                  <a:gd name="connsiteX71" fmla="*/ 0 w 606862"/>
                  <a:gd name="connsiteY71" fmla="*/ 549638 h 565300"/>
                  <a:gd name="connsiteX72" fmla="*/ 199 w 606862"/>
                  <a:gd name="connsiteY72" fmla="*/ 547159 h 565300"/>
                  <a:gd name="connsiteX73" fmla="*/ 66908 w 606862"/>
                  <a:gd name="connsiteY73" fmla="*/ 355245 h 565300"/>
                  <a:gd name="connsiteX74" fmla="*/ 126172 w 606862"/>
                  <a:gd name="connsiteY74" fmla="*/ 337303 h 565300"/>
                  <a:gd name="connsiteX75" fmla="*/ 135205 w 606862"/>
                  <a:gd name="connsiteY75" fmla="*/ 326101 h 565300"/>
                  <a:gd name="connsiteX76" fmla="*/ 123094 w 606862"/>
                  <a:gd name="connsiteY76" fmla="*/ 310637 h 565300"/>
                  <a:gd name="connsiteX77" fmla="*/ 105127 w 606862"/>
                  <a:gd name="connsiteY77" fmla="*/ 277132 h 565300"/>
                  <a:gd name="connsiteX78" fmla="*/ 99766 w 606862"/>
                  <a:gd name="connsiteY78" fmla="*/ 262956 h 565300"/>
                  <a:gd name="connsiteX79" fmla="*/ 90633 w 606862"/>
                  <a:gd name="connsiteY79" fmla="*/ 243428 h 565300"/>
                  <a:gd name="connsiteX80" fmla="*/ 90633 w 606862"/>
                  <a:gd name="connsiteY80" fmla="*/ 224890 h 565300"/>
                  <a:gd name="connsiteX81" fmla="*/ 95398 w 606862"/>
                  <a:gd name="connsiteY81" fmla="*/ 210021 h 565300"/>
                  <a:gd name="connsiteX82" fmla="*/ 95398 w 606862"/>
                  <a:gd name="connsiteY82" fmla="*/ 183950 h 565300"/>
                  <a:gd name="connsiteX83" fmla="*/ 178487 w 606862"/>
                  <a:gd name="connsiteY83" fmla="*/ 100979 h 565300"/>
                  <a:gd name="connsiteX84" fmla="*/ 479606 w 606862"/>
                  <a:gd name="connsiteY84" fmla="*/ 93305 h 565300"/>
                  <a:gd name="connsiteX85" fmla="*/ 497278 w 606862"/>
                  <a:gd name="connsiteY85" fmla="*/ 106483 h 565300"/>
                  <a:gd name="connsiteX86" fmla="*/ 506710 w 606862"/>
                  <a:gd name="connsiteY86" fmla="*/ 172472 h 565300"/>
                  <a:gd name="connsiteX87" fmla="*/ 493505 w 606862"/>
                  <a:gd name="connsiteY87" fmla="*/ 190109 h 565300"/>
                  <a:gd name="connsiteX88" fmla="*/ 491222 w 606862"/>
                  <a:gd name="connsiteY88" fmla="*/ 190208 h 565300"/>
                  <a:gd name="connsiteX89" fmla="*/ 475833 w 606862"/>
                  <a:gd name="connsiteY89" fmla="*/ 176832 h 565300"/>
                  <a:gd name="connsiteX90" fmla="*/ 471862 w 606862"/>
                  <a:gd name="connsiteY90" fmla="*/ 148989 h 565300"/>
                  <a:gd name="connsiteX91" fmla="*/ 424107 w 606862"/>
                  <a:gd name="connsiteY91" fmla="*/ 213789 h 565300"/>
                  <a:gd name="connsiteX92" fmla="*/ 405244 w 606862"/>
                  <a:gd name="connsiteY92" fmla="*/ 218843 h 565300"/>
                  <a:gd name="connsiteX93" fmla="*/ 327506 w 606862"/>
                  <a:gd name="connsiteY93" fmla="*/ 184758 h 565300"/>
                  <a:gd name="connsiteX94" fmla="*/ 323237 w 606862"/>
                  <a:gd name="connsiteY94" fmla="*/ 189415 h 565300"/>
                  <a:gd name="connsiteX95" fmla="*/ 316486 w 606862"/>
                  <a:gd name="connsiteY95" fmla="*/ 152061 h 565300"/>
                  <a:gd name="connsiteX96" fmla="*/ 329790 w 606862"/>
                  <a:gd name="connsiteY96" fmla="*/ 151665 h 565300"/>
                  <a:gd name="connsiteX97" fmla="*/ 406336 w 606862"/>
                  <a:gd name="connsiteY97" fmla="*/ 185254 h 565300"/>
                  <a:gd name="connsiteX98" fmla="*/ 447538 w 606862"/>
                  <a:gd name="connsiteY98" fmla="*/ 129371 h 565300"/>
                  <a:gd name="connsiteX99" fmla="*/ 417952 w 606862"/>
                  <a:gd name="connsiteY99" fmla="*/ 133632 h 565300"/>
                  <a:gd name="connsiteX100" fmla="*/ 400280 w 606862"/>
                  <a:gd name="connsiteY100" fmla="*/ 120355 h 565300"/>
                  <a:gd name="connsiteX101" fmla="*/ 413484 w 606862"/>
                  <a:gd name="connsiteY101" fmla="*/ 102718 h 565300"/>
                  <a:gd name="connsiteX102" fmla="*/ 183273 w 606862"/>
                  <a:gd name="connsiteY102" fmla="*/ 0 h 565300"/>
                  <a:gd name="connsiteX103" fmla="*/ 580456 w 606862"/>
                  <a:gd name="connsiteY103" fmla="*/ 0 h 565300"/>
                  <a:gd name="connsiteX104" fmla="*/ 606862 w 606862"/>
                  <a:gd name="connsiteY104" fmla="*/ 26468 h 565300"/>
                  <a:gd name="connsiteX105" fmla="*/ 594850 w 606862"/>
                  <a:gd name="connsiteY105" fmla="*/ 48575 h 565300"/>
                  <a:gd name="connsiteX106" fmla="*/ 594850 w 606862"/>
                  <a:gd name="connsiteY106" fmla="*/ 299675 h 565300"/>
                  <a:gd name="connsiteX107" fmla="*/ 577776 w 606862"/>
                  <a:gd name="connsiteY107" fmla="*/ 316627 h 565300"/>
                  <a:gd name="connsiteX108" fmla="*/ 304086 w 606862"/>
                  <a:gd name="connsiteY108" fmla="*/ 316627 h 565300"/>
                  <a:gd name="connsiteX109" fmla="*/ 310439 w 606862"/>
                  <a:gd name="connsiteY109" fmla="*/ 302154 h 565300"/>
                  <a:gd name="connsiteX110" fmla="*/ 314410 w 606862"/>
                  <a:gd name="connsiteY110" fmla="*/ 292340 h 565300"/>
                  <a:gd name="connsiteX111" fmla="*/ 320962 w 606862"/>
                  <a:gd name="connsiteY111" fmla="*/ 282625 h 565300"/>
                  <a:gd name="connsiteX112" fmla="*/ 560801 w 606862"/>
                  <a:gd name="connsiteY112" fmla="*/ 282625 h 565300"/>
                  <a:gd name="connsiteX113" fmla="*/ 560801 w 606862"/>
                  <a:gd name="connsiteY113" fmla="*/ 52837 h 565300"/>
                  <a:gd name="connsiteX114" fmla="*/ 203028 w 606862"/>
                  <a:gd name="connsiteY114" fmla="*/ 52837 h 565300"/>
                  <a:gd name="connsiteX115" fmla="*/ 203028 w 606862"/>
                  <a:gd name="connsiteY115" fmla="*/ 71871 h 565300"/>
                  <a:gd name="connsiteX116" fmla="*/ 174835 w 606862"/>
                  <a:gd name="connsiteY116" fmla="*/ 71871 h 565300"/>
                  <a:gd name="connsiteX117" fmla="*/ 168879 w 606862"/>
                  <a:gd name="connsiteY117" fmla="*/ 72069 h 565300"/>
                  <a:gd name="connsiteX118" fmla="*/ 168879 w 606862"/>
                  <a:gd name="connsiteY118" fmla="*/ 48575 h 565300"/>
                  <a:gd name="connsiteX119" fmla="*/ 156867 w 606862"/>
                  <a:gd name="connsiteY119" fmla="*/ 26468 h 565300"/>
                  <a:gd name="connsiteX120" fmla="*/ 183273 w 606862"/>
                  <a:gd name="connsiteY120" fmla="*/ 0 h 56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606862" h="565300">
                    <a:moveTo>
                      <a:pt x="225640" y="344936"/>
                    </a:moveTo>
                    <a:cubicBezTo>
                      <a:pt x="221272" y="347315"/>
                      <a:pt x="216904" y="348802"/>
                      <a:pt x="212735" y="349595"/>
                    </a:cubicBezTo>
                    <a:cubicBezTo>
                      <a:pt x="210154" y="349991"/>
                      <a:pt x="208268" y="352172"/>
                      <a:pt x="208268" y="354750"/>
                    </a:cubicBezTo>
                    <a:lnTo>
                      <a:pt x="208268" y="368033"/>
                    </a:lnTo>
                    <a:cubicBezTo>
                      <a:pt x="207573" y="368330"/>
                      <a:pt x="206878" y="368826"/>
                      <a:pt x="206282" y="369421"/>
                    </a:cubicBezTo>
                    <a:cubicBezTo>
                      <a:pt x="205289" y="370511"/>
                      <a:pt x="204793" y="371998"/>
                      <a:pt x="204992" y="373584"/>
                    </a:cubicBezTo>
                    <a:lnTo>
                      <a:pt x="207870" y="401836"/>
                    </a:lnTo>
                    <a:cubicBezTo>
                      <a:pt x="208069" y="404017"/>
                      <a:pt x="209657" y="405801"/>
                      <a:pt x="211742" y="406396"/>
                    </a:cubicBezTo>
                    <a:cubicBezTo>
                      <a:pt x="212238" y="406495"/>
                      <a:pt x="212735" y="406594"/>
                      <a:pt x="213132" y="406594"/>
                    </a:cubicBezTo>
                    <a:cubicBezTo>
                      <a:pt x="214819" y="406594"/>
                      <a:pt x="216408" y="405801"/>
                      <a:pt x="217400" y="404413"/>
                    </a:cubicBezTo>
                    <a:lnTo>
                      <a:pt x="232390" y="384687"/>
                    </a:lnTo>
                    <a:cubicBezTo>
                      <a:pt x="233085" y="383695"/>
                      <a:pt x="233383" y="382605"/>
                      <a:pt x="233482" y="381415"/>
                    </a:cubicBezTo>
                    <a:lnTo>
                      <a:pt x="233383" y="349694"/>
                    </a:lnTo>
                    <a:cubicBezTo>
                      <a:pt x="233383" y="347811"/>
                      <a:pt x="232489" y="346026"/>
                      <a:pt x="230901" y="345134"/>
                    </a:cubicBezTo>
                    <a:cubicBezTo>
                      <a:pt x="229213" y="344143"/>
                      <a:pt x="227228" y="344143"/>
                      <a:pt x="225640" y="344936"/>
                    </a:cubicBezTo>
                    <a:close/>
                    <a:moveTo>
                      <a:pt x="158236" y="344936"/>
                    </a:moveTo>
                    <a:cubicBezTo>
                      <a:pt x="156548" y="344044"/>
                      <a:pt x="154563" y="344143"/>
                      <a:pt x="152974" y="345134"/>
                    </a:cubicBezTo>
                    <a:cubicBezTo>
                      <a:pt x="151386" y="346026"/>
                      <a:pt x="150393" y="347811"/>
                      <a:pt x="150393" y="349694"/>
                    </a:cubicBezTo>
                    <a:lnTo>
                      <a:pt x="150393" y="381415"/>
                    </a:lnTo>
                    <a:cubicBezTo>
                      <a:pt x="150393" y="382605"/>
                      <a:pt x="150791" y="383695"/>
                      <a:pt x="151485" y="384687"/>
                    </a:cubicBezTo>
                    <a:lnTo>
                      <a:pt x="166475" y="404512"/>
                    </a:lnTo>
                    <a:cubicBezTo>
                      <a:pt x="167468" y="405801"/>
                      <a:pt x="169056" y="406594"/>
                      <a:pt x="170644" y="406594"/>
                    </a:cubicBezTo>
                    <a:cubicBezTo>
                      <a:pt x="171141" y="406594"/>
                      <a:pt x="171637" y="406495"/>
                      <a:pt x="172133" y="406396"/>
                    </a:cubicBezTo>
                    <a:cubicBezTo>
                      <a:pt x="174218" y="405801"/>
                      <a:pt x="175707" y="404017"/>
                      <a:pt x="176005" y="401836"/>
                    </a:cubicBezTo>
                    <a:lnTo>
                      <a:pt x="178884" y="373584"/>
                    </a:lnTo>
                    <a:cubicBezTo>
                      <a:pt x="179082" y="372097"/>
                      <a:pt x="178586" y="370511"/>
                      <a:pt x="177593" y="369421"/>
                    </a:cubicBezTo>
                    <a:cubicBezTo>
                      <a:pt x="176998" y="368826"/>
                      <a:pt x="176303" y="368330"/>
                      <a:pt x="175509" y="368033"/>
                    </a:cubicBezTo>
                    <a:lnTo>
                      <a:pt x="175509" y="354750"/>
                    </a:lnTo>
                    <a:cubicBezTo>
                      <a:pt x="175509" y="352172"/>
                      <a:pt x="173722" y="349991"/>
                      <a:pt x="171141" y="349595"/>
                    </a:cubicBezTo>
                    <a:cubicBezTo>
                      <a:pt x="166971" y="348802"/>
                      <a:pt x="162604" y="347216"/>
                      <a:pt x="158236" y="344936"/>
                    </a:cubicBezTo>
                    <a:close/>
                    <a:moveTo>
                      <a:pt x="166475" y="201992"/>
                    </a:moveTo>
                    <a:cubicBezTo>
                      <a:pt x="151386" y="201992"/>
                      <a:pt x="136893" y="208038"/>
                      <a:pt x="129547" y="211706"/>
                    </a:cubicBezTo>
                    <a:cubicBezTo>
                      <a:pt x="127760" y="212598"/>
                      <a:pt x="126569" y="214482"/>
                      <a:pt x="126569" y="216464"/>
                    </a:cubicBezTo>
                    <a:lnTo>
                      <a:pt x="126569" y="225981"/>
                    </a:lnTo>
                    <a:lnTo>
                      <a:pt x="124385" y="225981"/>
                    </a:lnTo>
                    <a:cubicBezTo>
                      <a:pt x="121506" y="225981"/>
                      <a:pt x="119124" y="228360"/>
                      <a:pt x="119124" y="231334"/>
                    </a:cubicBezTo>
                    <a:lnTo>
                      <a:pt x="119124" y="240057"/>
                    </a:lnTo>
                    <a:cubicBezTo>
                      <a:pt x="119124" y="241842"/>
                      <a:pt x="120017" y="243527"/>
                      <a:pt x="121506" y="244518"/>
                    </a:cubicBezTo>
                    <a:lnTo>
                      <a:pt x="126668" y="247888"/>
                    </a:lnTo>
                    <a:lnTo>
                      <a:pt x="126966" y="250069"/>
                    </a:lnTo>
                    <a:cubicBezTo>
                      <a:pt x="128653" y="262758"/>
                      <a:pt x="135801" y="279213"/>
                      <a:pt x="146026" y="294083"/>
                    </a:cubicBezTo>
                    <a:cubicBezTo>
                      <a:pt x="159129" y="313016"/>
                      <a:pt x="171339" y="321442"/>
                      <a:pt x="177593" y="321442"/>
                    </a:cubicBezTo>
                    <a:lnTo>
                      <a:pt x="206183" y="321442"/>
                    </a:lnTo>
                    <a:cubicBezTo>
                      <a:pt x="212536" y="321442"/>
                      <a:pt x="224746" y="313016"/>
                      <a:pt x="237751" y="294083"/>
                    </a:cubicBezTo>
                    <a:cubicBezTo>
                      <a:pt x="248075" y="279213"/>
                      <a:pt x="255222" y="262758"/>
                      <a:pt x="256910" y="250069"/>
                    </a:cubicBezTo>
                    <a:lnTo>
                      <a:pt x="257207" y="247888"/>
                    </a:lnTo>
                    <a:lnTo>
                      <a:pt x="262369" y="244518"/>
                    </a:lnTo>
                    <a:cubicBezTo>
                      <a:pt x="263858" y="243527"/>
                      <a:pt x="264752" y="241842"/>
                      <a:pt x="264752" y="240057"/>
                    </a:cubicBezTo>
                    <a:lnTo>
                      <a:pt x="264752" y="231334"/>
                    </a:lnTo>
                    <a:cubicBezTo>
                      <a:pt x="264752" y="228360"/>
                      <a:pt x="262369" y="225981"/>
                      <a:pt x="259391" y="225981"/>
                    </a:cubicBezTo>
                    <a:lnTo>
                      <a:pt x="256513" y="225981"/>
                    </a:lnTo>
                    <a:cubicBezTo>
                      <a:pt x="256115" y="225287"/>
                      <a:pt x="255520" y="224692"/>
                      <a:pt x="254825" y="224197"/>
                    </a:cubicBezTo>
                    <a:cubicBezTo>
                      <a:pt x="253336" y="223205"/>
                      <a:pt x="251450" y="223106"/>
                      <a:pt x="249762" y="223800"/>
                    </a:cubicBezTo>
                    <a:cubicBezTo>
                      <a:pt x="242615" y="226972"/>
                      <a:pt x="235567" y="228657"/>
                      <a:pt x="228717" y="228657"/>
                    </a:cubicBezTo>
                    <a:cubicBezTo>
                      <a:pt x="216606" y="228657"/>
                      <a:pt x="205587" y="223602"/>
                      <a:pt x="196057" y="213788"/>
                    </a:cubicBezTo>
                    <a:cubicBezTo>
                      <a:pt x="188414" y="205957"/>
                      <a:pt x="178487" y="201992"/>
                      <a:pt x="166475" y="201992"/>
                    </a:cubicBezTo>
                    <a:close/>
                    <a:moveTo>
                      <a:pt x="178487" y="100979"/>
                    </a:moveTo>
                    <a:lnTo>
                      <a:pt x="205389" y="100979"/>
                    </a:lnTo>
                    <a:cubicBezTo>
                      <a:pt x="251152" y="100979"/>
                      <a:pt x="288477" y="138152"/>
                      <a:pt x="288477" y="183950"/>
                    </a:cubicBezTo>
                    <a:lnTo>
                      <a:pt x="288477" y="210021"/>
                    </a:lnTo>
                    <a:cubicBezTo>
                      <a:pt x="291555" y="214383"/>
                      <a:pt x="293242" y="219537"/>
                      <a:pt x="293242" y="224890"/>
                    </a:cubicBezTo>
                    <a:lnTo>
                      <a:pt x="293242" y="243428"/>
                    </a:lnTo>
                    <a:cubicBezTo>
                      <a:pt x="293242" y="250961"/>
                      <a:pt x="289867" y="258198"/>
                      <a:pt x="284109" y="262956"/>
                    </a:cubicBezTo>
                    <a:cubicBezTo>
                      <a:pt x="282620" y="267615"/>
                      <a:pt x="280834" y="272373"/>
                      <a:pt x="278749" y="277132"/>
                    </a:cubicBezTo>
                    <a:cubicBezTo>
                      <a:pt x="274381" y="288234"/>
                      <a:pt x="268226" y="299832"/>
                      <a:pt x="260781" y="310637"/>
                    </a:cubicBezTo>
                    <a:cubicBezTo>
                      <a:pt x="257704" y="315197"/>
                      <a:pt x="253534" y="320649"/>
                      <a:pt x="248670" y="326101"/>
                    </a:cubicBezTo>
                    <a:cubicBezTo>
                      <a:pt x="253137" y="329273"/>
                      <a:pt x="256314" y="332941"/>
                      <a:pt x="257704" y="337303"/>
                    </a:cubicBezTo>
                    <a:lnTo>
                      <a:pt x="316968" y="355245"/>
                    </a:lnTo>
                    <a:cubicBezTo>
                      <a:pt x="358661" y="367240"/>
                      <a:pt x="383875" y="542104"/>
                      <a:pt x="383875" y="549638"/>
                    </a:cubicBezTo>
                    <a:cubicBezTo>
                      <a:pt x="383875" y="558262"/>
                      <a:pt x="376827" y="565300"/>
                      <a:pt x="368091" y="565300"/>
                    </a:cubicBezTo>
                    <a:lnTo>
                      <a:pt x="15685" y="565300"/>
                    </a:lnTo>
                    <a:cubicBezTo>
                      <a:pt x="7048" y="565300"/>
                      <a:pt x="0" y="558262"/>
                      <a:pt x="0" y="549638"/>
                    </a:cubicBezTo>
                    <a:cubicBezTo>
                      <a:pt x="0" y="548745"/>
                      <a:pt x="100" y="547952"/>
                      <a:pt x="199" y="547159"/>
                    </a:cubicBezTo>
                    <a:cubicBezTo>
                      <a:pt x="199" y="547159"/>
                      <a:pt x="25215" y="367240"/>
                      <a:pt x="66908" y="355245"/>
                    </a:cubicBezTo>
                    <a:lnTo>
                      <a:pt x="126172" y="337303"/>
                    </a:lnTo>
                    <a:cubicBezTo>
                      <a:pt x="127562" y="332941"/>
                      <a:pt x="130738" y="329273"/>
                      <a:pt x="135205" y="326101"/>
                    </a:cubicBezTo>
                    <a:cubicBezTo>
                      <a:pt x="130341" y="320649"/>
                      <a:pt x="126172" y="315197"/>
                      <a:pt x="123094" y="310637"/>
                    </a:cubicBezTo>
                    <a:cubicBezTo>
                      <a:pt x="115649" y="299832"/>
                      <a:pt x="109395" y="288234"/>
                      <a:pt x="105127" y="277132"/>
                    </a:cubicBezTo>
                    <a:cubicBezTo>
                      <a:pt x="103042" y="272373"/>
                      <a:pt x="101255" y="267615"/>
                      <a:pt x="99766" y="262956"/>
                    </a:cubicBezTo>
                    <a:cubicBezTo>
                      <a:pt x="94008" y="258099"/>
                      <a:pt x="90633" y="250961"/>
                      <a:pt x="90633" y="243428"/>
                    </a:cubicBezTo>
                    <a:lnTo>
                      <a:pt x="90633" y="224890"/>
                    </a:lnTo>
                    <a:cubicBezTo>
                      <a:pt x="90633" y="219537"/>
                      <a:pt x="92321" y="214383"/>
                      <a:pt x="95398" y="210021"/>
                    </a:cubicBezTo>
                    <a:lnTo>
                      <a:pt x="95398" y="183950"/>
                    </a:lnTo>
                    <a:cubicBezTo>
                      <a:pt x="95398" y="138152"/>
                      <a:pt x="132624" y="100979"/>
                      <a:pt x="178487" y="100979"/>
                    </a:cubicBezTo>
                    <a:close/>
                    <a:moveTo>
                      <a:pt x="479606" y="93305"/>
                    </a:moveTo>
                    <a:cubicBezTo>
                      <a:pt x="488144" y="92017"/>
                      <a:pt x="496086" y="97962"/>
                      <a:pt x="497278" y="106483"/>
                    </a:cubicBezTo>
                    <a:lnTo>
                      <a:pt x="506710" y="172472"/>
                    </a:lnTo>
                    <a:cubicBezTo>
                      <a:pt x="508000" y="180993"/>
                      <a:pt x="502043" y="188821"/>
                      <a:pt x="493505" y="190109"/>
                    </a:cubicBezTo>
                    <a:cubicBezTo>
                      <a:pt x="492711" y="190208"/>
                      <a:pt x="492016" y="190208"/>
                      <a:pt x="491222" y="190208"/>
                    </a:cubicBezTo>
                    <a:cubicBezTo>
                      <a:pt x="483676" y="190208"/>
                      <a:pt x="476925" y="184659"/>
                      <a:pt x="475833" y="176832"/>
                    </a:cubicBezTo>
                    <a:lnTo>
                      <a:pt x="471862" y="148989"/>
                    </a:lnTo>
                    <a:lnTo>
                      <a:pt x="424107" y="213789"/>
                    </a:lnTo>
                    <a:cubicBezTo>
                      <a:pt x="419739" y="219635"/>
                      <a:pt x="411896" y="221716"/>
                      <a:pt x="405244" y="218843"/>
                    </a:cubicBezTo>
                    <a:lnTo>
                      <a:pt x="327506" y="184758"/>
                    </a:lnTo>
                    <a:lnTo>
                      <a:pt x="323237" y="189415"/>
                    </a:lnTo>
                    <a:cubicBezTo>
                      <a:pt x="322940" y="176336"/>
                      <a:pt x="320557" y="163753"/>
                      <a:pt x="316486" y="152061"/>
                    </a:cubicBezTo>
                    <a:cubicBezTo>
                      <a:pt x="320557" y="149980"/>
                      <a:pt x="325422" y="149782"/>
                      <a:pt x="329790" y="151665"/>
                    </a:cubicBezTo>
                    <a:lnTo>
                      <a:pt x="406336" y="185254"/>
                    </a:lnTo>
                    <a:lnTo>
                      <a:pt x="447538" y="129371"/>
                    </a:lnTo>
                    <a:lnTo>
                      <a:pt x="417952" y="133632"/>
                    </a:lnTo>
                    <a:cubicBezTo>
                      <a:pt x="409414" y="134821"/>
                      <a:pt x="401471" y="128876"/>
                      <a:pt x="400280" y="120355"/>
                    </a:cubicBezTo>
                    <a:cubicBezTo>
                      <a:pt x="398989" y="111834"/>
                      <a:pt x="404946" y="104006"/>
                      <a:pt x="413484" y="102718"/>
                    </a:cubicBezTo>
                    <a:close/>
                    <a:moveTo>
                      <a:pt x="183273" y="0"/>
                    </a:moveTo>
                    <a:lnTo>
                      <a:pt x="580456" y="0"/>
                    </a:lnTo>
                    <a:cubicBezTo>
                      <a:pt x="595049" y="0"/>
                      <a:pt x="606862" y="11896"/>
                      <a:pt x="606862" y="26468"/>
                    </a:cubicBezTo>
                    <a:cubicBezTo>
                      <a:pt x="606862" y="35687"/>
                      <a:pt x="602097" y="43816"/>
                      <a:pt x="594850" y="48575"/>
                    </a:cubicBezTo>
                    <a:lnTo>
                      <a:pt x="594850" y="299675"/>
                    </a:lnTo>
                    <a:cubicBezTo>
                      <a:pt x="594850" y="308994"/>
                      <a:pt x="587207" y="316627"/>
                      <a:pt x="577776" y="316627"/>
                    </a:cubicBezTo>
                    <a:lnTo>
                      <a:pt x="304086" y="316627"/>
                    </a:lnTo>
                    <a:cubicBezTo>
                      <a:pt x="306468" y="311770"/>
                      <a:pt x="308652" y="306912"/>
                      <a:pt x="310439" y="302154"/>
                    </a:cubicBezTo>
                    <a:cubicBezTo>
                      <a:pt x="311928" y="298882"/>
                      <a:pt x="313219" y="295611"/>
                      <a:pt x="314410" y="292340"/>
                    </a:cubicBezTo>
                    <a:cubicBezTo>
                      <a:pt x="316991" y="289267"/>
                      <a:pt x="319175" y="285995"/>
                      <a:pt x="320962" y="282625"/>
                    </a:cubicBezTo>
                    <a:lnTo>
                      <a:pt x="560801" y="282625"/>
                    </a:lnTo>
                    <a:lnTo>
                      <a:pt x="560801" y="52837"/>
                    </a:lnTo>
                    <a:lnTo>
                      <a:pt x="203028" y="52837"/>
                    </a:lnTo>
                    <a:lnTo>
                      <a:pt x="203028" y="71871"/>
                    </a:lnTo>
                    <a:lnTo>
                      <a:pt x="174835" y="71871"/>
                    </a:lnTo>
                    <a:cubicBezTo>
                      <a:pt x="172850" y="71871"/>
                      <a:pt x="170864" y="71970"/>
                      <a:pt x="168879" y="72069"/>
                    </a:cubicBezTo>
                    <a:lnTo>
                      <a:pt x="168879" y="48575"/>
                    </a:lnTo>
                    <a:cubicBezTo>
                      <a:pt x="161632" y="43816"/>
                      <a:pt x="156867" y="35687"/>
                      <a:pt x="156867" y="26468"/>
                    </a:cubicBezTo>
                    <a:cubicBezTo>
                      <a:pt x="156867" y="11896"/>
                      <a:pt x="168680" y="0"/>
                      <a:pt x="183273" y="0"/>
                    </a:cubicBezTo>
                    <a:close/>
                  </a:path>
                </a:pathLst>
              </a:custGeom>
              <a:solidFill>
                <a:schemeClr val="accent2"/>
              </a:solidFill>
              <a:ln>
                <a:noFill/>
              </a:ln>
            </p:spPr>
            <p:txBody>
              <a:bodyPr wrap="square" lIns="91440" tIns="45720" rIns="91440" bIns="45720" anchor="ctr">
                <a:normAutofit fontScale="9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cs typeface="+mn-ea"/>
                  <a:sym typeface="+mn-lt"/>
                </a:endParaRPr>
              </a:p>
            </p:txBody>
          </p:sp>
        </p:grpSp>
        <p:grpSp>
          <p:nvGrpSpPr>
            <p:cNvPr id="14" name="Group 13">
              <a:extLst>
                <a:ext uri="{FF2B5EF4-FFF2-40B4-BE49-F238E27FC236}">
                  <a16:creationId xmlns:a16="http://schemas.microsoft.com/office/drawing/2014/main" id="{6DBBFB9B-E099-4FB4-A455-2B04FAAC7FD3}"/>
                </a:ext>
              </a:extLst>
            </p:cNvPr>
            <p:cNvGrpSpPr/>
            <p:nvPr/>
          </p:nvGrpSpPr>
          <p:grpSpPr>
            <a:xfrm>
              <a:off x="8175625" y="1606151"/>
              <a:ext cx="3343275" cy="1186120"/>
              <a:chOff x="673100" y="4352925"/>
              <a:chExt cx="2891443" cy="1186120"/>
            </a:xfrm>
          </p:grpSpPr>
          <p:sp>
            <p:nvSpPr>
              <p:cNvPr id="31" name="Rectangle 30">
                <a:extLst>
                  <a:ext uri="{FF2B5EF4-FFF2-40B4-BE49-F238E27FC236}">
                    <a16:creationId xmlns:a16="http://schemas.microsoft.com/office/drawing/2014/main" id="{E632F477-E3A9-47DC-9B17-2FF72B06E79D}"/>
                  </a:ext>
                </a:extLst>
              </p:cNvPr>
              <p:cNvSpPr/>
              <p:nvPr/>
            </p:nvSpPr>
            <p:spPr bwMode="auto">
              <a:xfrm>
                <a:off x="673100" y="4747098"/>
                <a:ext cx="2891443" cy="791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buFont typeface="Arial" panose="020B0604020202020204" pitchFamily="34" charset="0"/>
                  <a:buChar char="•"/>
                </a:pPr>
                <a:r>
                  <a:rPr lang="en-US" altLang="zh-CN" sz="1100" b="0" i="0" dirty="0">
                    <a:solidFill>
                      <a:srgbClr val="0D0D0D"/>
                    </a:solidFill>
                    <a:effectLst/>
                    <a:latin typeface="Söhne"/>
                  </a:rPr>
                  <a:t>Achieved 80.61% accuracy.</a:t>
                </a:r>
              </a:p>
              <a:p>
                <a:pPr algn="l">
                  <a:buFont typeface="Arial" panose="020B0604020202020204" pitchFamily="34" charset="0"/>
                  <a:buChar char="•"/>
                </a:pPr>
                <a:r>
                  <a:rPr lang="en-US" altLang="zh-CN" sz="1100" b="0" i="0" dirty="0">
                    <a:solidFill>
                      <a:srgbClr val="0D0D0D"/>
                    </a:solidFill>
                    <a:effectLst/>
                    <a:latin typeface="Söhne"/>
                  </a:rPr>
                  <a:t>Good at predicting both non-churn and churn customers.</a:t>
                </a:r>
              </a:p>
            </p:txBody>
          </p:sp>
          <p:sp>
            <p:nvSpPr>
              <p:cNvPr id="32" name="TextBox 31">
                <a:extLst>
                  <a:ext uri="{FF2B5EF4-FFF2-40B4-BE49-F238E27FC236}">
                    <a16:creationId xmlns:a16="http://schemas.microsoft.com/office/drawing/2014/main" id="{6BAC2652-93D3-460E-A1C2-A301031A0DD3}"/>
                  </a:ext>
                </a:extLst>
              </p:cNvPr>
              <p:cNvSpPr txBox="1"/>
              <p:nvPr/>
            </p:nvSpPr>
            <p:spPr bwMode="auto">
              <a:xfrm>
                <a:off x="673100" y="4352925"/>
                <a:ext cx="2891443" cy="39417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1600" b="1" i="0" dirty="0">
                    <a:solidFill>
                      <a:srgbClr val="0D0D0D"/>
                    </a:solidFill>
                    <a:effectLst/>
                    <a:latin typeface="Söhne"/>
                  </a:rPr>
                  <a:t>AdaBoost Classifier</a:t>
                </a:r>
                <a:endParaRPr lang="en-US" altLang="zh-CN" sz="1600" dirty="0">
                  <a:cs typeface="+mn-ea"/>
                  <a:sym typeface="+mn-lt"/>
                </a:endParaRPr>
              </a:p>
            </p:txBody>
          </p:sp>
        </p:grpSp>
        <p:grpSp>
          <p:nvGrpSpPr>
            <p:cNvPr id="15" name="Group 14">
              <a:extLst>
                <a:ext uri="{FF2B5EF4-FFF2-40B4-BE49-F238E27FC236}">
                  <a16:creationId xmlns:a16="http://schemas.microsoft.com/office/drawing/2014/main" id="{23C0D20E-25F5-46FD-9075-F796782D9EA0}"/>
                </a:ext>
              </a:extLst>
            </p:cNvPr>
            <p:cNvGrpSpPr/>
            <p:nvPr/>
          </p:nvGrpSpPr>
          <p:grpSpPr>
            <a:xfrm>
              <a:off x="4189282" y="4738574"/>
              <a:ext cx="611616" cy="678630"/>
              <a:chOff x="4189282" y="4738574"/>
              <a:chExt cx="611616" cy="678630"/>
            </a:xfrm>
          </p:grpSpPr>
          <p:sp>
            <p:nvSpPr>
              <p:cNvPr id="29" name="Freeform: Shape 28">
                <a:extLst>
                  <a:ext uri="{FF2B5EF4-FFF2-40B4-BE49-F238E27FC236}">
                    <a16:creationId xmlns:a16="http://schemas.microsoft.com/office/drawing/2014/main" id="{CB6F7AAA-043E-4F2A-B93D-73AFE26B2E6C}"/>
                  </a:ext>
                </a:extLst>
              </p:cNvPr>
              <p:cNvSpPr/>
              <p:nvPr/>
            </p:nvSpPr>
            <p:spPr bwMode="auto">
              <a:xfrm>
                <a:off x="4189282" y="4738574"/>
                <a:ext cx="611616" cy="678630"/>
              </a:xfrm>
              <a:custGeom>
                <a:avLst/>
                <a:gdLst>
                  <a:gd name="T0" fmla="*/ 668 w 1369"/>
                  <a:gd name="T1" fmla="*/ 0 h 1519"/>
                  <a:gd name="T2" fmla="*/ 702 w 1369"/>
                  <a:gd name="T3" fmla="*/ 0 h 1519"/>
                  <a:gd name="T4" fmla="*/ 736 w 1369"/>
                  <a:gd name="T5" fmla="*/ 7 h 1519"/>
                  <a:gd name="T6" fmla="*/ 768 w 1369"/>
                  <a:gd name="T7" fmla="*/ 21 h 1519"/>
                  <a:gd name="T8" fmla="*/ 1284 w 1369"/>
                  <a:gd name="T9" fmla="*/ 318 h 1519"/>
                  <a:gd name="T10" fmla="*/ 1313 w 1369"/>
                  <a:gd name="T11" fmla="*/ 339 h 1519"/>
                  <a:gd name="T12" fmla="*/ 1337 w 1369"/>
                  <a:gd name="T13" fmla="*/ 364 h 1519"/>
                  <a:gd name="T14" fmla="*/ 1354 w 1369"/>
                  <a:gd name="T15" fmla="*/ 395 h 1519"/>
                  <a:gd name="T16" fmla="*/ 1364 w 1369"/>
                  <a:gd name="T17" fmla="*/ 429 h 1519"/>
                  <a:gd name="T18" fmla="*/ 1369 w 1369"/>
                  <a:gd name="T19" fmla="*/ 465 h 1519"/>
                  <a:gd name="T20" fmla="*/ 1369 w 1369"/>
                  <a:gd name="T21" fmla="*/ 1054 h 1519"/>
                  <a:gd name="T22" fmla="*/ 1364 w 1369"/>
                  <a:gd name="T23" fmla="*/ 1090 h 1519"/>
                  <a:gd name="T24" fmla="*/ 1354 w 1369"/>
                  <a:gd name="T25" fmla="*/ 1124 h 1519"/>
                  <a:gd name="T26" fmla="*/ 1337 w 1369"/>
                  <a:gd name="T27" fmla="*/ 1154 h 1519"/>
                  <a:gd name="T28" fmla="*/ 1313 w 1369"/>
                  <a:gd name="T29" fmla="*/ 1181 h 1519"/>
                  <a:gd name="T30" fmla="*/ 1284 w 1369"/>
                  <a:gd name="T31" fmla="*/ 1201 h 1519"/>
                  <a:gd name="T32" fmla="*/ 768 w 1369"/>
                  <a:gd name="T33" fmla="*/ 1497 h 1519"/>
                  <a:gd name="T34" fmla="*/ 736 w 1369"/>
                  <a:gd name="T35" fmla="*/ 1512 h 1519"/>
                  <a:gd name="T36" fmla="*/ 702 w 1369"/>
                  <a:gd name="T37" fmla="*/ 1519 h 1519"/>
                  <a:gd name="T38" fmla="*/ 668 w 1369"/>
                  <a:gd name="T39" fmla="*/ 1519 h 1519"/>
                  <a:gd name="T40" fmla="*/ 632 w 1369"/>
                  <a:gd name="T41" fmla="*/ 1512 h 1519"/>
                  <a:gd name="T42" fmla="*/ 599 w 1369"/>
                  <a:gd name="T43" fmla="*/ 1497 h 1519"/>
                  <a:gd name="T44" fmla="*/ 85 w 1369"/>
                  <a:gd name="T45" fmla="*/ 1201 h 1519"/>
                  <a:gd name="T46" fmla="*/ 56 w 1369"/>
                  <a:gd name="T47" fmla="*/ 1181 h 1519"/>
                  <a:gd name="T48" fmla="*/ 32 w 1369"/>
                  <a:gd name="T49" fmla="*/ 1154 h 1519"/>
                  <a:gd name="T50" fmla="*/ 15 w 1369"/>
                  <a:gd name="T51" fmla="*/ 1124 h 1519"/>
                  <a:gd name="T52" fmla="*/ 3 w 1369"/>
                  <a:gd name="T53" fmla="*/ 1090 h 1519"/>
                  <a:gd name="T54" fmla="*/ 0 w 1369"/>
                  <a:gd name="T55" fmla="*/ 1054 h 1519"/>
                  <a:gd name="T56" fmla="*/ 0 w 1369"/>
                  <a:gd name="T57" fmla="*/ 465 h 1519"/>
                  <a:gd name="T58" fmla="*/ 3 w 1369"/>
                  <a:gd name="T59" fmla="*/ 429 h 1519"/>
                  <a:gd name="T60" fmla="*/ 15 w 1369"/>
                  <a:gd name="T61" fmla="*/ 395 h 1519"/>
                  <a:gd name="T62" fmla="*/ 32 w 1369"/>
                  <a:gd name="T63" fmla="*/ 364 h 1519"/>
                  <a:gd name="T64" fmla="*/ 56 w 1369"/>
                  <a:gd name="T65" fmla="*/ 339 h 1519"/>
                  <a:gd name="T66" fmla="*/ 85 w 1369"/>
                  <a:gd name="T67" fmla="*/ 318 h 1519"/>
                  <a:gd name="T68" fmla="*/ 599 w 1369"/>
                  <a:gd name="T69" fmla="*/ 21 h 1519"/>
                  <a:gd name="T70" fmla="*/ 632 w 1369"/>
                  <a:gd name="T71" fmla="*/ 7 h 1519"/>
                  <a:gd name="T72" fmla="*/ 668 w 1369"/>
                  <a:gd name="T73" fmla="*/ 0 h 1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69" h="1519">
                    <a:moveTo>
                      <a:pt x="668" y="0"/>
                    </a:moveTo>
                    <a:lnTo>
                      <a:pt x="702" y="0"/>
                    </a:lnTo>
                    <a:lnTo>
                      <a:pt x="736" y="7"/>
                    </a:lnTo>
                    <a:lnTo>
                      <a:pt x="768" y="21"/>
                    </a:lnTo>
                    <a:lnTo>
                      <a:pt x="1284" y="318"/>
                    </a:lnTo>
                    <a:lnTo>
                      <a:pt x="1313" y="339"/>
                    </a:lnTo>
                    <a:lnTo>
                      <a:pt x="1337" y="364"/>
                    </a:lnTo>
                    <a:lnTo>
                      <a:pt x="1354" y="395"/>
                    </a:lnTo>
                    <a:lnTo>
                      <a:pt x="1364" y="429"/>
                    </a:lnTo>
                    <a:lnTo>
                      <a:pt x="1369" y="465"/>
                    </a:lnTo>
                    <a:lnTo>
                      <a:pt x="1369" y="1054"/>
                    </a:lnTo>
                    <a:lnTo>
                      <a:pt x="1364" y="1090"/>
                    </a:lnTo>
                    <a:lnTo>
                      <a:pt x="1354" y="1124"/>
                    </a:lnTo>
                    <a:lnTo>
                      <a:pt x="1337" y="1154"/>
                    </a:lnTo>
                    <a:lnTo>
                      <a:pt x="1313" y="1181"/>
                    </a:lnTo>
                    <a:lnTo>
                      <a:pt x="1284" y="1201"/>
                    </a:lnTo>
                    <a:lnTo>
                      <a:pt x="768" y="1497"/>
                    </a:lnTo>
                    <a:lnTo>
                      <a:pt x="736" y="1512"/>
                    </a:lnTo>
                    <a:lnTo>
                      <a:pt x="702" y="1519"/>
                    </a:lnTo>
                    <a:lnTo>
                      <a:pt x="668" y="1519"/>
                    </a:lnTo>
                    <a:lnTo>
                      <a:pt x="632" y="1512"/>
                    </a:lnTo>
                    <a:lnTo>
                      <a:pt x="599" y="1497"/>
                    </a:lnTo>
                    <a:lnTo>
                      <a:pt x="85" y="1201"/>
                    </a:lnTo>
                    <a:lnTo>
                      <a:pt x="56" y="1181"/>
                    </a:lnTo>
                    <a:lnTo>
                      <a:pt x="32" y="1154"/>
                    </a:lnTo>
                    <a:lnTo>
                      <a:pt x="15" y="1124"/>
                    </a:lnTo>
                    <a:lnTo>
                      <a:pt x="3" y="1090"/>
                    </a:lnTo>
                    <a:lnTo>
                      <a:pt x="0" y="1054"/>
                    </a:lnTo>
                    <a:lnTo>
                      <a:pt x="0" y="465"/>
                    </a:lnTo>
                    <a:lnTo>
                      <a:pt x="3" y="429"/>
                    </a:lnTo>
                    <a:lnTo>
                      <a:pt x="15" y="395"/>
                    </a:lnTo>
                    <a:lnTo>
                      <a:pt x="32" y="364"/>
                    </a:lnTo>
                    <a:lnTo>
                      <a:pt x="56" y="339"/>
                    </a:lnTo>
                    <a:lnTo>
                      <a:pt x="85" y="318"/>
                    </a:lnTo>
                    <a:lnTo>
                      <a:pt x="599" y="21"/>
                    </a:lnTo>
                    <a:lnTo>
                      <a:pt x="632" y="7"/>
                    </a:lnTo>
                    <a:lnTo>
                      <a:pt x="668" y="0"/>
                    </a:lnTo>
                    <a:close/>
                  </a:path>
                </a:pathLst>
              </a:custGeom>
              <a:solidFill>
                <a:schemeClr val="bg1"/>
              </a:solidFill>
              <a:ln w="19050">
                <a:solidFill>
                  <a:schemeClr val="accent2"/>
                </a:solidFill>
                <a:prstDash val="solid"/>
                <a:round/>
                <a:headEnd/>
                <a:tailEnd/>
              </a:ln>
            </p:spPr>
            <p:txBody>
              <a:bodyPr vert="horz" wrap="square" lIns="91440" tIns="45720" rIns="91440" bIns="45720" numCol="1" anchor="t" anchorCtr="0" compatLnSpc="1">
                <a:prstTxWarp prst="textNoShape">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ru-RU" sz="1872">
                  <a:cs typeface="+mn-ea"/>
                  <a:sym typeface="+mn-lt"/>
                </a:endParaRPr>
              </a:p>
            </p:txBody>
          </p:sp>
          <p:sp>
            <p:nvSpPr>
              <p:cNvPr id="30" name="Freeform: Shape 29">
                <a:extLst>
                  <a:ext uri="{FF2B5EF4-FFF2-40B4-BE49-F238E27FC236}">
                    <a16:creationId xmlns:a16="http://schemas.microsoft.com/office/drawing/2014/main" id="{57924917-6197-4059-9616-ABB70B2818D6}"/>
                  </a:ext>
                </a:extLst>
              </p:cNvPr>
              <p:cNvSpPr/>
              <p:nvPr/>
            </p:nvSpPr>
            <p:spPr bwMode="auto">
              <a:xfrm>
                <a:off x="4333128" y="4927018"/>
                <a:ext cx="323925" cy="301741"/>
              </a:xfrm>
              <a:custGeom>
                <a:avLst/>
                <a:gdLst>
                  <a:gd name="connsiteX0" fmla="*/ 225640 w 606862"/>
                  <a:gd name="connsiteY0" fmla="*/ 344936 h 565300"/>
                  <a:gd name="connsiteX1" fmla="*/ 212735 w 606862"/>
                  <a:gd name="connsiteY1" fmla="*/ 349595 h 565300"/>
                  <a:gd name="connsiteX2" fmla="*/ 208268 w 606862"/>
                  <a:gd name="connsiteY2" fmla="*/ 354750 h 565300"/>
                  <a:gd name="connsiteX3" fmla="*/ 208268 w 606862"/>
                  <a:gd name="connsiteY3" fmla="*/ 368033 h 565300"/>
                  <a:gd name="connsiteX4" fmla="*/ 206282 w 606862"/>
                  <a:gd name="connsiteY4" fmla="*/ 369421 h 565300"/>
                  <a:gd name="connsiteX5" fmla="*/ 204992 w 606862"/>
                  <a:gd name="connsiteY5" fmla="*/ 373584 h 565300"/>
                  <a:gd name="connsiteX6" fmla="*/ 207870 w 606862"/>
                  <a:gd name="connsiteY6" fmla="*/ 401836 h 565300"/>
                  <a:gd name="connsiteX7" fmla="*/ 211742 w 606862"/>
                  <a:gd name="connsiteY7" fmla="*/ 406396 h 565300"/>
                  <a:gd name="connsiteX8" fmla="*/ 213132 w 606862"/>
                  <a:gd name="connsiteY8" fmla="*/ 406594 h 565300"/>
                  <a:gd name="connsiteX9" fmla="*/ 217400 w 606862"/>
                  <a:gd name="connsiteY9" fmla="*/ 404413 h 565300"/>
                  <a:gd name="connsiteX10" fmla="*/ 232390 w 606862"/>
                  <a:gd name="connsiteY10" fmla="*/ 384687 h 565300"/>
                  <a:gd name="connsiteX11" fmla="*/ 233482 w 606862"/>
                  <a:gd name="connsiteY11" fmla="*/ 381415 h 565300"/>
                  <a:gd name="connsiteX12" fmla="*/ 233383 w 606862"/>
                  <a:gd name="connsiteY12" fmla="*/ 349694 h 565300"/>
                  <a:gd name="connsiteX13" fmla="*/ 230901 w 606862"/>
                  <a:gd name="connsiteY13" fmla="*/ 345134 h 565300"/>
                  <a:gd name="connsiteX14" fmla="*/ 225640 w 606862"/>
                  <a:gd name="connsiteY14" fmla="*/ 344936 h 565300"/>
                  <a:gd name="connsiteX15" fmla="*/ 158236 w 606862"/>
                  <a:gd name="connsiteY15" fmla="*/ 344936 h 565300"/>
                  <a:gd name="connsiteX16" fmla="*/ 152974 w 606862"/>
                  <a:gd name="connsiteY16" fmla="*/ 345134 h 565300"/>
                  <a:gd name="connsiteX17" fmla="*/ 150393 w 606862"/>
                  <a:gd name="connsiteY17" fmla="*/ 349694 h 565300"/>
                  <a:gd name="connsiteX18" fmla="*/ 150393 w 606862"/>
                  <a:gd name="connsiteY18" fmla="*/ 381415 h 565300"/>
                  <a:gd name="connsiteX19" fmla="*/ 151485 w 606862"/>
                  <a:gd name="connsiteY19" fmla="*/ 384687 h 565300"/>
                  <a:gd name="connsiteX20" fmla="*/ 166475 w 606862"/>
                  <a:gd name="connsiteY20" fmla="*/ 404512 h 565300"/>
                  <a:gd name="connsiteX21" fmla="*/ 170644 w 606862"/>
                  <a:gd name="connsiteY21" fmla="*/ 406594 h 565300"/>
                  <a:gd name="connsiteX22" fmla="*/ 172133 w 606862"/>
                  <a:gd name="connsiteY22" fmla="*/ 406396 h 565300"/>
                  <a:gd name="connsiteX23" fmla="*/ 176005 w 606862"/>
                  <a:gd name="connsiteY23" fmla="*/ 401836 h 565300"/>
                  <a:gd name="connsiteX24" fmla="*/ 178884 w 606862"/>
                  <a:gd name="connsiteY24" fmla="*/ 373584 h 565300"/>
                  <a:gd name="connsiteX25" fmla="*/ 177593 w 606862"/>
                  <a:gd name="connsiteY25" fmla="*/ 369421 h 565300"/>
                  <a:gd name="connsiteX26" fmla="*/ 175509 w 606862"/>
                  <a:gd name="connsiteY26" fmla="*/ 368033 h 565300"/>
                  <a:gd name="connsiteX27" fmla="*/ 175509 w 606862"/>
                  <a:gd name="connsiteY27" fmla="*/ 354750 h 565300"/>
                  <a:gd name="connsiteX28" fmla="*/ 171141 w 606862"/>
                  <a:gd name="connsiteY28" fmla="*/ 349595 h 565300"/>
                  <a:gd name="connsiteX29" fmla="*/ 158236 w 606862"/>
                  <a:gd name="connsiteY29" fmla="*/ 344936 h 565300"/>
                  <a:gd name="connsiteX30" fmla="*/ 166475 w 606862"/>
                  <a:gd name="connsiteY30" fmla="*/ 201992 h 565300"/>
                  <a:gd name="connsiteX31" fmla="*/ 129547 w 606862"/>
                  <a:gd name="connsiteY31" fmla="*/ 211706 h 565300"/>
                  <a:gd name="connsiteX32" fmla="*/ 126569 w 606862"/>
                  <a:gd name="connsiteY32" fmla="*/ 216464 h 565300"/>
                  <a:gd name="connsiteX33" fmla="*/ 126569 w 606862"/>
                  <a:gd name="connsiteY33" fmla="*/ 225981 h 565300"/>
                  <a:gd name="connsiteX34" fmla="*/ 124385 w 606862"/>
                  <a:gd name="connsiteY34" fmla="*/ 225981 h 565300"/>
                  <a:gd name="connsiteX35" fmla="*/ 119124 w 606862"/>
                  <a:gd name="connsiteY35" fmla="*/ 231334 h 565300"/>
                  <a:gd name="connsiteX36" fmla="*/ 119124 w 606862"/>
                  <a:gd name="connsiteY36" fmla="*/ 240057 h 565300"/>
                  <a:gd name="connsiteX37" fmla="*/ 121506 w 606862"/>
                  <a:gd name="connsiteY37" fmla="*/ 244518 h 565300"/>
                  <a:gd name="connsiteX38" fmla="*/ 126668 w 606862"/>
                  <a:gd name="connsiteY38" fmla="*/ 247888 h 565300"/>
                  <a:gd name="connsiteX39" fmla="*/ 126966 w 606862"/>
                  <a:gd name="connsiteY39" fmla="*/ 250069 h 565300"/>
                  <a:gd name="connsiteX40" fmla="*/ 146026 w 606862"/>
                  <a:gd name="connsiteY40" fmla="*/ 294083 h 565300"/>
                  <a:gd name="connsiteX41" fmla="*/ 177593 w 606862"/>
                  <a:gd name="connsiteY41" fmla="*/ 321442 h 565300"/>
                  <a:gd name="connsiteX42" fmla="*/ 206183 w 606862"/>
                  <a:gd name="connsiteY42" fmla="*/ 321442 h 565300"/>
                  <a:gd name="connsiteX43" fmla="*/ 237751 w 606862"/>
                  <a:gd name="connsiteY43" fmla="*/ 294083 h 565300"/>
                  <a:gd name="connsiteX44" fmla="*/ 256910 w 606862"/>
                  <a:gd name="connsiteY44" fmla="*/ 250069 h 565300"/>
                  <a:gd name="connsiteX45" fmla="*/ 257207 w 606862"/>
                  <a:gd name="connsiteY45" fmla="*/ 247888 h 565300"/>
                  <a:gd name="connsiteX46" fmla="*/ 262369 w 606862"/>
                  <a:gd name="connsiteY46" fmla="*/ 244518 h 565300"/>
                  <a:gd name="connsiteX47" fmla="*/ 264752 w 606862"/>
                  <a:gd name="connsiteY47" fmla="*/ 240057 h 565300"/>
                  <a:gd name="connsiteX48" fmla="*/ 264752 w 606862"/>
                  <a:gd name="connsiteY48" fmla="*/ 231334 h 565300"/>
                  <a:gd name="connsiteX49" fmla="*/ 259391 w 606862"/>
                  <a:gd name="connsiteY49" fmla="*/ 225981 h 565300"/>
                  <a:gd name="connsiteX50" fmla="*/ 256513 w 606862"/>
                  <a:gd name="connsiteY50" fmla="*/ 225981 h 565300"/>
                  <a:gd name="connsiteX51" fmla="*/ 254825 w 606862"/>
                  <a:gd name="connsiteY51" fmla="*/ 224197 h 565300"/>
                  <a:gd name="connsiteX52" fmla="*/ 249762 w 606862"/>
                  <a:gd name="connsiteY52" fmla="*/ 223800 h 565300"/>
                  <a:gd name="connsiteX53" fmla="*/ 228717 w 606862"/>
                  <a:gd name="connsiteY53" fmla="*/ 228657 h 565300"/>
                  <a:gd name="connsiteX54" fmla="*/ 196057 w 606862"/>
                  <a:gd name="connsiteY54" fmla="*/ 213788 h 565300"/>
                  <a:gd name="connsiteX55" fmla="*/ 166475 w 606862"/>
                  <a:gd name="connsiteY55" fmla="*/ 201992 h 565300"/>
                  <a:gd name="connsiteX56" fmla="*/ 178487 w 606862"/>
                  <a:gd name="connsiteY56" fmla="*/ 100979 h 565300"/>
                  <a:gd name="connsiteX57" fmla="*/ 205389 w 606862"/>
                  <a:gd name="connsiteY57" fmla="*/ 100979 h 565300"/>
                  <a:gd name="connsiteX58" fmla="*/ 288477 w 606862"/>
                  <a:gd name="connsiteY58" fmla="*/ 183950 h 565300"/>
                  <a:gd name="connsiteX59" fmla="*/ 288477 w 606862"/>
                  <a:gd name="connsiteY59" fmla="*/ 210021 h 565300"/>
                  <a:gd name="connsiteX60" fmla="*/ 293242 w 606862"/>
                  <a:gd name="connsiteY60" fmla="*/ 224890 h 565300"/>
                  <a:gd name="connsiteX61" fmla="*/ 293242 w 606862"/>
                  <a:gd name="connsiteY61" fmla="*/ 243428 h 565300"/>
                  <a:gd name="connsiteX62" fmla="*/ 284109 w 606862"/>
                  <a:gd name="connsiteY62" fmla="*/ 262956 h 565300"/>
                  <a:gd name="connsiteX63" fmla="*/ 278749 w 606862"/>
                  <a:gd name="connsiteY63" fmla="*/ 277132 h 565300"/>
                  <a:gd name="connsiteX64" fmla="*/ 260781 w 606862"/>
                  <a:gd name="connsiteY64" fmla="*/ 310637 h 565300"/>
                  <a:gd name="connsiteX65" fmla="*/ 248670 w 606862"/>
                  <a:gd name="connsiteY65" fmla="*/ 326101 h 565300"/>
                  <a:gd name="connsiteX66" fmla="*/ 257704 w 606862"/>
                  <a:gd name="connsiteY66" fmla="*/ 337303 h 565300"/>
                  <a:gd name="connsiteX67" fmla="*/ 316968 w 606862"/>
                  <a:gd name="connsiteY67" fmla="*/ 355245 h 565300"/>
                  <a:gd name="connsiteX68" fmla="*/ 383875 w 606862"/>
                  <a:gd name="connsiteY68" fmla="*/ 549638 h 565300"/>
                  <a:gd name="connsiteX69" fmla="*/ 368091 w 606862"/>
                  <a:gd name="connsiteY69" fmla="*/ 565300 h 565300"/>
                  <a:gd name="connsiteX70" fmla="*/ 15685 w 606862"/>
                  <a:gd name="connsiteY70" fmla="*/ 565300 h 565300"/>
                  <a:gd name="connsiteX71" fmla="*/ 0 w 606862"/>
                  <a:gd name="connsiteY71" fmla="*/ 549638 h 565300"/>
                  <a:gd name="connsiteX72" fmla="*/ 199 w 606862"/>
                  <a:gd name="connsiteY72" fmla="*/ 547159 h 565300"/>
                  <a:gd name="connsiteX73" fmla="*/ 66908 w 606862"/>
                  <a:gd name="connsiteY73" fmla="*/ 355245 h 565300"/>
                  <a:gd name="connsiteX74" fmla="*/ 126172 w 606862"/>
                  <a:gd name="connsiteY74" fmla="*/ 337303 h 565300"/>
                  <a:gd name="connsiteX75" fmla="*/ 135205 w 606862"/>
                  <a:gd name="connsiteY75" fmla="*/ 326101 h 565300"/>
                  <a:gd name="connsiteX76" fmla="*/ 123094 w 606862"/>
                  <a:gd name="connsiteY76" fmla="*/ 310637 h 565300"/>
                  <a:gd name="connsiteX77" fmla="*/ 105127 w 606862"/>
                  <a:gd name="connsiteY77" fmla="*/ 277132 h 565300"/>
                  <a:gd name="connsiteX78" fmla="*/ 99766 w 606862"/>
                  <a:gd name="connsiteY78" fmla="*/ 262956 h 565300"/>
                  <a:gd name="connsiteX79" fmla="*/ 90633 w 606862"/>
                  <a:gd name="connsiteY79" fmla="*/ 243428 h 565300"/>
                  <a:gd name="connsiteX80" fmla="*/ 90633 w 606862"/>
                  <a:gd name="connsiteY80" fmla="*/ 224890 h 565300"/>
                  <a:gd name="connsiteX81" fmla="*/ 95398 w 606862"/>
                  <a:gd name="connsiteY81" fmla="*/ 210021 h 565300"/>
                  <a:gd name="connsiteX82" fmla="*/ 95398 w 606862"/>
                  <a:gd name="connsiteY82" fmla="*/ 183950 h 565300"/>
                  <a:gd name="connsiteX83" fmla="*/ 178487 w 606862"/>
                  <a:gd name="connsiteY83" fmla="*/ 100979 h 565300"/>
                  <a:gd name="connsiteX84" fmla="*/ 479606 w 606862"/>
                  <a:gd name="connsiteY84" fmla="*/ 93305 h 565300"/>
                  <a:gd name="connsiteX85" fmla="*/ 497278 w 606862"/>
                  <a:gd name="connsiteY85" fmla="*/ 106483 h 565300"/>
                  <a:gd name="connsiteX86" fmla="*/ 506710 w 606862"/>
                  <a:gd name="connsiteY86" fmla="*/ 172472 h 565300"/>
                  <a:gd name="connsiteX87" fmla="*/ 493505 w 606862"/>
                  <a:gd name="connsiteY87" fmla="*/ 190109 h 565300"/>
                  <a:gd name="connsiteX88" fmla="*/ 491222 w 606862"/>
                  <a:gd name="connsiteY88" fmla="*/ 190208 h 565300"/>
                  <a:gd name="connsiteX89" fmla="*/ 475833 w 606862"/>
                  <a:gd name="connsiteY89" fmla="*/ 176832 h 565300"/>
                  <a:gd name="connsiteX90" fmla="*/ 471862 w 606862"/>
                  <a:gd name="connsiteY90" fmla="*/ 148989 h 565300"/>
                  <a:gd name="connsiteX91" fmla="*/ 424107 w 606862"/>
                  <a:gd name="connsiteY91" fmla="*/ 213789 h 565300"/>
                  <a:gd name="connsiteX92" fmla="*/ 405244 w 606862"/>
                  <a:gd name="connsiteY92" fmla="*/ 218843 h 565300"/>
                  <a:gd name="connsiteX93" fmla="*/ 327506 w 606862"/>
                  <a:gd name="connsiteY93" fmla="*/ 184758 h 565300"/>
                  <a:gd name="connsiteX94" fmla="*/ 323237 w 606862"/>
                  <a:gd name="connsiteY94" fmla="*/ 189415 h 565300"/>
                  <a:gd name="connsiteX95" fmla="*/ 316486 w 606862"/>
                  <a:gd name="connsiteY95" fmla="*/ 152061 h 565300"/>
                  <a:gd name="connsiteX96" fmla="*/ 329790 w 606862"/>
                  <a:gd name="connsiteY96" fmla="*/ 151665 h 565300"/>
                  <a:gd name="connsiteX97" fmla="*/ 406336 w 606862"/>
                  <a:gd name="connsiteY97" fmla="*/ 185254 h 565300"/>
                  <a:gd name="connsiteX98" fmla="*/ 447538 w 606862"/>
                  <a:gd name="connsiteY98" fmla="*/ 129371 h 565300"/>
                  <a:gd name="connsiteX99" fmla="*/ 417952 w 606862"/>
                  <a:gd name="connsiteY99" fmla="*/ 133632 h 565300"/>
                  <a:gd name="connsiteX100" fmla="*/ 400280 w 606862"/>
                  <a:gd name="connsiteY100" fmla="*/ 120355 h 565300"/>
                  <a:gd name="connsiteX101" fmla="*/ 413484 w 606862"/>
                  <a:gd name="connsiteY101" fmla="*/ 102718 h 565300"/>
                  <a:gd name="connsiteX102" fmla="*/ 183273 w 606862"/>
                  <a:gd name="connsiteY102" fmla="*/ 0 h 565300"/>
                  <a:gd name="connsiteX103" fmla="*/ 580456 w 606862"/>
                  <a:gd name="connsiteY103" fmla="*/ 0 h 565300"/>
                  <a:gd name="connsiteX104" fmla="*/ 606862 w 606862"/>
                  <a:gd name="connsiteY104" fmla="*/ 26468 h 565300"/>
                  <a:gd name="connsiteX105" fmla="*/ 594850 w 606862"/>
                  <a:gd name="connsiteY105" fmla="*/ 48575 h 565300"/>
                  <a:gd name="connsiteX106" fmla="*/ 594850 w 606862"/>
                  <a:gd name="connsiteY106" fmla="*/ 299675 h 565300"/>
                  <a:gd name="connsiteX107" fmla="*/ 577776 w 606862"/>
                  <a:gd name="connsiteY107" fmla="*/ 316627 h 565300"/>
                  <a:gd name="connsiteX108" fmla="*/ 304086 w 606862"/>
                  <a:gd name="connsiteY108" fmla="*/ 316627 h 565300"/>
                  <a:gd name="connsiteX109" fmla="*/ 310439 w 606862"/>
                  <a:gd name="connsiteY109" fmla="*/ 302154 h 565300"/>
                  <a:gd name="connsiteX110" fmla="*/ 314410 w 606862"/>
                  <a:gd name="connsiteY110" fmla="*/ 292340 h 565300"/>
                  <a:gd name="connsiteX111" fmla="*/ 320962 w 606862"/>
                  <a:gd name="connsiteY111" fmla="*/ 282625 h 565300"/>
                  <a:gd name="connsiteX112" fmla="*/ 560801 w 606862"/>
                  <a:gd name="connsiteY112" fmla="*/ 282625 h 565300"/>
                  <a:gd name="connsiteX113" fmla="*/ 560801 w 606862"/>
                  <a:gd name="connsiteY113" fmla="*/ 52837 h 565300"/>
                  <a:gd name="connsiteX114" fmla="*/ 203028 w 606862"/>
                  <a:gd name="connsiteY114" fmla="*/ 52837 h 565300"/>
                  <a:gd name="connsiteX115" fmla="*/ 203028 w 606862"/>
                  <a:gd name="connsiteY115" fmla="*/ 71871 h 565300"/>
                  <a:gd name="connsiteX116" fmla="*/ 174835 w 606862"/>
                  <a:gd name="connsiteY116" fmla="*/ 71871 h 565300"/>
                  <a:gd name="connsiteX117" fmla="*/ 168879 w 606862"/>
                  <a:gd name="connsiteY117" fmla="*/ 72069 h 565300"/>
                  <a:gd name="connsiteX118" fmla="*/ 168879 w 606862"/>
                  <a:gd name="connsiteY118" fmla="*/ 48575 h 565300"/>
                  <a:gd name="connsiteX119" fmla="*/ 156867 w 606862"/>
                  <a:gd name="connsiteY119" fmla="*/ 26468 h 565300"/>
                  <a:gd name="connsiteX120" fmla="*/ 183273 w 606862"/>
                  <a:gd name="connsiteY120" fmla="*/ 0 h 56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606862" h="565300">
                    <a:moveTo>
                      <a:pt x="225640" y="344936"/>
                    </a:moveTo>
                    <a:cubicBezTo>
                      <a:pt x="221272" y="347315"/>
                      <a:pt x="216904" y="348802"/>
                      <a:pt x="212735" y="349595"/>
                    </a:cubicBezTo>
                    <a:cubicBezTo>
                      <a:pt x="210154" y="349991"/>
                      <a:pt x="208268" y="352172"/>
                      <a:pt x="208268" y="354750"/>
                    </a:cubicBezTo>
                    <a:lnTo>
                      <a:pt x="208268" y="368033"/>
                    </a:lnTo>
                    <a:cubicBezTo>
                      <a:pt x="207573" y="368330"/>
                      <a:pt x="206878" y="368826"/>
                      <a:pt x="206282" y="369421"/>
                    </a:cubicBezTo>
                    <a:cubicBezTo>
                      <a:pt x="205289" y="370511"/>
                      <a:pt x="204793" y="371998"/>
                      <a:pt x="204992" y="373584"/>
                    </a:cubicBezTo>
                    <a:lnTo>
                      <a:pt x="207870" y="401836"/>
                    </a:lnTo>
                    <a:cubicBezTo>
                      <a:pt x="208069" y="404017"/>
                      <a:pt x="209657" y="405801"/>
                      <a:pt x="211742" y="406396"/>
                    </a:cubicBezTo>
                    <a:cubicBezTo>
                      <a:pt x="212238" y="406495"/>
                      <a:pt x="212735" y="406594"/>
                      <a:pt x="213132" y="406594"/>
                    </a:cubicBezTo>
                    <a:cubicBezTo>
                      <a:pt x="214819" y="406594"/>
                      <a:pt x="216408" y="405801"/>
                      <a:pt x="217400" y="404413"/>
                    </a:cubicBezTo>
                    <a:lnTo>
                      <a:pt x="232390" y="384687"/>
                    </a:lnTo>
                    <a:cubicBezTo>
                      <a:pt x="233085" y="383695"/>
                      <a:pt x="233383" y="382605"/>
                      <a:pt x="233482" y="381415"/>
                    </a:cubicBezTo>
                    <a:lnTo>
                      <a:pt x="233383" y="349694"/>
                    </a:lnTo>
                    <a:cubicBezTo>
                      <a:pt x="233383" y="347811"/>
                      <a:pt x="232489" y="346026"/>
                      <a:pt x="230901" y="345134"/>
                    </a:cubicBezTo>
                    <a:cubicBezTo>
                      <a:pt x="229213" y="344143"/>
                      <a:pt x="227228" y="344143"/>
                      <a:pt x="225640" y="344936"/>
                    </a:cubicBezTo>
                    <a:close/>
                    <a:moveTo>
                      <a:pt x="158236" y="344936"/>
                    </a:moveTo>
                    <a:cubicBezTo>
                      <a:pt x="156548" y="344044"/>
                      <a:pt x="154563" y="344143"/>
                      <a:pt x="152974" y="345134"/>
                    </a:cubicBezTo>
                    <a:cubicBezTo>
                      <a:pt x="151386" y="346026"/>
                      <a:pt x="150393" y="347811"/>
                      <a:pt x="150393" y="349694"/>
                    </a:cubicBezTo>
                    <a:lnTo>
                      <a:pt x="150393" y="381415"/>
                    </a:lnTo>
                    <a:cubicBezTo>
                      <a:pt x="150393" y="382605"/>
                      <a:pt x="150791" y="383695"/>
                      <a:pt x="151485" y="384687"/>
                    </a:cubicBezTo>
                    <a:lnTo>
                      <a:pt x="166475" y="404512"/>
                    </a:lnTo>
                    <a:cubicBezTo>
                      <a:pt x="167468" y="405801"/>
                      <a:pt x="169056" y="406594"/>
                      <a:pt x="170644" y="406594"/>
                    </a:cubicBezTo>
                    <a:cubicBezTo>
                      <a:pt x="171141" y="406594"/>
                      <a:pt x="171637" y="406495"/>
                      <a:pt x="172133" y="406396"/>
                    </a:cubicBezTo>
                    <a:cubicBezTo>
                      <a:pt x="174218" y="405801"/>
                      <a:pt x="175707" y="404017"/>
                      <a:pt x="176005" y="401836"/>
                    </a:cubicBezTo>
                    <a:lnTo>
                      <a:pt x="178884" y="373584"/>
                    </a:lnTo>
                    <a:cubicBezTo>
                      <a:pt x="179082" y="372097"/>
                      <a:pt x="178586" y="370511"/>
                      <a:pt x="177593" y="369421"/>
                    </a:cubicBezTo>
                    <a:cubicBezTo>
                      <a:pt x="176998" y="368826"/>
                      <a:pt x="176303" y="368330"/>
                      <a:pt x="175509" y="368033"/>
                    </a:cubicBezTo>
                    <a:lnTo>
                      <a:pt x="175509" y="354750"/>
                    </a:lnTo>
                    <a:cubicBezTo>
                      <a:pt x="175509" y="352172"/>
                      <a:pt x="173722" y="349991"/>
                      <a:pt x="171141" y="349595"/>
                    </a:cubicBezTo>
                    <a:cubicBezTo>
                      <a:pt x="166971" y="348802"/>
                      <a:pt x="162604" y="347216"/>
                      <a:pt x="158236" y="344936"/>
                    </a:cubicBezTo>
                    <a:close/>
                    <a:moveTo>
                      <a:pt x="166475" y="201992"/>
                    </a:moveTo>
                    <a:cubicBezTo>
                      <a:pt x="151386" y="201992"/>
                      <a:pt x="136893" y="208038"/>
                      <a:pt x="129547" y="211706"/>
                    </a:cubicBezTo>
                    <a:cubicBezTo>
                      <a:pt x="127760" y="212598"/>
                      <a:pt x="126569" y="214482"/>
                      <a:pt x="126569" y="216464"/>
                    </a:cubicBezTo>
                    <a:lnTo>
                      <a:pt x="126569" y="225981"/>
                    </a:lnTo>
                    <a:lnTo>
                      <a:pt x="124385" y="225981"/>
                    </a:lnTo>
                    <a:cubicBezTo>
                      <a:pt x="121506" y="225981"/>
                      <a:pt x="119124" y="228360"/>
                      <a:pt x="119124" y="231334"/>
                    </a:cubicBezTo>
                    <a:lnTo>
                      <a:pt x="119124" y="240057"/>
                    </a:lnTo>
                    <a:cubicBezTo>
                      <a:pt x="119124" y="241842"/>
                      <a:pt x="120017" y="243527"/>
                      <a:pt x="121506" y="244518"/>
                    </a:cubicBezTo>
                    <a:lnTo>
                      <a:pt x="126668" y="247888"/>
                    </a:lnTo>
                    <a:lnTo>
                      <a:pt x="126966" y="250069"/>
                    </a:lnTo>
                    <a:cubicBezTo>
                      <a:pt x="128653" y="262758"/>
                      <a:pt x="135801" y="279213"/>
                      <a:pt x="146026" y="294083"/>
                    </a:cubicBezTo>
                    <a:cubicBezTo>
                      <a:pt x="159129" y="313016"/>
                      <a:pt x="171339" y="321442"/>
                      <a:pt x="177593" y="321442"/>
                    </a:cubicBezTo>
                    <a:lnTo>
                      <a:pt x="206183" y="321442"/>
                    </a:lnTo>
                    <a:cubicBezTo>
                      <a:pt x="212536" y="321442"/>
                      <a:pt x="224746" y="313016"/>
                      <a:pt x="237751" y="294083"/>
                    </a:cubicBezTo>
                    <a:cubicBezTo>
                      <a:pt x="248075" y="279213"/>
                      <a:pt x="255222" y="262758"/>
                      <a:pt x="256910" y="250069"/>
                    </a:cubicBezTo>
                    <a:lnTo>
                      <a:pt x="257207" y="247888"/>
                    </a:lnTo>
                    <a:lnTo>
                      <a:pt x="262369" y="244518"/>
                    </a:lnTo>
                    <a:cubicBezTo>
                      <a:pt x="263858" y="243527"/>
                      <a:pt x="264752" y="241842"/>
                      <a:pt x="264752" y="240057"/>
                    </a:cubicBezTo>
                    <a:lnTo>
                      <a:pt x="264752" y="231334"/>
                    </a:lnTo>
                    <a:cubicBezTo>
                      <a:pt x="264752" y="228360"/>
                      <a:pt x="262369" y="225981"/>
                      <a:pt x="259391" y="225981"/>
                    </a:cubicBezTo>
                    <a:lnTo>
                      <a:pt x="256513" y="225981"/>
                    </a:lnTo>
                    <a:cubicBezTo>
                      <a:pt x="256115" y="225287"/>
                      <a:pt x="255520" y="224692"/>
                      <a:pt x="254825" y="224197"/>
                    </a:cubicBezTo>
                    <a:cubicBezTo>
                      <a:pt x="253336" y="223205"/>
                      <a:pt x="251450" y="223106"/>
                      <a:pt x="249762" y="223800"/>
                    </a:cubicBezTo>
                    <a:cubicBezTo>
                      <a:pt x="242615" y="226972"/>
                      <a:pt x="235567" y="228657"/>
                      <a:pt x="228717" y="228657"/>
                    </a:cubicBezTo>
                    <a:cubicBezTo>
                      <a:pt x="216606" y="228657"/>
                      <a:pt x="205587" y="223602"/>
                      <a:pt x="196057" y="213788"/>
                    </a:cubicBezTo>
                    <a:cubicBezTo>
                      <a:pt x="188414" y="205957"/>
                      <a:pt x="178487" y="201992"/>
                      <a:pt x="166475" y="201992"/>
                    </a:cubicBezTo>
                    <a:close/>
                    <a:moveTo>
                      <a:pt x="178487" y="100979"/>
                    </a:moveTo>
                    <a:lnTo>
                      <a:pt x="205389" y="100979"/>
                    </a:lnTo>
                    <a:cubicBezTo>
                      <a:pt x="251152" y="100979"/>
                      <a:pt x="288477" y="138152"/>
                      <a:pt x="288477" y="183950"/>
                    </a:cubicBezTo>
                    <a:lnTo>
                      <a:pt x="288477" y="210021"/>
                    </a:lnTo>
                    <a:cubicBezTo>
                      <a:pt x="291555" y="214383"/>
                      <a:pt x="293242" y="219537"/>
                      <a:pt x="293242" y="224890"/>
                    </a:cubicBezTo>
                    <a:lnTo>
                      <a:pt x="293242" y="243428"/>
                    </a:lnTo>
                    <a:cubicBezTo>
                      <a:pt x="293242" y="250961"/>
                      <a:pt x="289867" y="258198"/>
                      <a:pt x="284109" y="262956"/>
                    </a:cubicBezTo>
                    <a:cubicBezTo>
                      <a:pt x="282620" y="267615"/>
                      <a:pt x="280834" y="272373"/>
                      <a:pt x="278749" y="277132"/>
                    </a:cubicBezTo>
                    <a:cubicBezTo>
                      <a:pt x="274381" y="288234"/>
                      <a:pt x="268226" y="299832"/>
                      <a:pt x="260781" y="310637"/>
                    </a:cubicBezTo>
                    <a:cubicBezTo>
                      <a:pt x="257704" y="315197"/>
                      <a:pt x="253534" y="320649"/>
                      <a:pt x="248670" y="326101"/>
                    </a:cubicBezTo>
                    <a:cubicBezTo>
                      <a:pt x="253137" y="329273"/>
                      <a:pt x="256314" y="332941"/>
                      <a:pt x="257704" y="337303"/>
                    </a:cubicBezTo>
                    <a:lnTo>
                      <a:pt x="316968" y="355245"/>
                    </a:lnTo>
                    <a:cubicBezTo>
                      <a:pt x="358661" y="367240"/>
                      <a:pt x="383875" y="542104"/>
                      <a:pt x="383875" y="549638"/>
                    </a:cubicBezTo>
                    <a:cubicBezTo>
                      <a:pt x="383875" y="558262"/>
                      <a:pt x="376827" y="565300"/>
                      <a:pt x="368091" y="565300"/>
                    </a:cubicBezTo>
                    <a:lnTo>
                      <a:pt x="15685" y="565300"/>
                    </a:lnTo>
                    <a:cubicBezTo>
                      <a:pt x="7048" y="565300"/>
                      <a:pt x="0" y="558262"/>
                      <a:pt x="0" y="549638"/>
                    </a:cubicBezTo>
                    <a:cubicBezTo>
                      <a:pt x="0" y="548745"/>
                      <a:pt x="100" y="547952"/>
                      <a:pt x="199" y="547159"/>
                    </a:cubicBezTo>
                    <a:cubicBezTo>
                      <a:pt x="199" y="547159"/>
                      <a:pt x="25215" y="367240"/>
                      <a:pt x="66908" y="355245"/>
                    </a:cubicBezTo>
                    <a:lnTo>
                      <a:pt x="126172" y="337303"/>
                    </a:lnTo>
                    <a:cubicBezTo>
                      <a:pt x="127562" y="332941"/>
                      <a:pt x="130738" y="329273"/>
                      <a:pt x="135205" y="326101"/>
                    </a:cubicBezTo>
                    <a:cubicBezTo>
                      <a:pt x="130341" y="320649"/>
                      <a:pt x="126172" y="315197"/>
                      <a:pt x="123094" y="310637"/>
                    </a:cubicBezTo>
                    <a:cubicBezTo>
                      <a:pt x="115649" y="299832"/>
                      <a:pt x="109395" y="288234"/>
                      <a:pt x="105127" y="277132"/>
                    </a:cubicBezTo>
                    <a:cubicBezTo>
                      <a:pt x="103042" y="272373"/>
                      <a:pt x="101255" y="267615"/>
                      <a:pt x="99766" y="262956"/>
                    </a:cubicBezTo>
                    <a:cubicBezTo>
                      <a:pt x="94008" y="258099"/>
                      <a:pt x="90633" y="250961"/>
                      <a:pt x="90633" y="243428"/>
                    </a:cubicBezTo>
                    <a:lnTo>
                      <a:pt x="90633" y="224890"/>
                    </a:lnTo>
                    <a:cubicBezTo>
                      <a:pt x="90633" y="219537"/>
                      <a:pt x="92321" y="214383"/>
                      <a:pt x="95398" y="210021"/>
                    </a:cubicBezTo>
                    <a:lnTo>
                      <a:pt x="95398" y="183950"/>
                    </a:lnTo>
                    <a:cubicBezTo>
                      <a:pt x="95398" y="138152"/>
                      <a:pt x="132624" y="100979"/>
                      <a:pt x="178487" y="100979"/>
                    </a:cubicBezTo>
                    <a:close/>
                    <a:moveTo>
                      <a:pt x="479606" y="93305"/>
                    </a:moveTo>
                    <a:cubicBezTo>
                      <a:pt x="488144" y="92017"/>
                      <a:pt x="496086" y="97962"/>
                      <a:pt x="497278" y="106483"/>
                    </a:cubicBezTo>
                    <a:lnTo>
                      <a:pt x="506710" y="172472"/>
                    </a:lnTo>
                    <a:cubicBezTo>
                      <a:pt x="508000" y="180993"/>
                      <a:pt x="502043" y="188821"/>
                      <a:pt x="493505" y="190109"/>
                    </a:cubicBezTo>
                    <a:cubicBezTo>
                      <a:pt x="492711" y="190208"/>
                      <a:pt x="492016" y="190208"/>
                      <a:pt x="491222" y="190208"/>
                    </a:cubicBezTo>
                    <a:cubicBezTo>
                      <a:pt x="483676" y="190208"/>
                      <a:pt x="476925" y="184659"/>
                      <a:pt x="475833" y="176832"/>
                    </a:cubicBezTo>
                    <a:lnTo>
                      <a:pt x="471862" y="148989"/>
                    </a:lnTo>
                    <a:lnTo>
                      <a:pt x="424107" y="213789"/>
                    </a:lnTo>
                    <a:cubicBezTo>
                      <a:pt x="419739" y="219635"/>
                      <a:pt x="411896" y="221716"/>
                      <a:pt x="405244" y="218843"/>
                    </a:cubicBezTo>
                    <a:lnTo>
                      <a:pt x="327506" y="184758"/>
                    </a:lnTo>
                    <a:lnTo>
                      <a:pt x="323237" y="189415"/>
                    </a:lnTo>
                    <a:cubicBezTo>
                      <a:pt x="322940" y="176336"/>
                      <a:pt x="320557" y="163753"/>
                      <a:pt x="316486" y="152061"/>
                    </a:cubicBezTo>
                    <a:cubicBezTo>
                      <a:pt x="320557" y="149980"/>
                      <a:pt x="325422" y="149782"/>
                      <a:pt x="329790" y="151665"/>
                    </a:cubicBezTo>
                    <a:lnTo>
                      <a:pt x="406336" y="185254"/>
                    </a:lnTo>
                    <a:lnTo>
                      <a:pt x="447538" y="129371"/>
                    </a:lnTo>
                    <a:lnTo>
                      <a:pt x="417952" y="133632"/>
                    </a:lnTo>
                    <a:cubicBezTo>
                      <a:pt x="409414" y="134821"/>
                      <a:pt x="401471" y="128876"/>
                      <a:pt x="400280" y="120355"/>
                    </a:cubicBezTo>
                    <a:cubicBezTo>
                      <a:pt x="398989" y="111834"/>
                      <a:pt x="404946" y="104006"/>
                      <a:pt x="413484" y="102718"/>
                    </a:cubicBezTo>
                    <a:close/>
                    <a:moveTo>
                      <a:pt x="183273" y="0"/>
                    </a:moveTo>
                    <a:lnTo>
                      <a:pt x="580456" y="0"/>
                    </a:lnTo>
                    <a:cubicBezTo>
                      <a:pt x="595049" y="0"/>
                      <a:pt x="606862" y="11896"/>
                      <a:pt x="606862" y="26468"/>
                    </a:cubicBezTo>
                    <a:cubicBezTo>
                      <a:pt x="606862" y="35687"/>
                      <a:pt x="602097" y="43816"/>
                      <a:pt x="594850" y="48575"/>
                    </a:cubicBezTo>
                    <a:lnTo>
                      <a:pt x="594850" y="299675"/>
                    </a:lnTo>
                    <a:cubicBezTo>
                      <a:pt x="594850" y="308994"/>
                      <a:pt x="587207" y="316627"/>
                      <a:pt x="577776" y="316627"/>
                    </a:cubicBezTo>
                    <a:lnTo>
                      <a:pt x="304086" y="316627"/>
                    </a:lnTo>
                    <a:cubicBezTo>
                      <a:pt x="306468" y="311770"/>
                      <a:pt x="308652" y="306912"/>
                      <a:pt x="310439" y="302154"/>
                    </a:cubicBezTo>
                    <a:cubicBezTo>
                      <a:pt x="311928" y="298882"/>
                      <a:pt x="313219" y="295611"/>
                      <a:pt x="314410" y="292340"/>
                    </a:cubicBezTo>
                    <a:cubicBezTo>
                      <a:pt x="316991" y="289267"/>
                      <a:pt x="319175" y="285995"/>
                      <a:pt x="320962" y="282625"/>
                    </a:cubicBezTo>
                    <a:lnTo>
                      <a:pt x="560801" y="282625"/>
                    </a:lnTo>
                    <a:lnTo>
                      <a:pt x="560801" y="52837"/>
                    </a:lnTo>
                    <a:lnTo>
                      <a:pt x="203028" y="52837"/>
                    </a:lnTo>
                    <a:lnTo>
                      <a:pt x="203028" y="71871"/>
                    </a:lnTo>
                    <a:lnTo>
                      <a:pt x="174835" y="71871"/>
                    </a:lnTo>
                    <a:cubicBezTo>
                      <a:pt x="172850" y="71871"/>
                      <a:pt x="170864" y="71970"/>
                      <a:pt x="168879" y="72069"/>
                    </a:cubicBezTo>
                    <a:lnTo>
                      <a:pt x="168879" y="48575"/>
                    </a:lnTo>
                    <a:cubicBezTo>
                      <a:pt x="161632" y="43816"/>
                      <a:pt x="156867" y="35687"/>
                      <a:pt x="156867" y="26468"/>
                    </a:cubicBezTo>
                    <a:cubicBezTo>
                      <a:pt x="156867" y="11896"/>
                      <a:pt x="168680" y="0"/>
                      <a:pt x="183273" y="0"/>
                    </a:cubicBezTo>
                    <a:close/>
                  </a:path>
                </a:pathLst>
              </a:custGeom>
              <a:solidFill>
                <a:schemeClr val="accent2"/>
              </a:solidFill>
              <a:ln>
                <a:noFill/>
              </a:ln>
            </p:spPr>
            <p:txBody>
              <a:bodyPr wrap="square" lIns="91440" tIns="45720" rIns="91440" bIns="45720" anchor="ctr">
                <a:normAutofit fontScale="9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cs typeface="+mn-ea"/>
                  <a:sym typeface="+mn-lt"/>
                </a:endParaRPr>
              </a:p>
            </p:txBody>
          </p:sp>
        </p:grpSp>
        <p:grpSp>
          <p:nvGrpSpPr>
            <p:cNvPr id="16" name="Group 15">
              <a:extLst>
                <a:ext uri="{FF2B5EF4-FFF2-40B4-BE49-F238E27FC236}">
                  <a16:creationId xmlns:a16="http://schemas.microsoft.com/office/drawing/2014/main" id="{B76E5B51-317A-4D1F-8C59-186EBB85690B}"/>
                </a:ext>
              </a:extLst>
            </p:cNvPr>
            <p:cNvGrpSpPr/>
            <p:nvPr/>
          </p:nvGrpSpPr>
          <p:grpSpPr>
            <a:xfrm>
              <a:off x="673100" y="4484829"/>
              <a:ext cx="3343275" cy="1186120"/>
              <a:chOff x="673100" y="4352925"/>
              <a:chExt cx="2891443" cy="1186120"/>
            </a:xfrm>
          </p:grpSpPr>
          <p:sp>
            <p:nvSpPr>
              <p:cNvPr id="27" name="Rectangle 26">
                <a:extLst>
                  <a:ext uri="{FF2B5EF4-FFF2-40B4-BE49-F238E27FC236}">
                    <a16:creationId xmlns:a16="http://schemas.microsoft.com/office/drawing/2014/main" id="{E632F477-E3A9-47DC-9B17-2FF72B06E79D}"/>
                  </a:ext>
                </a:extLst>
              </p:cNvPr>
              <p:cNvSpPr/>
              <p:nvPr/>
            </p:nvSpPr>
            <p:spPr bwMode="auto">
              <a:xfrm>
                <a:off x="673100" y="4747098"/>
                <a:ext cx="2891443" cy="791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buFont typeface="Arial" panose="020B0604020202020204" pitchFamily="34" charset="0"/>
                  <a:buChar char="•"/>
                </a:pPr>
                <a:r>
                  <a:rPr lang="en-US" altLang="zh-CN" sz="1100" b="0" i="0" dirty="0">
                    <a:solidFill>
                      <a:srgbClr val="0D0D0D"/>
                    </a:solidFill>
                    <a:effectLst/>
                    <a:latin typeface="Söhne"/>
                  </a:rPr>
                  <a:t>500 trees configuration; Achieved 80.90% accuracy.</a:t>
                </a:r>
              </a:p>
              <a:p>
                <a:pPr algn="l">
                  <a:buFont typeface="Arial" panose="020B0604020202020204" pitchFamily="34" charset="0"/>
                  <a:buChar char="•"/>
                </a:pPr>
                <a:r>
                  <a:rPr lang="en-US" altLang="zh-CN" sz="1100" b="0" i="0" dirty="0">
                    <a:solidFill>
                      <a:srgbClr val="0D0D0D"/>
                    </a:solidFill>
                    <a:effectLst/>
                    <a:latin typeface="Söhne"/>
                  </a:rPr>
                  <a:t>Strong in precision and recall, particularly for non-churn.</a:t>
                </a:r>
              </a:p>
              <a:p>
                <a:pPr algn="l">
                  <a:buFont typeface="Arial" panose="020B0604020202020204" pitchFamily="34" charset="0"/>
                  <a:buChar char="•"/>
                </a:pPr>
                <a:r>
                  <a:rPr lang="en-US" altLang="zh-CN" sz="1100" b="0" i="0" dirty="0">
                    <a:solidFill>
                      <a:srgbClr val="0D0D0D"/>
                    </a:solidFill>
                    <a:effectLst/>
                    <a:latin typeface="Söhne"/>
                  </a:rPr>
                  <a:t>Performance visualized with confusion matrix and ROC curve.</a:t>
                </a:r>
              </a:p>
            </p:txBody>
          </p:sp>
          <p:sp>
            <p:nvSpPr>
              <p:cNvPr id="28" name="TextBox 27">
                <a:extLst>
                  <a:ext uri="{FF2B5EF4-FFF2-40B4-BE49-F238E27FC236}">
                    <a16:creationId xmlns:a16="http://schemas.microsoft.com/office/drawing/2014/main" id="{6BAC2652-93D3-460E-A1C2-A301031A0DD3}"/>
                  </a:ext>
                </a:extLst>
              </p:cNvPr>
              <p:cNvSpPr txBox="1"/>
              <p:nvPr/>
            </p:nvSpPr>
            <p:spPr bwMode="auto">
              <a:xfrm>
                <a:off x="673100" y="4352925"/>
                <a:ext cx="2891443" cy="39417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eaLnBrk="1" hangingPunct="1">
                  <a:lnSpc>
                    <a:spcPct val="100000"/>
                  </a:lnSpc>
                  <a:spcBef>
                    <a:spcPct val="0"/>
                  </a:spcBef>
                </a:pPr>
                <a:r>
                  <a:rPr lang="en-US" altLang="zh-CN" sz="1600" b="1" i="0" dirty="0">
                    <a:solidFill>
                      <a:srgbClr val="0D0D0D"/>
                    </a:solidFill>
                    <a:effectLst/>
                    <a:latin typeface="Söhne"/>
                  </a:rPr>
                  <a:t>Random Forest Classifier</a:t>
                </a:r>
                <a:endParaRPr lang="en-US" altLang="zh-CN" sz="1600" dirty="0">
                  <a:cs typeface="+mn-ea"/>
                  <a:sym typeface="+mn-lt"/>
                </a:endParaRPr>
              </a:p>
            </p:txBody>
          </p:sp>
        </p:grpSp>
        <p:grpSp>
          <p:nvGrpSpPr>
            <p:cNvPr id="17" name="Group 16">
              <a:extLst>
                <a:ext uri="{FF2B5EF4-FFF2-40B4-BE49-F238E27FC236}">
                  <a16:creationId xmlns:a16="http://schemas.microsoft.com/office/drawing/2014/main" id="{3B58D3E0-20AE-4B67-9BEC-35DC489950B8}"/>
                </a:ext>
              </a:extLst>
            </p:cNvPr>
            <p:cNvGrpSpPr/>
            <p:nvPr/>
          </p:nvGrpSpPr>
          <p:grpSpPr>
            <a:xfrm>
              <a:off x="7391102" y="4738574"/>
              <a:ext cx="611616" cy="678630"/>
              <a:chOff x="7391102" y="4738574"/>
              <a:chExt cx="611616" cy="678630"/>
            </a:xfrm>
          </p:grpSpPr>
          <p:sp>
            <p:nvSpPr>
              <p:cNvPr id="25" name="Freeform: Shape 24">
                <a:extLst>
                  <a:ext uri="{FF2B5EF4-FFF2-40B4-BE49-F238E27FC236}">
                    <a16:creationId xmlns:a16="http://schemas.microsoft.com/office/drawing/2014/main" id="{C0CABAB0-0C7D-45D7-B200-6DF5EE1BC30B}"/>
                  </a:ext>
                </a:extLst>
              </p:cNvPr>
              <p:cNvSpPr/>
              <p:nvPr/>
            </p:nvSpPr>
            <p:spPr bwMode="auto">
              <a:xfrm>
                <a:off x="7391102" y="4738574"/>
                <a:ext cx="611616" cy="678630"/>
              </a:xfrm>
              <a:custGeom>
                <a:avLst/>
                <a:gdLst>
                  <a:gd name="T0" fmla="*/ 668 w 1369"/>
                  <a:gd name="T1" fmla="*/ 0 h 1519"/>
                  <a:gd name="T2" fmla="*/ 702 w 1369"/>
                  <a:gd name="T3" fmla="*/ 0 h 1519"/>
                  <a:gd name="T4" fmla="*/ 736 w 1369"/>
                  <a:gd name="T5" fmla="*/ 7 h 1519"/>
                  <a:gd name="T6" fmla="*/ 768 w 1369"/>
                  <a:gd name="T7" fmla="*/ 21 h 1519"/>
                  <a:gd name="T8" fmla="*/ 1284 w 1369"/>
                  <a:gd name="T9" fmla="*/ 318 h 1519"/>
                  <a:gd name="T10" fmla="*/ 1313 w 1369"/>
                  <a:gd name="T11" fmla="*/ 339 h 1519"/>
                  <a:gd name="T12" fmla="*/ 1337 w 1369"/>
                  <a:gd name="T13" fmla="*/ 364 h 1519"/>
                  <a:gd name="T14" fmla="*/ 1354 w 1369"/>
                  <a:gd name="T15" fmla="*/ 395 h 1519"/>
                  <a:gd name="T16" fmla="*/ 1364 w 1369"/>
                  <a:gd name="T17" fmla="*/ 429 h 1519"/>
                  <a:gd name="T18" fmla="*/ 1369 w 1369"/>
                  <a:gd name="T19" fmla="*/ 465 h 1519"/>
                  <a:gd name="T20" fmla="*/ 1369 w 1369"/>
                  <a:gd name="T21" fmla="*/ 1054 h 1519"/>
                  <a:gd name="T22" fmla="*/ 1364 w 1369"/>
                  <a:gd name="T23" fmla="*/ 1090 h 1519"/>
                  <a:gd name="T24" fmla="*/ 1354 w 1369"/>
                  <a:gd name="T25" fmla="*/ 1124 h 1519"/>
                  <a:gd name="T26" fmla="*/ 1337 w 1369"/>
                  <a:gd name="T27" fmla="*/ 1154 h 1519"/>
                  <a:gd name="T28" fmla="*/ 1313 w 1369"/>
                  <a:gd name="T29" fmla="*/ 1181 h 1519"/>
                  <a:gd name="T30" fmla="*/ 1284 w 1369"/>
                  <a:gd name="T31" fmla="*/ 1201 h 1519"/>
                  <a:gd name="T32" fmla="*/ 768 w 1369"/>
                  <a:gd name="T33" fmla="*/ 1497 h 1519"/>
                  <a:gd name="T34" fmla="*/ 736 w 1369"/>
                  <a:gd name="T35" fmla="*/ 1512 h 1519"/>
                  <a:gd name="T36" fmla="*/ 702 w 1369"/>
                  <a:gd name="T37" fmla="*/ 1519 h 1519"/>
                  <a:gd name="T38" fmla="*/ 668 w 1369"/>
                  <a:gd name="T39" fmla="*/ 1519 h 1519"/>
                  <a:gd name="T40" fmla="*/ 632 w 1369"/>
                  <a:gd name="T41" fmla="*/ 1512 h 1519"/>
                  <a:gd name="T42" fmla="*/ 599 w 1369"/>
                  <a:gd name="T43" fmla="*/ 1497 h 1519"/>
                  <a:gd name="T44" fmla="*/ 85 w 1369"/>
                  <a:gd name="T45" fmla="*/ 1201 h 1519"/>
                  <a:gd name="T46" fmla="*/ 56 w 1369"/>
                  <a:gd name="T47" fmla="*/ 1181 h 1519"/>
                  <a:gd name="T48" fmla="*/ 32 w 1369"/>
                  <a:gd name="T49" fmla="*/ 1154 h 1519"/>
                  <a:gd name="T50" fmla="*/ 15 w 1369"/>
                  <a:gd name="T51" fmla="*/ 1124 h 1519"/>
                  <a:gd name="T52" fmla="*/ 3 w 1369"/>
                  <a:gd name="T53" fmla="*/ 1090 h 1519"/>
                  <a:gd name="T54" fmla="*/ 0 w 1369"/>
                  <a:gd name="T55" fmla="*/ 1054 h 1519"/>
                  <a:gd name="T56" fmla="*/ 0 w 1369"/>
                  <a:gd name="T57" fmla="*/ 465 h 1519"/>
                  <a:gd name="T58" fmla="*/ 3 w 1369"/>
                  <a:gd name="T59" fmla="*/ 429 h 1519"/>
                  <a:gd name="T60" fmla="*/ 15 w 1369"/>
                  <a:gd name="T61" fmla="*/ 395 h 1519"/>
                  <a:gd name="T62" fmla="*/ 32 w 1369"/>
                  <a:gd name="T63" fmla="*/ 364 h 1519"/>
                  <a:gd name="T64" fmla="*/ 56 w 1369"/>
                  <a:gd name="T65" fmla="*/ 339 h 1519"/>
                  <a:gd name="T66" fmla="*/ 85 w 1369"/>
                  <a:gd name="T67" fmla="*/ 318 h 1519"/>
                  <a:gd name="T68" fmla="*/ 599 w 1369"/>
                  <a:gd name="T69" fmla="*/ 21 h 1519"/>
                  <a:gd name="T70" fmla="*/ 632 w 1369"/>
                  <a:gd name="T71" fmla="*/ 7 h 1519"/>
                  <a:gd name="T72" fmla="*/ 668 w 1369"/>
                  <a:gd name="T73" fmla="*/ 0 h 1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69" h="1519">
                    <a:moveTo>
                      <a:pt x="668" y="0"/>
                    </a:moveTo>
                    <a:lnTo>
                      <a:pt x="702" y="0"/>
                    </a:lnTo>
                    <a:lnTo>
                      <a:pt x="736" y="7"/>
                    </a:lnTo>
                    <a:lnTo>
                      <a:pt x="768" y="21"/>
                    </a:lnTo>
                    <a:lnTo>
                      <a:pt x="1284" y="318"/>
                    </a:lnTo>
                    <a:lnTo>
                      <a:pt x="1313" y="339"/>
                    </a:lnTo>
                    <a:lnTo>
                      <a:pt x="1337" y="364"/>
                    </a:lnTo>
                    <a:lnTo>
                      <a:pt x="1354" y="395"/>
                    </a:lnTo>
                    <a:lnTo>
                      <a:pt x="1364" y="429"/>
                    </a:lnTo>
                    <a:lnTo>
                      <a:pt x="1369" y="465"/>
                    </a:lnTo>
                    <a:lnTo>
                      <a:pt x="1369" y="1054"/>
                    </a:lnTo>
                    <a:lnTo>
                      <a:pt x="1364" y="1090"/>
                    </a:lnTo>
                    <a:lnTo>
                      <a:pt x="1354" y="1124"/>
                    </a:lnTo>
                    <a:lnTo>
                      <a:pt x="1337" y="1154"/>
                    </a:lnTo>
                    <a:lnTo>
                      <a:pt x="1313" y="1181"/>
                    </a:lnTo>
                    <a:lnTo>
                      <a:pt x="1284" y="1201"/>
                    </a:lnTo>
                    <a:lnTo>
                      <a:pt x="768" y="1497"/>
                    </a:lnTo>
                    <a:lnTo>
                      <a:pt x="736" y="1512"/>
                    </a:lnTo>
                    <a:lnTo>
                      <a:pt x="702" y="1519"/>
                    </a:lnTo>
                    <a:lnTo>
                      <a:pt x="668" y="1519"/>
                    </a:lnTo>
                    <a:lnTo>
                      <a:pt x="632" y="1512"/>
                    </a:lnTo>
                    <a:lnTo>
                      <a:pt x="599" y="1497"/>
                    </a:lnTo>
                    <a:lnTo>
                      <a:pt x="85" y="1201"/>
                    </a:lnTo>
                    <a:lnTo>
                      <a:pt x="56" y="1181"/>
                    </a:lnTo>
                    <a:lnTo>
                      <a:pt x="32" y="1154"/>
                    </a:lnTo>
                    <a:lnTo>
                      <a:pt x="15" y="1124"/>
                    </a:lnTo>
                    <a:lnTo>
                      <a:pt x="3" y="1090"/>
                    </a:lnTo>
                    <a:lnTo>
                      <a:pt x="0" y="1054"/>
                    </a:lnTo>
                    <a:lnTo>
                      <a:pt x="0" y="465"/>
                    </a:lnTo>
                    <a:lnTo>
                      <a:pt x="3" y="429"/>
                    </a:lnTo>
                    <a:lnTo>
                      <a:pt x="15" y="395"/>
                    </a:lnTo>
                    <a:lnTo>
                      <a:pt x="32" y="364"/>
                    </a:lnTo>
                    <a:lnTo>
                      <a:pt x="56" y="339"/>
                    </a:lnTo>
                    <a:lnTo>
                      <a:pt x="85" y="318"/>
                    </a:lnTo>
                    <a:lnTo>
                      <a:pt x="599" y="21"/>
                    </a:lnTo>
                    <a:lnTo>
                      <a:pt x="632" y="7"/>
                    </a:lnTo>
                    <a:lnTo>
                      <a:pt x="668" y="0"/>
                    </a:lnTo>
                    <a:close/>
                  </a:path>
                </a:pathLst>
              </a:custGeom>
              <a:solidFill>
                <a:schemeClr val="bg1"/>
              </a:solidFill>
              <a:ln w="19050">
                <a:solidFill>
                  <a:schemeClr val="accent2"/>
                </a:solidFill>
                <a:prstDash val="solid"/>
                <a:round/>
                <a:headEnd/>
                <a:tailEnd/>
              </a:ln>
            </p:spPr>
            <p:txBody>
              <a:bodyPr vert="horz" wrap="square" lIns="91440" tIns="45720" rIns="91440" bIns="45720" numCol="1" anchor="t" anchorCtr="0" compatLnSpc="1">
                <a:prstTxWarp prst="textNoShape">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ru-RU" sz="1872">
                  <a:cs typeface="+mn-ea"/>
                  <a:sym typeface="+mn-lt"/>
                </a:endParaRPr>
              </a:p>
            </p:txBody>
          </p:sp>
          <p:sp>
            <p:nvSpPr>
              <p:cNvPr id="26" name="Freeform: Shape 25">
                <a:extLst>
                  <a:ext uri="{FF2B5EF4-FFF2-40B4-BE49-F238E27FC236}">
                    <a16:creationId xmlns:a16="http://schemas.microsoft.com/office/drawing/2014/main" id="{57924917-6197-4059-9616-ABB70B2818D6}"/>
                  </a:ext>
                </a:extLst>
              </p:cNvPr>
              <p:cNvSpPr/>
              <p:nvPr/>
            </p:nvSpPr>
            <p:spPr bwMode="auto">
              <a:xfrm>
                <a:off x="7534948" y="4927018"/>
                <a:ext cx="323925" cy="301741"/>
              </a:xfrm>
              <a:custGeom>
                <a:avLst/>
                <a:gdLst>
                  <a:gd name="connsiteX0" fmla="*/ 225640 w 606862"/>
                  <a:gd name="connsiteY0" fmla="*/ 344936 h 565300"/>
                  <a:gd name="connsiteX1" fmla="*/ 212735 w 606862"/>
                  <a:gd name="connsiteY1" fmla="*/ 349595 h 565300"/>
                  <a:gd name="connsiteX2" fmla="*/ 208268 w 606862"/>
                  <a:gd name="connsiteY2" fmla="*/ 354750 h 565300"/>
                  <a:gd name="connsiteX3" fmla="*/ 208268 w 606862"/>
                  <a:gd name="connsiteY3" fmla="*/ 368033 h 565300"/>
                  <a:gd name="connsiteX4" fmla="*/ 206282 w 606862"/>
                  <a:gd name="connsiteY4" fmla="*/ 369421 h 565300"/>
                  <a:gd name="connsiteX5" fmla="*/ 204992 w 606862"/>
                  <a:gd name="connsiteY5" fmla="*/ 373584 h 565300"/>
                  <a:gd name="connsiteX6" fmla="*/ 207870 w 606862"/>
                  <a:gd name="connsiteY6" fmla="*/ 401836 h 565300"/>
                  <a:gd name="connsiteX7" fmla="*/ 211742 w 606862"/>
                  <a:gd name="connsiteY7" fmla="*/ 406396 h 565300"/>
                  <a:gd name="connsiteX8" fmla="*/ 213132 w 606862"/>
                  <a:gd name="connsiteY8" fmla="*/ 406594 h 565300"/>
                  <a:gd name="connsiteX9" fmla="*/ 217400 w 606862"/>
                  <a:gd name="connsiteY9" fmla="*/ 404413 h 565300"/>
                  <a:gd name="connsiteX10" fmla="*/ 232390 w 606862"/>
                  <a:gd name="connsiteY10" fmla="*/ 384687 h 565300"/>
                  <a:gd name="connsiteX11" fmla="*/ 233482 w 606862"/>
                  <a:gd name="connsiteY11" fmla="*/ 381415 h 565300"/>
                  <a:gd name="connsiteX12" fmla="*/ 233383 w 606862"/>
                  <a:gd name="connsiteY12" fmla="*/ 349694 h 565300"/>
                  <a:gd name="connsiteX13" fmla="*/ 230901 w 606862"/>
                  <a:gd name="connsiteY13" fmla="*/ 345134 h 565300"/>
                  <a:gd name="connsiteX14" fmla="*/ 225640 w 606862"/>
                  <a:gd name="connsiteY14" fmla="*/ 344936 h 565300"/>
                  <a:gd name="connsiteX15" fmla="*/ 158236 w 606862"/>
                  <a:gd name="connsiteY15" fmla="*/ 344936 h 565300"/>
                  <a:gd name="connsiteX16" fmla="*/ 152974 w 606862"/>
                  <a:gd name="connsiteY16" fmla="*/ 345134 h 565300"/>
                  <a:gd name="connsiteX17" fmla="*/ 150393 w 606862"/>
                  <a:gd name="connsiteY17" fmla="*/ 349694 h 565300"/>
                  <a:gd name="connsiteX18" fmla="*/ 150393 w 606862"/>
                  <a:gd name="connsiteY18" fmla="*/ 381415 h 565300"/>
                  <a:gd name="connsiteX19" fmla="*/ 151485 w 606862"/>
                  <a:gd name="connsiteY19" fmla="*/ 384687 h 565300"/>
                  <a:gd name="connsiteX20" fmla="*/ 166475 w 606862"/>
                  <a:gd name="connsiteY20" fmla="*/ 404512 h 565300"/>
                  <a:gd name="connsiteX21" fmla="*/ 170644 w 606862"/>
                  <a:gd name="connsiteY21" fmla="*/ 406594 h 565300"/>
                  <a:gd name="connsiteX22" fmla="*/ 172133 w 606862"/>
                  <a:gd name="connsiteY22" fmla="*/ 406396 h 565300"/>
                  <a:gd name="connsiteX23" fmla="*/ 176005 w 606862"/>
                  <a:gd name="connsiteY23" fmla="*/ 401836 h 565300"/>
                  <a:gd name="connsiteX24" fmla="*/ 178884 w 606862"/>
                  <a:gd name="connsiteY24" fmla="*/ 373584 h 565300"/>
                  <a:gd name="connsiteX25" fmla="*/ 177593 w 606862"/>
                  <a:gd name="connsiteY25" fmla="*/ 369421 h 565300"/>
                  <a:gd name="connsiteX26" fmla="*/ 175509 w 606862"/>
                  <a:gd name="connsiteY26" fmla="*/ 368033 h 565300"/>
                  <a:gd name="connsiteX27" fmla="*/ 175509 w 606862"/>
                  <a:gd name="connsiteY27" fmla="*/ 354750 h 565300"/>
                  <a:gd name="connsiteX28" fmla="*/ 171141 w 606862"/>
                  <a:gd name="connsiteY28" fmla="*/ 349595 h 565300"/>
                  <a:gd name="connsiteX29" fmla="*/ 158236 w 606862"/>
                  <a:gd name="connsiteY29" fmla="*/ 344936 h 565300"/>
                  <a:gd name="connsiteX30" fmla="*/ 166475 w 606862"/>
                  <a:gd name="connsiteY30" fmla="*/ 201992 h 565300"/>
                  <a:gd name="connsiteX31" fmla="*/ 129547 w 606862"/>
                  <a:gd name="connsiteY31" fmla="*/ 211706 h 565300"/>
                  <a:gd name="connsiteX32" fmla="*/ 126569 w 606862"/>
                  <a:gd name="connsiteY32" fmla="*/ 216464 h 565300"/>
                  <a:gd name="connsiteX33" fmla="*/ 126569 w 606862"/>
                  <a:gd name="connsiteY33" fmla="*/ 225981 h 565300"/>
                  <a:gd name="connsiteX34" fmla="*/ 124385 w 606862"/>
                  <a:gd name="connsiteY34" fmla="*/ 225981 h 565300"/>
                  <a:gd name="connsiteX35" fmla="*/ 119124 w 606862"/>
                  <a:gd name="connsiteY35" fmla="*/ 231334 h 565300"/>
                  <a:gd name="connsiteX36" fmla="*/ 119124 w 606862"/>
                  <a:gd name="connsiteY36" fmla="*/ 240057 h 565300"/>
                  <a:gd name="connsiteX37" fmla="*/ 121506 w 606862"/>
                  <a:gd name="connsiteY37" fmla="*/ 244518 h 565300"/>
                  <a:gd name="connsiteX38" fmla="*/ 126668 w 606862"/>
                  <a:gd name="connsiteY38" fmla="*/ 247888 h 565300"/>
                  <a:gd name="connsiteX39" fmla="*/ 126966 w 606862"/>
                  <a:gd name="connsiteY39" fmla="*/ 250069 h 565300"/>
                  <a:gd name="connsiteX40" fmla="*/ 146026 w 606862"/>
                  <a:gd name="connsiteY40" fmla="*/ 294083 h 565300"/>
                  <a:gd name="connsiteX41" fmla="*/ 177593 w 606862"/>
                  <a:gd name="connsiteY41" fmla="*/ 321442 h 565300"/>
                  <a:gd name="connsiteX42" fmla="*/ 206183 w 606862"/>
                  <a:gd name="connsiteY42" fmla="*/ 321442 h 565300"/>
                  <a:gd name="connsiteX43" fmla="*/ 237751 w 606862"/>
                  <a:gd name="connsiteY43" fmla="*/ 294083 h 565300"/>
                  <a:gd name="connsiteX44" fmla="*/ 256910 w 606862"/>
                  <a:gd name="connsiteY44" fmla="*/ 250069 h 565300"/>
                  <a:gd name="connsiteX45" fmla="*/ 257207 w 606862"/>
                  <a:gd name="connsiteY45" fmla="*/ 247888 h 565300"/>
                  <a:gd name="connsiteX46" fmla="*/ 262369 w 606862"/>
                  <a:gd name="connsiteY46" fmla="*/ 244518 h 565300"/>
                  <a:gd name="connsiteX47" fmla="*/ 264752 w 606862"/>
                  <a:gd name="connsiteY47" fmla="*/ 240057 h 565300"/>
                  <a:gd name="connsiteX48" fmla="*/ 264752 w 606862"/>
                  <a:gd name="connsiteY48" fmla="*/ 231334 h 565300"/>
                  <a:gd name="connsiteX49" fmla="*/ 259391 w 606862"/>
                  <a:gd name="connsiteY49" fmla="*/ 225981 h 565300"/>
                  <a:gd name="connsiteX50" fmla="*/ 256513 w 606862"/>
                  <a:gd name="connsiteY50" fmla="*/ 225981 h 565300"/>
                  <a:gd name="connsiteX51" fmla="*/ 254825 w 606862"/>
                  <a:gd name="connsiteY51" fmla="*/ 224197 h 565300"/>
                  <a:gd name="connsiteX52" fmla="*/ 249762 w 606862"/>
                  <a:gd name="connsiteY52" fmla="*/ 223800 h 565300"/>
                  <a:gd name="connsiteX53" fmla="*/ 228717 w 606862"/>
                  <a:gd name="connsiteY53" fmla="*/ 228657 h 565300"/>
                  <a:gd name="connsiteX54" fmla="*/ 196057 w 606862"/>
                  <a:gd name="connsiteY54" fmla="*/ 213788 h 565300"/>
                  <a:gd name="connsiteX55" fmla="*/ 166475 w 606862"/>
                  <a:gd name="connsiteY55" fmla="*/ 201992 h 565300"/>
                  <a:gd name="connsiteX56" fmla="*/ 178487 w 606862"/>
                  <a:gd name="connsiteY56" fmla="*/ 100979 h 565300"/>
                  <a:gd name="connsiteX57" fmla="*/ 205389 w 606862"/>
                  <a:gd name="connsiteY57" fmla="*/ 100979 h 565300"/>
                  <a:gd name="connsiteX58" fmla="*/ 288477 w 606862"/>
                  <a:gd name="connsiteY58" fmla="*/ 183950 h 565300"/>
                  <a:gd name="connsiteX59" fmla="*/ 288477 w 606862"/>
                  <a:gd name="connsiteY59" fmla="*/ 210021 h 565300"/>
                  <a:gd name="connsiteX60" fmla="*/ 293242 w 606862"/>
                  <a:gd name="connsiteY60" fmla="*/ 224890 h 565300"/>
                  <a:gd name="connsiteX61" fmla="*/ 293242 w 606862"/>
                  <a:gd name="connsiteY61" fmla="*/ 243428 h 565300"/>
                  <a:gd name="connsiteX62" fmla="*/ 284109 w 606862"/>
                  <a:gd name="connsiteY62" fmla="*/ 262956 h 565300"/>
                  <a:gd name="connsiteX63" fmla="*/ 278749 w 606862"/>
                  <a:gd name="connsiteY63" fmla="*/ 277132 h 565300"/>
                  <a:gd name="connsiteX64" fmla="*/ 260781 w 606862"/>
                  <a:gd name="connsiteY64" fmla="*/ 310637 h 565300"/>
                  <a:gd name="connsiteX65" fmla="*/ 248670 w 606862"/>
                  <a:gd name="connsiteY65" fmla="*/ 326101 h 565300"/>
                  <a:gd name="connsiteX66" fmla="*/ 257704 w 606862"/>
                  <a:gd name="connsiteY66" fmla="*/ 337303 h 565300"/>
                  <a:gd name="connsiteX67" fmla="*/ 316968 w 606862"/>
                  <a:gd name="connsiteY67" fmla="*/ 355245 h 565300"/>
                  <a:gd name="connsiteX68" fmla="*/ 383875 w 606862"/>
                  <a:gd name="connsiteY68" fmla="*/ 549638 h 565300"/>
                  <a:gd name="connsiteX69" fmla="*/ 368091 w 606862"/>
                  <a:gd name="connsiteY69" fmla="*/ 565300 h 565300"/>
                  <a:gd name="connsiteX70" fmla="*/ 15685 w 606862"/>
                  <a:gd name="connsiteY70" fmla="*/ 565300 h 565300"/>
                  <a:gd name="connsiteX71" fmla="*/ 0 w 606862"/>
                  <a:gd name="connsiteY71" fmla="*/ 549638 h 565300"/>
                  <a:gd name="connsiteX72" fmla="*/ 199 w 606862"/>
                  <a:gd name="connsiteY72" fmla="*/ 547159 h 565300"/>
                  <a:gd name="connsiteX73" fmla="*/ 66908 w 606862"/>
                  <a:gd name="connsiteY73" fmla="*/ 355245 h 565300"/>
                  <a:gd name="connsiteX74" fmla="*/ 126172 w 606862"/>
                  <a:gd name="connsiteY74" fmla="*/ 337303 h 565300"/>
                  <a:gd name="connsiteX75" fmla="*/ 135205 w 606862"/>
                  <a:gd name="connsiteY75" fmla="*/ 326101 h 565300"/>
                  <a:gd name="connsiteX76" fmla="*/ 123094 w 606862"/>
                  <a:gd name="connsiteY76" fmla="*/ 310637 h 565300"/>
                  <a:gd name="connsiteX77" fmla="*/ 105127 w 606862"/>
                  <a:gd name="connsiteY77" fmla="*/ 277132 h 565300"/>
                  <a:gd name="connsiteX78" fmla="*/ 99766 w 606862"/>
                  <a:gd name="connsiteY78" fmla="*/ 262956 h 565300"/>
                  <a:gd name="connsiteX79" fmla="*/ 90633 w 606862"/>
                  <a:gd name="connsiteY79" fmla="*/ 243428 h 565300"/>
                  <a:gd name="connsiteX80" fmla="*/ 90633 w 606862"/>
                  <a:gd name="connsiteY80" fmla="*/ 224890 h 565300"/>
                  <a:gd name="connsiteX81" fmla="*/ 95398 w 606862"/>
                  <a:gd name="connsiteY81" fmla="*/ 210021 h 565300"/>
                  <a:gd name="connsiteX82" fmla="*/ 95398 w 606862"/>
                  <a:gd name="connsiteY82" fmla="*/ 183950 h 565300"/>
                  <a:gd name="connsiteX83" fmla="*/ 178487 w 606862"/>
                  <a:gd name="connsiteY83" fmla="*/ 100979 h 565300"/>
                  <a:gd name="connsiteX84" fmla="*/ 479606 w 606862"/>
                  <a:gd name="connsiteY84" fmla="*/ 93305 h 565300"/>
                  <a:gd name="connsiteX85" fmla="*/ 497278 w 606862"/>
                  <a:gd name="connsiteY85" fmla="*/ 106483 h 565300"/>
                  <a:gd name="connsiteX86" fmla="*/ 506710 w 606862"/>
                  <a:gd name="connsiteY86" fmla="*/ 172472 h 565300"/>
                  <a:gd name="connsiteX87" fmla="*/ 493505 w 606862"/>
                  <a:gd name="connsiteY87" fmla="*/ 190109 h 565300"/>
                  <a:gd name="connsiteX88" fmla="*/ 491222 w 606862"/>
                  <a:gd name="connsiteY88" fmla="*/ 190208 h 565300"/>
                  <a:gd name="connsiteX89" fmla="*/ 475833 w 606862"/>
                  <a:gd name="connsiteY89" fmla="*/ 176832 h 565300"/>
                  <a:gd name="connsiteX90" fmla="*/ 471862 w 606862"/>
                  <a:gd name="connsiteY90" fmla="*/ 148989 h 565300"/>
                  <a:gd name="connsiteX91" fmla="*/ 424107 w 606862"/>
                  <a:gd name="connsiteY91" fmla="*/ 213789 h 565300"/>
                  <a:gd name="connsiteX92" fmla="*/ 405244 w 606862"/>
                  <a:gd name="connsiteY92" fmla="*/ 218843 h 565300"/>
                  <a:gd name="connsiteX93" fmla="*/ 327506 w 606862"/>
                  <a:gd name="connsiteY93" fmla="*/ 184758 h 565300"/>
                  <a:gd name="connsiteX94" fmla="*/ 323237 w 606862"/>
                  <a:gd name="connsiteY94" fmla="*/ 189415 h 565300"/>
                  <a:gd name="connsiteX95" fmla="*/ 316486 w 606862"/>
                  <a:gd name="connsiteY95" fmla="*/ 152061 h 565300"/>
                  <a:gd name="connsiteX96" fmla="*/ 329790 w 606862"/>
                  <a:gd name="connsiteY96" fmla="*/ 151665 h 565300"/>
                  <a:gd name="connsiteX97" fmla="*/ 406336 w 606862"/>
                  <a:gd name="connsiteY97" fmla="*/ 185254 h 565300"/>
                  <a:gd name="connsiteX98" fmla="*/ 447538 w 606862"/>
                  <a:gd name="connsiteY98" fmla="*/ 129371 h 565300"/>
                  <a:gd name="connsiteX99" fmla="*/ 417952 w 606862"/>
                  <a:gd name="connsiteY99" fmla="*/ 133632 h 565300"/>
                  <a:gd name="connsiteX100" fmla="*/ 400280 w 606862"/>
                  <a:gd name="connsiteY100" fmla="*/ 120355 h 565300"/>
                  <a:gd name="connsiteX101" fmla="*/ 413484 w 606862"/>
                  <a:gd name="connsiteY101" fmla="*/ 102718 h 565300"/>
                  <a:gd name="connsiteX102" fmla="*/ 183273 w 606862"/>
                  <a:gd name="connsiteY102" fmla="*/ 0 h 565300"/>
                  <a:gd name="connsiteX103" fmla="*/ 580456 w 606862"/>
                  <a:gd name="connsiteY103" fmla="*/ 0 h 565300"/>
                  <a:gd name="connsiteX104" fmla="*/ 606862 w 606862"/>
                  <a:gd name="connsiteY104" fmla="*/ 26468 h 565300"/>
                  <a:gd name="connsiteX105" fmla="*/ 594850 w 606862"/>
                  <a:gd name="connsiteY105" fmla="*/ 48575 h 565300"/>
                  <a:gd name="connsiteX106" fmla="*/ 594850 w 606862"/>
                  <a:gd name="connsiteY106" fmla="*/ 299675 h 565300"/>
                  <a:gd name="connsiteX107" fmla="*/ 577776 w 606862"/>
                  <a:gd name="connsiteY107" fmla="*/ 316627 h 565300"/>
                  <a:gd name="connsiteX108" fmla="*/ 304086 w 606862"/>
                  <a:gd name="connsiteY108" fmla="*/ 316627 h 565300"/>
                  <a:gd name="connsiteX109" fmla="*/ 310439 w 606862"/>
                  <a:gd name="connsiteY109" fmla="*/ 302154 h 565300"/>
                  <a:gd name="connsiteX110" fmla="*/ 314410 w 606862"/>
                  <a:gd name="connsiteY110" fmla="*/ 292340 h 565300"/>
                  <a:gd name="connsiteX111" fmla="*/ 320962 w 606862"/>
                  <a:gd name="connsiteY111" fmla="*/ 282625 h 565300"/>
                  <a:gd name="connsiteX112" fmla="*/ 560801 w 606862"/>
                  <a:gd name="connsiteY112" fmla="*/ 282625 h 565300"/>
                  <a:gd name="connsiteX113" fmla="*/ 560801 w 606862"/>
                  <a:gd name="connsiteY113" fmla="*/ 52837 h 565300"/>
                  <a:gd name="connsiteX114" fmla="*/ 203028 w 606862"/>
                  <a:gd name="connsiteY114" fmla="*/ 52837 h 565300"/>
                  <a:gd name="connsiteX115" fmla="*/ 203028 w 606862"/>
                  <a:gd name="connsiteY115" fmla="*/ 71871 h 565300"/>
                  <a:gd name="connsiteX116" fmla="*/ 174835 w 606862"/>
                  <a:gd name="connsiteY116" fmla="*/ 71871 h 565300"/>
                  <a:gd name="connsiteX117" fmla="*/ 168879 w 606862"/>
                  <a:gd name="connsiteY117" fmla="*/ 72069 h 565300"/>
                  <a:gd name="connsiteX118" fmla="*/ 168879 w 606862"/>
                  <a:gd name="connsiteY118" fmla="*/ 48575 h 565300"/>
                  <a:gd name="connsiteX119" fmla="*/ 156867 w 606862"/>
                  <a:gd name="connsiteY119" fmla="*/ 26468 h 565300"/>
                  <a:gd name="connsiteX120" fmla="*/ 183273 w 606862"/>
                  <a:gd name="connsiteY120" fmla="*/ 0 h 56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606862" h="565300">
                    <a:moveTo>
                      <a:pt x="225640" y="344936"/>
                    </a:moveTo>
                    <a:cubicBezTo>
                      <a:pt x="221272" y="347315"/>
                      <a:pt x="216904" y="348802"/>
                      <a:pt x="212735" y="349595"/>
                    </a:cubicBezTo>
                    <a:cubicBezTo>
                      <a:pt x="210154" y="349991"/>
                      <a:pt x="208268" y="352172"/>
                      <a:pt x="208268" y="354750"/>
                    </a:cubicBezTo>
                    <a:lnTo>
                      <a:pt x="208268" y="368033"/>
                    </a:lnTo>
                    <a:cubicBezTo>
                      <a:pt x="207573" y="368330"/>
                      <a:pt x="206878" y="368826"/>
                      <a:pt x="206282" y="369421"/>
                    </a:cubicBezTo>
                    <a:cubicBezTo>
                      <a:pt x="205289" y="370511"/>
                      <a:pt x="204793" y="371998"/>
                      <a:pt x="204992" y="373584"/>
                    </a:cubicBezTo>
                    <a:lnTo>
                      <a:pt x="207870" y="401836"/>
                    </a:lnTo>
                    <a:cubicBezTo>
                      <a:pt x="208069" y="404017"/>
                      <a:pt x="209657" y="405801"/>
                      <a:pt x="211742" y="406396"/>
                    </a:cubicBezTo>
                    <a:cubicBezTo>
                      <a:pt x="212238" y="406495"/>
                      <a:pt x="212735" y="406594"/>
                      <a:pt x="213132" y="406594"/>
                    </a:cubicBezTo>
                    <a:cubicBezTo>
                      <a:pt x="214819" y="406594"/>
                      <a:pt x="216408" y="405801"/>
                      <a:pt x="217400" y="404413"/>
                    </a:cubicBezTo>
                    <a:lnTo>
                      <a:pt x="232390" y="384687"/>
                    </a:lnTo>
                    <a:cubicBezTo>
                      <a:pt x="233085" y="383695"/>
                      <a:pt x="233383" y="382605"/>
                      <a:pt x="233482" y="381415"/>
                    </a:cubicBezTo>
                    <a:lnTo>
                      <a:pt x="233383" y="349694"/>
                    </a:lnTo>
                    <a:cubicBezTo>
                      <a:pt x="233383" y="347811"/>
                      <a:pt x="232489" y="346026"/>
                      <a:pt x="230901" y="345134"/>
                    </a:cubicBezTo>
                    <a:cubicBezTo>
                      <a:pt x="229213" y="344143"/>
                      <a:pt x="227228" y="344143"/>
                      <a:pt x="225640" y="344936"/>
                    </a:cubicBezTo>
                    <a:close/>
                    <a:moveTo>
                      <a:pt x="158236" y="344936"/>
                    </a:moveTo>
                    <a:cubicBezTo>
                      <a:pt x="156548" y="344044"/>
                      <a:pt x="154563" y="344143"/>
                      <a:pt x="152974" y="345134"/>
                    </a:cubicBezTo>
                    <a:cubicBezTo>
                      <a:pt x="151386" y="346026"/>
                      <a:pt x="150393" y="347811"/>
                      <a:pt x="150393" y="349694"/>
                    </a:cubicBezTo>
                    <a:lnTo>
                      <a:pt x="150393" y="381415"/>
                    </a:lnTo>
                    <a:cubicBezTo>
                      <a:pt x="150393" y="382605"/>
                      <a:pt x="150791" y="383695"/>
                      <a:pt x="151485" y="384687"/>
                    </a:cubicBezTo>
                    <a:lnTo>
                      <a:pt x="166475" y="404512"/>
                    </a:lnTo>
                    <a:cubicBezTo>
                      <a:pt x="167468" y="405801"/>
                      <a:pt x="169056" y="406594"/>
                      <a:pt x="170644" y="406594"/>
                    </a:cubicBezTo>
                    <a:cubicBezTo>
                      <a:pt x="171141" y="406594"/>
                      <a:pt x="171637" y="406495"/>
                      <a:pt x="172133" y="406396"/>
                    </a:cubicBezTo>
                    <a:cubicBezTo>
                      <a:pt x="174218" y="405801"/>
                      <a:pt x="175707" y="404017"/>
                      <a:pt x="176005" y="401836"/>
                    </a:cubicBezTo>
                    <a:lnTo>
                      <a:pt x="178884" y="373584"/>
                    </a:lnTo>
                    <a:cubicBezTo>
                      <a:pt x="179082" y="372097"/>
                      <a:pt x="178586" y="370511"/>
                      <a:pt x="177593" y="369421"/>
                    </a:cubicBezTo>
                    <a:cubicBezTo>
                      <a:pt x="176998" y="368826"/>
                      <a:pt x="176303" y="368330"/>
                      <a:pt x="175509" y="368033"/>
                    </a:cubicBezTo>
                    <a:lnTo>
                      <a:pt x="175509" y="354750"/>
                    </a:lnTo>
                    <a:cubicBezTo>
                      <a:pt x="175509" y="352172"/>
                      <a:pt x="173722" y="349991"/>
                      <a:pt x="171141" y="349595"/>
                    </a:cubicBezTo>
                    <a:cubicBezTo>
                      <a:pt x="166971" y="348802"/>
                      <a:pt x="162604" y="347216"/>
                      <a:pt x="158236" y="344936"/>
                    </a:cubicBezTo>
                    <a:close/>
                    <a:moveTo>
                      <a:pt x="166475" y="201992"/>
                    </a:moveTo>
                    <a:cubicBezTo>
                      <a:pt x="151386" y="201992"/>
                      <a:pt x="136893" y="208038"/>
                      <a:pt x="129547" y="211706"/>
                    </a:cubicBezTo>
                    <a:cubicBezTo>
                      <a:pt x="127760" y="212598"/>
                      <a:pt x="126569" y="214482"/>
                      <a:pt x="126569" y="216464"/>
                    </a:cubicBezTo>
                    <a:lnTo>
                      <a:pt x="126569" y="225981"/>
                    </a:lnTo>
                    <a:lnTo>
                      <a:pt x="124385" y="225981"/>
                    </a:lnTo>
                    <a:cubicBezTo>
                      <a:pt x="121506" y="225981"/>
                      <a:pt x="119124" y="228360"/>
                      <a:pt x="119124" y="231334"/>
                    </a:cubicBezTo>
                    <a:lnTo>
                      <a:pt x="119124" y="240057"/>
                    </a:lnTo>
                    <a:cubicBezTo>
                      <a:pt x="119124" y="241842"/>
                      <a:pt x="120017" y="243527"/>
                      <a:pt x="121506" y="244518"/>
                    </a:cubicBezTo>
                    <a:lnTo>
                      <a:pt x="126668" y="247888"/>
                    </a:lnTo>
                    <a:lnTo>
                      <a:pt x="126966" y="250069"/>
                    </a:lnTo>
                    <a:cubicBezTo>
                      <a:pt x="128653" y="262758"/>
                      <a:pt x="135801" y="279213"/>
                      <a:pt x="146026" y="294083"/>
                    </a:cubicBezTo>
                    <a:cubicBezTo>
                      <a:pt x="159129" y="313016"/>
                      <a:pt x="171339" y="321442"/>
                      <a:pt x="177593" y="321442"/>
                    </a:cubicBezTo>
                    <a:lnTo>
                      <a:pt x="206183" y="321442"/>
                    </a:lnTo>
                    <a:cubicBezTo>
                      <a:pt x="212536" y="321442"/>
                      <a:pt x="224746" y="313016"/>
                      <a:pt x="237751" y="294083"/>
                    </a:cubicBezTo>
                    <a:cubicBezTo>
                      <a:pt x="248075" y="279213"/>
                      <a:pt x="255222" y="262758"/>
                      <a:pt x="256910" y="250069"/>
                    </a:cubicBezTo>
                    <a:lnTo>
                      <a:pt x="257207" y="247888"/>
                    </a:lnTo>
                    <a:lnTo>
                      <a:pt x="262369" y="244518"/>
                    </a:lnTo>
                    <a:cubicBezTo>
                      <a:pt x="263858" y="243527"/>
                      <a:pt x="264752" y="241842"/>
                      <a:pt x="264752" y="240057"/>
                    </a:cubicBezTo>
                    <a:lnTo>
                      <a:pt x="264752" y="231334"/>
                    </a:lnTo>
                    <a:cubicBezTo>
                      <a:pt x="264752" y="228360"/>
                      <a:pt x="262369" y="225981"/>
                      <a:pt x="259391" y="225981"/>
                    </a:cubicBezTo>
                    <a:lnTo>
                      <a:pt x="256513" y="225981"/>
                    </a:lnTo>
                    <a:cubicBezTo>
                      <a:pt x="256115" y="225287"/>
                      <a:pt x="255520" y="224692"/>
                      <a:pt x="254825" y="224197"/>
                    </a:cubicBezTo>
                    <a:cubicBezTo>
                      <a:pt x="253336" y="223205"/>
                      <a:pt x="251450" y="223106"/>
                      <a:pt x="249762" y="223800"/>
                    </a:cubicBezTo>
                    <a:cubicBezTo>
                      <a:pt x="242615" y="226972"/>
                      <a:pt x="235567" y="228657"/>
                      <a:pt x="228717" y="228657"/>
                    </a:cubicBezTo>
                    <a:cubicBezTo>
                      <a:pt x="216606" y="228657"/>
                      <a:pt x="205587" y="223602"/>
                      <a:pt x="196057" y="213788"/>
                    </a:cubicBezTo>
                    <a:cubicBezTo>
                      <a:pt x="188414" y="205957"/>
                      <a:pt x="178487" y="201992"/>
                      <a:pt x="166475" y="201992"/>
                    </a:cubicBezTo>
                    <a:close/>
                    <a:moveTo>
                      <a:pt x="178487" y="100979"/>
                    </a:moveTo>
                    <a:lnTo>
                      <a:pt x="205389" y="100979"/>
                    </a:lnTo>
                    <a:cubicBezTo>
                      <a:pt x="251152" y="100979"/>
                      <a:pt x="288477" y="138152"/>
                      <a:pt x="288477" y="183950"/>
                    </a:cubicBezTo>
                    <a:lnTo>
                      <a:pt x="288477" y="210021"/>
                    </a:lnTo>
                    <a:cubicBezTo>
                      <a:pt x="291555" y="214383"/>
                      <a:pt x="293242" y="219537"/>
                      <a:pt x="293242" y="224890"/>
                    </a:cubicBezTo>
                    <a:lnTo>
                      <a:pt x="293242" y="243428"/>
                    </a:lnTo>
                    <a:cubicBezTo>
                      <a:pt x="293242" y="250961"/>
                      <a:pt x="289867" y="258198"/>
                      <a:pt x="284109" y="262956"/>
                    </a:cubicBezTo>
                    <a:cubicBezTo>
                      <a:pt x="282620" y="267615"/>
                      <a:pt x="280834" y="272373"/>
                      <a:pt x="278749" y="277132"/>
                    </a:cubicBezTo>
                    <a:cubicBezTo>
                      <a:pt x="274381" y="288234"/>
                      <a:pt x="268226" y="299832"/>
                      <a:pt x="260781" y="310637"/>
                    </a:cubicBezTo>
                    <a:cubicBezTo>
                      <a:pt x="257704" y="315197"/>
                      <a:pt x="253534" y="320649"/>
                      <a:pt x="248670" y="326101"/>
                    </a:cubicBezTo>
                    <a:cubicBezTo>
                      <a:pt x="253137" y="329273"/>
                      <a:pt x="256314" y="332941"/>
                      <a:pt x="257704" y="337303"/>
                    </a:cubicBezTo>
                    <a:lnTo>
                      <a:pt x="316968" y="355245"/>
                    </a:lnTo>
                    <a:cubicBezTo>
                      <a:pt x="358661" y="367240"/>
                      <a:pt x="383875" y="542104"/>
                      <a:pt x="383875" y="549638"/>
                    </a:cubicBezTo>
                    <a:cubicBezTo>
                      <a:pt x="383875" y="558262"/>
                      <a:pt x="376827" y="565300"/>
                      <a:pt x="368091" y="565300"/>
                    </a:cubicBezTo>
                    <a:lnTo>
                      <a:pt x="15685" y="565300"/>
                    </a:lnTo>
                    <a:cubicBezTo>
                      <a:pt x="7048" y="565300"/>
                      <a:pt x="0" y="558262"/>
                      <a:pt x="0" y="549638"/>
                    </a:cubicBezTo>
                    <a:cubicBezTo>
                      <a:pt x="0" y="548745"/>
                      <a:pt x="100" y="547952"/>
                      <a:pt x="199" y="547159"/>
                    </a:cubicBezTo>
                    <a:cubicBezTo>
                      <a:pt x="199" y="547159"/>
                      <a:pt x="25215" y="367240"/>
                      <a:pt x="66908" y="355245"/>
                    </a:cubicBezTo>
                    <a:lnTo>
                      <a:pt x="126172" y="337303"/>
                    </a:lnTo>
                    <a:cubicBezTo>
                      <a:pt x="127562" y="332941"/>
                      <a:pt x="130738" y="329273"/>
                      <a:pt x="135205" y="326101"/>
                    </a:cubicBezTo>
                    <a:cubicBezTo>
                      <a:pt x="130341" y="320649"/>
                      <a:pt x="126172" y="315197"/>
                      <a:pt x="123094" y="310637"/>
                    </a:cubicBezTo>
                    <a:cubicBezTo>
                      <a:pt x="115649" y="299832"/>
                      <a:pt x="109395" y="288234"/>
                      <a:pt x="105127" y="277132"/>
                    </a:cubicBezTo>
                    <a:cubicBezTo>
                      <a:pt x="103042" y="272373"/>
                      <a:pt x="101255" y="267615"/>
                      <a:pt x="99766" y="262956"/>
                    </a:cubicBezTo>
                    <a:cubicBezTo>
                      <a:pt x="94008" y="258099"/>
                      <a:pt x="90633" y="250961"/>
                      <a:pt x="90633" y="243428"/>
                    </a:cubicBezTo>
                    <a:lnTo>
                      <a:pt x="90633" y="224890"/>
                    </a:lnTo>
                    <a:cubicBezTo>
                      <a:pt x="90633" y="219537"/>
                      <a:pt x="92321" y="214383"/>
                      <a:pt x="95398" y="210021"/>
                    </a:cubicBezTo>
                    <a:lnTo>
                      <a:pt x="95398" y="183950"/>
                    </a:lnTo>
                    <a:cubicBezTo>
                      <a:pt x="95398" y="138152"/>
                      <a:pt x="132624" y="100979"/>
                      <a:pt x="178487" y="100979"/>
                    </a:cubicBezTo>
                    <a:close/>
                    <a:moveTo>
                      <a:pt x="479606" y="93305"/>
                    </a:moveTo>
                    <a:cubicBezTo>
                      <a:pt x="488144" y="92017"/>
                      <a:pt x="496086" y="97962"/>
                      <a:pt x="497278" y="106483"/>
                    </a:cubicBezTo>
                    <a:lnTo>
                      <a:pt x="506710" y="172472"/>
                    </a:lnTo>
                    <a:cubicBezTo>
                      <a:pt x="508000" y="180993"/>
                      <a:pt x="502043" y="188821"/>
                      <a:pt x="493505" y="190109"/>
                    </a:cubicBezTo>
                    <a:cubicBezTo>
                      <a:pt x="492711" y="190208"/>
                      <a:pt x="492016" y="190208"/>
                      <a:pt x="491222" y="190208"/>
                    </a:cubicBezTo>
                    <a:cubicBezTo>
                      <a:pt x="483676" y="190208"/>
                      <a:pt x="476925" y="184659"/>
                      <a:pt x="475833" y="176832"/>
                    </a:cubicBezTo>
                    <a:lnTo>
                      <a:pt x="471862" y="148989"/>
                    </a:lnTo>
                    <a:lnTo>
                      <a:pt x="424107" y="213789"/>
                    </a:lnTo>
                    <a:cubicBezTo>
                      <a:pt x="419739" y="219635"/>
                      <a:pt x="411896" y="221716"/>
                      <a:pt x="405244" y="218843"/>
                    </a:cubicBezTo>
                    <a:lnTo>
                      <a:pt x="327506" y="184758"/>
                    </a:lnTo>
                    <a:lnTo>
                      <a:pt x="323237" y="189415"/>
                    </a:lnTo>
                    <a:cubicBezTo>
                      <a:pt x="322940" y="176336"/>
                      <a:pt x="320557" y="163753"/>
                      <a:pt x="316486" y="152061"/>
                    </a:cubicBezTo>
                    <a:cubicBezTo>
                      <a:pt x="320557" y="149980"/>
                      <a:pt x="325422" y="149782"/>
                      <a:pt x="329790" y="151665"/>
                    </a:cubicBezTo>
                    <a:lnTo>
                      <a:pt x="406336" y="185254"/>
                    </a:lnTo>
                    <a:lnTo>
                      <a:pt x="447538" y="129371"/>
                    </a:lnTo>
                    <a:lnTo>
                      <a:pt x="417952" y="133632"/>
                    </a:lnTo>
                    <a:cubicBezTo>
                      <a:pt x="409414" y="134821"/>
                      <a:pt x="401471" y="128876"/>
                      <a:pt x="400280" y="120355"/>
                    </a:cubicBezTo>
                    <a:cubicBezTo>
                      <a:pt x="398989" y="111834"/>
                      <a:pt x="404946" y="104006"/>
                      <a:pt x="413484" y="102718"/>
                    </a:cubicBezTo>
                    <a:close/>
                    <a:moveTo>
                      <a:pt x="183273" y="0"/>
                    </a:moveTo>
                    <a:lnTo>
                      <a:pt x="580456" y="0"/>
                    </a:lnTo>
                    <a:cubicBezTo>
                      <a:pt x="595049" y="0"/>
                      <a:pt x="606862" y="11896"/>
                      <a:pt x="606862" y="26468"/>
                    </a:cubicBezTo>
                    <a:cubicBezTo>
                      <a:pt x="606862" y="35687"/>
                      <a:pt x="602097" y="43816"/>
                      <a:pt x="594850" y="48575"/>
                    </a:cubicBezTo>
                    <a:lnTo>
                      <a:pt x="594850" y="299675"/>
                    </a:lnTo>
                    <a:cubicBezTo>
                      <a:pt x="594850" y="308994"/>
                      <a:pt x="587207" y="316627"/>
                      <a:pt x="577776" y="316627"/>
                    </a:cubicBezTo>
                    <a:lnTo>
                      <a:pt x="304086" y="316627"/>
                    </a:lnTo>
                    <a:cubicBezTo>
                      <a:pt x="306468" y="311770"/>
                      <a:pt x="308652" y="306912"/>
                      <a:pt x="310439" y="302154"/>
                    </a:cubicBezTo>
                    <a:cubicBezTo>
                      <a:pt x="311928" y="298882"/>
                      <a:pt x="313219" y="295611"/>
                      <a:pt x="314410" y="292340"/>
                    </a:cubicBezTo>
                    <a:cubicBezTo>
                      <a:pt x="316991" y="289267"/>
                      <a:pt x="319175" y="285995"/>
                      <a:pt x="320962" y="282625"/>
                    </a:cubicBezTo>
                    <a:lnTo>
                      <a:pt x="560801" y="282625"/>
                    </a:lnTo>
                    <a:lnTo>
                      <a:pt x="560801" y="52837"/>
                    </a:lnTo>
                    <a:lnTo>
                      <a:pt x="203028" y="52837"/>
                    </a:lnTo>
                    <a:lnTo>
                      <a:pt x="203028" y="71871"/>
                    </a:lnTo>
                    <a:lnTo>
                      <a:pt x="174835" y="71871"/>
                    </a:lnTo>
                    <a:cubicBezTo>
                      <a:pt x="172850" y="71871"/>
                      <a:pt x="170864" y="71970"/>
                      <a:pt x="168879" y="72069"/>
                    </a:cubicBezTo>
                    <a:lnTo>
                      <a:pt x="168879" y="48575"/>
                    </a:lnTo>
                    <a:cubicBezTo>
                      <a:pt x="161632" y="43816"/>
                      <a:pt x="156867" y="35687"/>
                      <a:pt x="156867" y="26468"/>
                    </a:cubicBezTo>
                    <a:cubicBezTo>
                      <a:pt x="156867" y="11896"/>
                      <a:pt x="168680" y="0"/>
                      <a:pt x="183273" y="0"/>
                    </a:cubicBezTo>
                    <a:close/>
                  </a:path>
                </a:pathLst>
              </a:custGeom>
              <a:solidFill>
                <a:schemeClr val="accent2"/>
              </a:solidFill>
              <a:ln>
                <a:noFill/>
              </a:ln>
            </p:spPr>
            <p:txBody>
              <a:bodyPr wrap="square" lIns="91440" tIns="45720" rIns="91440" bIns="45720" anchor="ctr">
                <a:normAutofit fontScale="9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cs typeface="+mn-ea"/>
                  <a:sym typeface="+mn-lt"/>
                </a:endParaRPr>
              </a:p>
            </p:txBody>
          </p:sp>
        </p:grpSp>
        <p:grpSp>
          <p:nvGrpSpPr>
            <p:cNvPr id="18" name="Group 17">
              <a:extLst>
                <a:ext uri="{FF2B5EF4-FFF2-40B4-BE49-F238E27FC236}">
                  <a16:creationId xmlns:a16="http://schemas.microsoft.com/office/drawing/2014/main" id="{B82BB86F-54AE-44FC-9C02-C822BEDC5FBC}"/>
                </a:ext>
              </a:extLst>
            </p:cNvPr>
            <p:cNvGrpSpPr/>
            <p:nvPr/>
          </p:nvGrpSpPr>
          <p:grpSpPr>
            <a:xfrm>
              <a:off x="8175625" y="4484829"/>
              <a:ext cx="3343275" cy="1186120"/>
              <a:chOff x="673100" y="4352925"/>
              <a:chExt cx="2891443" cy="1186120"/>
            </a:xfrm>
          </p:grpSpPr>
          <p:sp>
            <p:nvSpPr>
              <p:cNvPr id="23" name="Rectangle 22">
                <a:extLst>
                  <a:ext uri="{FF2B5EF4-FFF2-40B4-BE49-F238E27FC236}">
                    <a16:creationId xmlns:a16="http://schemas.microsoft.com/office/drawing/2014/main" id="{E632F477-E3A9-47DC-9B17-2FF72B06E79D}"/>
                  </a:ext>
                </a:extLst>
              </p:cNvPr>
              <p:cNvSpPr/>
              <p:nvPr/>
            </p:nvSpPr>
            <p:spPr bwMode="auto">
              <a:xfrm>
                <a:off x="673100" y="4747098"/>
                <a:ext cx="2891443" cy="791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buFont typeface="Arial" panose="020B0604020202020204" pitchFamily="34" charset="0"/>
                  <a:buChar char="•"/>
                </a:pPr>
                <a:r>
                  <a:rPr lang="en-US" altLang="zh-CN" sz="1100" b="0" i="0" dirty="0">
                    <a:solidFill>
                      <a:srgbClr val="0D0D0D"/>
                    </a:solidFill>
                    <a:effectLst/>
                    <a:latin typeface="Söhne"/>
                  </a:rPr>
                  <a:t>Combination of Gradient Boosting, Logistic Regression, AdaBoost with soft voting; 80.90% accuracy.</a:t>
                </a:r>
              </a:p>
              <a:p>
                <a:pPr algn="l">
                  <a:buFont typeface="Arial" panose="020B0604020202020204" pitchFamily="34" charset="0"/>
                  <a:buChar char="•"/>
                </a:pPr>
                <a:r>
                  <a:rPr lang="en-US" altLang="zh-CN" sz="1100" b="0" i="0" dirty="0">
                    <a:solidFill>
                      <a:srgbClr val="0D0D0D"/>
                    </a:solidFill>
                    <a:effectLst/>
                    <a:latin typeface="Söhne"/>
                  </a:rPr>
                  <a:t>Effective classification of non-churn and churn customers highlighted through confusion matrix.</a:t>
                </a:r>
              </a:p>
            </p:txBody>
          </p:sp>
          <p:sp>
            <p:nvSpPr>
              <p:cNvPr id="24" name="TextBox 23">
                <a:extLst>
                  <a:ext uri="{FF2B5EF4-FFF2-40B4-BE49-F238E27FC236}">
                    <a16:creationId xmlns:a16="http://schemas.microsoft.com/office/drawing/2014/main" id="{6BAC2652-93D3-460E-A1C2-A301031A0DD3}"/>
                  </a:ext>
                </a:extLst>
              </p:cNvPr>
              <p:cNvSpPr txBox="1"/>
              <p:nvPr/>
            </p:nvSpPr>
            <p:spPr bwMode="auto">
              <a:xfrm>
                <a:off x="673100" y="4352925"/>
                <a:ext cx="2891443" cy="39417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1600" b="1" i="0" dirty="0">
                    <a:solidFill>
                      <a:srgbClr val="0D0D0D"/>
                    </a:solidFill>
                    <a:effectLst/>
                    <a:latin typeface="Söhne"/>
                  </a:rPr>
                  <a:t>Voting Classifier</a:t>
                </a:r>
                <a:endParaRPr lang="en-US" altLang="zh-CN" sz="1600" dirty="0">
                  <a:cs typeface="+mn-ea"/>
                  <a:sym typeface="+mn-lt"/>
                </a:endParaRPr>
              </a:p>
            </p:txBody>
          </p:sp>
        </p:grpSp>
        <p:cxnSp>
          <p:nvCxnSpPr>
            <p:cNvPr id="19" name="Straight Connector 18">
              <a:extLst>
                <a:ext uri="{FF2B5EF4-FFF2-40B4-BE49-F238E27FC236}">
                  <a16:creationId xmlns:a16="http://schemas.microsoft.com/office/drawing/2014/main" id="{982C83B6-D0EF-4090-A08C-4A7D661E64D7}"/>
                </a:ext>
              </a:extLst>
            </p:cNvPr>
            <p:cNvCxnSpPr/>
            <p:nvPr/>
          </p:nvCxnSpPr>
          <p:spPr>
            <a:xfrm>
              <a:off x="673100" y="2918880"/>
              <a:ext cx="3282278"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0C3D8F3-8870-4A74-9845-FA2D1B72EB36}"/>
                </a:ext>
              </a:extLst>
            </p:cNvPr>
            <p:cNvCxnSpPr/>
            <p:nvPr/>
          </p:nvCxnSpPr>
          <p:spPr>
            <a:xfrm>
              <a:off x="673100" y="4358218"/>
              <a:ext cx="3282278"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02F38DA-934B-4F46-94B8-558D46D25A7B}"/>
                </a:ext>
              </a:extLst>
            </p:cNvPr>
            <p:cNvCxnSpPr/>
            <p:nvPr/>
          </p:nvCxnSpPr>
          <p:spPr>
            <a:xfrm>
              <a:off x="8236622" y="2918880"/>
              <a:ext cx="3282278"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E9BFBF1-3DB3-433C-8046-8473EF87F274}"/>
                </a:ext>
              </a:extLst>
            </p:cNvPr>
            <p:cNvCxnSpPr/>
            <p:nvPr/>
          </p:nvCxnSpPr>
          <p:spPr>
            <a:xfrm>
              <a:off x="8236622" y="4358218"/>
              <a:ext cx="3282278"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sp>
        <p:nvSpPr>
          <p:cNvPr id="49" name="Title 48">
            <a:extLst>
              <a:ext uri="{FF2B5EF4-FFF2-40B4-BE49-F238E27FC236}">
                <a16:creationId xmlns:a16="http://schemas.microsoft.com/office/drawing/2014/main" id="{2602904C-BD80-7EB6-D4DE-DB8549500FCD}"/>
              </a:ext>
            </a:extLst>
          </p:cNvPr>
          <p:cNvSpPr>
            <a:spLocks noGrp="1"/>
          </p:cNvSpPr>
          <p:nvPr>
            <p:ph type="title" hasCustomPrompt="1"/>
          </p:nvPr>
        </p:nvSpPr>
        <p:spPr>
          <a:xfrm>
            <a:off x="669924" y="1"/>
            <a:ext cx="10850563" cy="1028699"/>
          </a:xfrm>
        </p:spPr>
        <p:txBody>
          <a:bodyPr/>
          <a:lstStyle>
            <a:lvl1pPr>
              <a:defRPr/>
            </a:lvl1pPr>
          </a:lstStyle>
          <a:p>
            <a:r>
              <a:rPr lang="en-US" altLang="zh-CN" dirty="0"/>
              <a:t>Model evaluation</a:t>
            </a:r>
            <a:endParaRPr lang="en-US" dirty="0"/>
          </a:p>
        </p:txBody>
      </p:sp>
    </p:spTree>
    <p:extLst>
      <p:ext uri="{BB962C8B-B14F-4D97-AF65-F5344CB8AC3E}">
        <p14:creationId xmlns:p14="http://schemas.microsoft.com/office/powerpoint/2010/main" val="4191239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451001" y="1593965"/>
            <a:ext cx="5426076" cy="1621509"/>
          </a:xfrm>
        </p:spPr>
        <p:txBody>
          <a:bodyPr/>
          <a:lstStyle/>
          <a:p>
            <a:r>
              <a:rPr lang="en-US" altLang="zh-CN" dirty="0">
                <a:solidFill>
                  <a:schemeClr val="accent4"/>
                </a:solidFill>
                <a:latin typeface="+mn-lt"/>
                <a:ea typeface="+mn-ea"/>
                <a:cs typeface="+mn-ea"/>
                <a:sym typeface="+mn-lt"/>
              </a:rPr>
              <a:t>Thanks</a:t>
            </a:r>
            <a:r>
              <a:rPr lang="en-US" altLang="zh-CN" dirty="0">
                <a:latin typeface="+mn-lt"/>
                <a:ea typeface="+mn-ea"/>
                <a:cs typeface="+mn-ea"/>
                <a:sym typeface="+mn-lt"/>
              </a:rPr>
              <a:t>.</a:t>
            </a:r>
            <a:endParaRPr lang="zh-CN" altLang="en-US" dirty="0">
              <a:latin typeface="+mn-lt"/>
              <a:ea typeface="+mn-ea"/>
              <a:cs typeface="+mn-ea"/>
              <a:sym typeface="+mn-lt"/>
            </a:endParaRPr>
          </a:p>
        </p:txBody>
      </p:sp>
    </p:spTree>
    <p:extLst>
      <p:ext uri="{BB962C8B-B14F-4D97-AF65-F5344CB8AC3E}">
        <p14:creationId xmlns:p14="http://schemas.microsoft.com/office/powerpoint/2010/main" val="1259043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3717568-0B9B-4729-BE41-0EBA917BB41A}"/>
              </a:ext>
            </a:extLst>
          </p:cNvPr>
          <p:cNvSpPr>
            <a:spLocks noGrp="1"/>
          </p:cNvSpPr>
          <p:nvPr>
            <p:ph type="sldNum" sz="quarter" idx="4294967295"/>
          </p:nvPr>
        </p:nvSpPr>
        <p:spPr>
          <a:xfrm>
            <a:off x="9282113" y="6240463"/>
            <a:ext cx="2909887" cy="206375"/>
          </a:xfrm>
        </p:spPr>
        <p:txBody>
          <a:bodyPr/>
          <a:lstStyle/>
          <a:p>
            <a:fld id="{5DD3DB80-B894-403A-B48E-6FDC1A72010E}" type="slidenum">
              <a:rPr lang="zh-CN" altLang="en-US" smtClean="0">
                <a:cs typeface="+mn-ea"/>
                <a:sym typeface="+mn-lt"/>
              </a:rPr>
              <a:pPr/>
              <a:t>2</a:t>
            </a:fld>
            <a:endParaRPr lang="zh-CN" altLang="en-US">
              <a:cs typeface="+mn-ea"/>
              <a:sym typeface="+mn-lt"/>
            </a:endParaRPr>
          </a:p>
        </p:txBody>
      </p:sp>
      <p:grpSp>
        <p:nvGrpSpPr>
          <p:cNvPr id="5" name="Group 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38648C3-4164-456F-8CFD-67B4BC4C81D8}"/>
              </a:ext>
            </a:extLst>
          </p:cNvPr>
          <p:cNvGrpSpPr>
            <a:grpSpLocks noChangeAspect="1"/>
          </p:cNvGrpSpPr>
          <p:nvPr/>
        </p:nvGrpSpPr>
        <p:grpSpPr>
          <a:xfrm>
            <a:off x="811491" y="1372444"/>
            <a:ext cx="8765511" cy="4113113"/>
            <a:chOff x="811491" y="1372444"/>
            <a:chExt cx="8765511" cy="4113113"/>
          </a:xfrm>
        </p:grpSpPr>
        <p:grpSp>
          <p:nvGrpSpPr>
            <p:cNvPr id="6" name="Group 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786B010B-6BAC-491E-9EDA-6DA5309AEE73}"/>
                </a:ext>
              </a:extLst>
            </p:cNvPr>
            <p:cNvGrpSpPr>
              <a:grpSpLocks noChangeAspect="1"/>
            </p:cNvGrpSpPr>
            <p:nvPr/>
          </p:nvGrpSpPr>
          <p:grpSpPr>
            <a:xfrm>
              <a:off x="2614998" y="1372444"/>
              <a:ext cx="6962004" cy="4113113"/>
              <a:chOff x="2126734" y="1308673"/>
              <a:chExt cx="7535439" cy="4451893"/>
            </a:xfrm>
          </p:grpSpPr>
          <p:sp>
            <p:nvSpPr>
              <p:cNvPr id="8" name="Arrow: Pentagon 7">
                <a:extLst>
                  <a:ext uri="{FF2B5EF4-FFF2-40B4-BE49-F238E27FC236}">
                    <a16:creationId xmlns:a16="http://schemas.microsoft.com/office/drawing/2014/main" id="{E35B9F1F-C90B-43AA-82C3-57929B281C96}"/>
                  </a:ext>
                </a:extLst>
              </p:cNvPr>
              <p:cNvSpPr/>
              <p:nvPr/>
            </p:nvSpPr>
            <p:spPr>
              <a:xfrm>
                <a:off x="2581830" y="1513162"/>
                <a:ext cx="7080343" cy="581337"/>
              </a:xfrm>
              <a:prstGeom prst="homePlat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anchor="ctr" anchorCtr="0" forceAA="0" compatLnSpc="1">
                <a:prstTxWarp prst="textNoShape">
                  <a:avLst/>
                </a:prstTxWarp>
                <a:normAutofit/>
              </a:bodyPr>
              <a:lstStyle/>
              <a:p>
                <a:pPr algn="ctr">
                  <a:lnSpc>
                    <a:spcPct val="120000"/>
                  </a:lnSpc>
                </a:pPr>
                <a:r>
                  <a:rPr lang="en-US" altLang="zh-CN" sz="1200" dirty="0">
                    <a:solidFill>
                      <a:schemeClr val="tx1"/>
                    </a:solidFill>
                    <a:cs typeface="+mn-ea"/>
                    <a:sym typeface="+mn-lt"/>
                  </a:rPr>
                  <a:t>Objective</a:t>
                </a:r>
              </a:p>
            </p:txBody>
          </p:sp>
          <p:sp>
            <p:nvSpPr>
              <p:cNvPr id="9" name="Isosceles Triangle 8">
                <a:extLst>
                  <a:ext uri="{FF2B5EF4-FFF2-40B4-BE49-F238E27FC236}">
                    <a16:creationId xmlns:a16="http://schemas.microsoft.com/office/drawing/2014/main" id="{C732C71F-2CF3-4455-87F9-014B40179E3C}"/>
                  </a:ext>
                </a:extLst>
              </p:cNvPr>
              <p:cNvSpPr/>
              <p:nvPr/>
            </p:nvSpPr>
            <p:spPr>
              <a:xfrm rot="19800000" flipH="1">
                <a:off x="2126734" y="1308673"/>
                <a:ext cx="910194" cy="784643"/>
              </a:xfrm>
              <a:prstGeom prst="triangle">
                <a:avLst/>
              </a:prstGeom>
              <a:solidFill>
                <a:schemeClr val="accent1"/>
              </a:solidFill>
              <a:ln>
                <a:noFill/>
              </a:ln>
            </p:spPr>
            <p:txBody>
              <a:bodyPr wrap="square" lIns="91440" tIns="45720" rIns="91440" bIns="45720" anchor="ctr">
                <a:normAutofit lnSpcReduction="10000"/>
              </a:bodyPr>
              <a:lstStyle/>
              <a:p>
                <a:pPr algn="ctr"/>
                <a:endParaRPr>
                  <a:cs typeface="+mn-ea"/>
                  <a:sym typeface="+mn-lt"/>
                </a:endParaRPr>
              </a:p>
            </p:txBody>
          </p:sp>
          <p:sp>
            <p:nvSpPr>
              <p:cNvPr id="10" name="TextBox 9">
                <a:extLst>
                  <a:ext uri="{FF2B5EF4-FFF2-40B4-BE49-F238E27FC236}">
                    <a16:creationId xmlns:a16="http://schemas.microsoft.com/office/drawing/2014/main" id="{61C04551-B9E0-4FBB-B501-DB5467F2897B}"/>
                  </a:ext>
                </a:extLst>
              </p:cNvPr>
              <p:cNvSpPr txBox="1"/>
              <p:nvPr/>
            </p:nvSpPr>
            <p:spPr bwMode="auto">
              <a:xfrm>
                <a:off x="2408267" y="1574269"/>
                <a:ext cx="508712" cy="46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scene3d>
                  <a:camera prst="orthographicFront"/>
                  <a:lightRig rig="threePt" dir="t"/>
                </a:scene3d>
                <a:sp3d>
                  <a:bevelT w="1270" h="1270"/>
                </a:sp3d>
              </a:bodyPr>
              <a:lstStyle/>
              <a:p>
                <a:pPr algn="ctr"/>
                <a:r>
                  <a:rPr lang="en-US" altLang="ko-KR" sz="2000" b="1">
                    <a:solidFill>
                      <a:schemeClr val="bg1"/>
                    </a:solidFill>
                    <a:cs typeface="+mn-ea"/>
                    <a:sym typeface="+mn-lt"/>
                  </a:rPr>
                  <a:t>01</a:t>
                </a:r>
              </a:p>
            </p:txBody>
          </p:sp>
          <p:sp>
            <p:nvSpPr>
              <p:cNvPr id="11" name="Arrow: Pentagon 10">
                <a:extLst>
                  <a:ext uri="{FF2B5EF4-FFF2-40B4-BE49-F238E27FC236}">
                    <a16:creationId xmlns:a16="http://schemas.microsoft.com/office/drawing/2014/main" id="{B28DA1BE-47A0-4FF3-915E-7662922415DE}"/>
                  </a:ext>
                </a:extLst>
              </p:cNvPr>
              <p:cNvSpPr/>
              <p:nvPr/>
            </p:nvSpPr>
            <p:spPr>
              <a:xfrm>
                <a:off x="2581830" y="2429679"/>
                <a:ext cx="7080343" cy="581337"/>
              </a:xfrm>
              <a:prstGeom prst="homePlat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anchor="ctr" anchorCtr="0" forceAA="0" compatLnSpc="1">
                <a:prstTxWarp prst="textNoShape">
                  <a:avLst/>
                </a:prstTxWarp>
                <a:normAutofit/>
              </a:bodyPr>
              <a:lstStyle/>
              <a:p>
                <a:pPr algn="ctr">
                  <a:lnSpc>
                    <a:spcPct val="120000"/>
                  </a:lnSpc>
                </a:pPr>
                <a:r>
                  <a:rPr lang="en-US" altLang="zh-CN" sz="1200" dirty="0">
                    <a:solidFill>
                      <a:schemeClr val="tx1"/>
                    </a:solidFill>
                    <a:cs typeface="+mn-ea"/>
                    <a:sym typeface="+mn-lt"/>
                  </a:rPr>
                  <a:t>Data Overview &amp; Resources</a:t>
                </a:r>
              </a:p>
            </p:txBody>
          </p:sp>
          <p:sp>
            <p:nvSpPr>
              <p:cNvPr id="12" name="Isosceles Triangle 11">
                <a:extLst>
                  <a:ext uri="{FF2B5EF4-FFF2-40B4-BE49-F238E27FC236}">
                    <a16:creationId xmlns:a16="http://schemas.microsoft.com/office/drawing/2014/main" id="{77F22AB1-7BD2-45CF-A338-5F20825FB2E9}"/>
                  </a:ext>
                </a:extLst>
              </p:cNvPr>
              <p:cNvSpPr/>
              <p:nvPr/>
            </p:nvSpPr>
            <p:spPr>
              <a:xfrm rot="19800000" flipH="1">
                <a:off x="2126734" y="2225190"/>
                <a:ext cx="910194" cy="784643"/>
              </a:xfrm>
              <a:prstGeom prst="triangle">
                <a:avLst/>
              </a:prstGeom>
              <a:solidFill>
                <a:schemeClr val="accent2"/>
              </a:solidFill>
              <a:ln>
                <a:noFill/>
              </a:ln>
            </p:spPr>
            <p:txBody>
              <a:bodyPr wrap="square" lIns="91440" tIns="45720" rIns="91440" bIns="45720" anchor="ctr">
                <a:normAutofit lnSpcReduction="10000"/>
              </a:bodyPr>
              <a:lstStyle/>
              <a:p>
                <a:pPr algn="ctr"/>
                <a:endParaRPr>
                  <a:cs typeface="+mn-ea"/>
                  <a:sym typeface="+mn-lt"/>
                </a:endParaRPr>
              </a:p>
            </p:txBody>
          </p:sp>
          <p:sp>
            <p:nvSpPr>
              <p:cNvPr id="13" name="TextBox 12">
                <a:extLst>
                  <a:ext uri="{FF2B5EF4-FFF2-40B4-BE49-F238E27FC236}">
                    <a16:creationId xmlns:a16="http://schemas.microsoft.com/office/drawing/2014/main" id="{D27E5E24-B2D2-4814-A1A1-EDACF091342E}"/>
                  </a:ext>
                </a:extLst>
              </p:cNvPr>
              <p:cNvSpPr txBox="1"/>
              <p:nvPr/>
            </p:nvSpPr>
            <p:spPr bwMode="auto">
              <a:xfrm>
                <a:off x="2408267" y="2490787"/>
                <a:ext cx="508712" cy="46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scene3d>
                  <a:camera prst="orthographicFront"/>
                  <a:lightRig rig="threePt" dir="t"/>
                </a:scene3d>
                <a:sp3d>
                  <a:bevelT w="1270" h="1270"/>
                </a:sp3d>
              </a:bodyPr>
              <a:lstStyle/>
              <a:p>
                <a:pPr algn="ctr"/>
                <a:r>
                  <a:rPr lang="en-US" altLang="ko-KR" sz="2000" b="1">
                    <a:solidFill>
                      <a:schemeClr val="bg1"/>
                    </a:solidFill>
                    <a:cs typeface="+mn-ea"/>
                    <a:sym typeface="+mn-lt"/>
                  </a:rPr>
                  <a:t>02</a:t>
                </a:r>
              </a:p>
            </p:txBody>
          </p:sp>
          <p:sp>
            <p:nvSpPr>
              <p:cNvPr id="14" name="Arrow: Pentagon 13">
                <a:extLst>
                  <a:ext uri="{FF2B5EF4-FFF2-40B4-BE49-F238E27FC236}">
                    <a16:creationId xmlns:a16="http://schemas.microsoft.com/office/drawing/2014/main" id="{AD1BF599-C16B-4E81-AE5E-E52F4452073B}"/>
                  </a:ext>
                </a:extLst>
              </p:cNvPr>
              <p:cNvSpPr/>
              <p:nvPr/>
            </p:nvSpPr>
            <p:spPr>
              <a:xfrm>
                <a:off x="2581830" y="3346196"/>
                <a:ext cx="7080343" cy="581337"/>
              </a:xfrm>
              <a:prstGeom prst="homePlat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anchor="ctr" anchorCtr="0" forceAA="0" compatLnSpc="1">
                <a:prstTxWarp prst="textNoShape">
                  <a:avLst/>
                </a:prstTxWarp>
                <a:normAutofit/>
              </a:bodyPr>
              <a:lstStyle/>
              <a:p>
                <a:pPr algn="ctr">
                  <a:lnSpc>
                    <a:spcPct val="120000"/>
                  </a:lnSpc>
                </a:pPr>
                <a:r>
                  <a:rPr lang="en-US" altLang="zh-CN" sz="1200" dirty="0">
                    <a:solidFill>
                      <a:schemeClr val="tx1"/>
                    </a:solidFill>
                    <a:cs typeface="+mn-ea"/>
                    <a:sym typeface="+mn-lt"/>
                  </a:rPr>
                  <a:t>Data Wrangling</a:t>
                </a:r>
              </a:p>
            </p:txBody>
          </p:sp>
          <p:sp>
            <p:nvSpPr>
              <p:cNvPr id="15" name="Isosceles Triangle 14">
                <a:extLst>
                  <a:ext uri="{FF2B5EF4-FFF2-40B4-BE49-F238E27FC236}">
                    <a16:creationId xmlns:a16="http://schemas.microsoft.com/office/drawing/2014/main" id="{2DD60222-FFD7-45B9-B360-F240233F4D46}"/>
                  </a:ext>
                </a:extLst>
              </p:cNvPr>
              <p:cNvSpPr/>
              <p:nvPr/>
            </p:nvSpPr>
            <p:spPr>
              <a:xfrm rot="19800000" flipH="1">
                <a:off x="2126734" y="3141707"/>
                <a:ext cx="910194" cy="784643"/>
              </a:xfrm>
              <a:prstGeom prst="triangle">
                <a:avLst/>
              </a:prstGeom>
              <a:solidFill>
                <a:schemeClr val="accent1"/>
              </a:solidFill>
              <a:ln>
                <a:noFill/>
              </a:ln>
            </p:spPr>
            <p:txBody>
              <a:bodyPr wrap="square" lIns="91440" tIns="45720" rIns="91440" bIns="45720" anchor="ctr">
                <a:normAutofit lnSpcReduction="10000"/>
              </a:bodyPr>
              <a:lstStyle/>
              <a:p>
                <a:pPr algn="ctr"/>
                <a:endParaRPr>
                  <a:cs typeface="+mn-ea"/>
                  <a:sym typeface="+mn-lt"/>
                </a:endParaRPr>
              </a:p>
            </p:txBody>
          </p:sp>
          <p:sp>
            <p:nvSpPr>
              <p:cNvPr id="16" name="TextBox 15">
                <a:extLst>
                  <a:ext uri="{FF2B5EF4-FFF2-40B4-BE49-F238E27FC236}">
                    <a16:creationId xmlns:a16="http://schemas.microsoft.com/office/drawing/2014/main" id="{792535CD-4804-4420-8B4B-7BC38ECBF266}"/>
                  </a:ext>
                </a:extLst>
              </p:cNvPr>
              <p:cNvSpPr txBox="1"/>
              <p:nvPr/>
            </p:nvSpPr>
            <p:spPr bwMode="auto">
              <a:xfrm>
                <a:off x="2408267" y="3407304"/>
                <a:ext cx="508712" cy="46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scene3d>
                  <a:camera prst="orthographicFront"/>
                  <a:lightRig rig="threePt" dir="t"/>
                </a:scene3d>
                <a:sp3d>
                  <a:bevelT w="1270" h="1270"/>
                </a:sp3d>
              </a:bodyPr>
              <a:lstStyle/>
              <a:p>
                <a:pPr algn="ctr"/>
                <a:r>
                  <a:rPr lang="en-US" altLang="ko-KR" sz="2000" b="1">
                    <a:solidFill>
                      <a:schemeClr val="bg1"/>
                    </a:solidFill>
                    <a:cs typeface="+mn-ea"/>
                    <a:sym typeface="+mn-lt"/>
                  </a:rPr>
                  <a:t>03</a:t>
                </a:r>
              </a:p>
            </p:txBody>
          </p:sp>
          <p:sp>
            <p:nvSpPr>
              <p:cNvPr id="17" name="Arrow: Pentagon 16">
                <a:extLst>
                  <a:ext uri="{FF2B5EF4-FFF2-40B4-BE49-F238E27FC236}">
                    <a16:creationId xmlns:a16="http://schemas.microsoft.com/office/drawing/2014/main" id="{E990A176-C458-45BF-8ECD-F1E9C8012654}"/>
                  </a:ext>
                </a:extLst>
              </p:cNvPr>
              <p:cNvSpPr/>
              <p:nvPr/>
            </p:nvSpPr>
            <p:spPr>
              <a:xfrm>
                <a:off x="2581830" y="4262713"/>
                <a:ext cx="7080343" cy="581337"/>
              </a:xfrm>
              <a:prstGeom prst="homePlat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anchor="ctr" anchorCtr="0" forceAA="0" compatLnSpc="1">
                <a:prstTxWarp prst="textNoShape">
                  <a:avLst/>
                </a:prstTxWarp>
                <a:normAutofit/>
              </a:bodyPr>
              <a:lstStyle/>
              <a:p>
                <a:pPr algn="ctr">
                  <a:lnSpc>
                    <a:spcPct val="120000"/>
                  </a:lnSpc>
                </a:pPr>
                <a:r>
                  <a:rPr lang="en-US" altLang="zh-CN" sz="1200" dirty="0">
                    <a:solidFill>
                      <a:schemeClr val="tx1"/>
                    </a:solidFill>
                    <a:cs typeface="+mn-ea"/>
                    <a:sym typeface="+mn-lt"/>
                  </a:rPr>
                  <a:t>EDA</a:t>
                </a:r>
              </a:p>
            </p:txBody>
          </p:sp>
          <p:sp>
            <p:nvSpPr>
              <p:cNvPr id="18" name="Isosceles Triangle 17">
                <a:extLst>
                  <a:ext uri="{FF2B5EF4-FFF2-40B4-BE49-F238E27FC236}">
                    <a16:creationId xmlns:a16="http://schemas.microsoft.com/office/drawing/2014/main" id="{39BA8313-94E1-4D67-AFE6-E5EAD510234D}"/>
                  </a:ext>
                </a:extLst>
              </p:cNvPr>
              <p:cNvSpPr/>
              <p:nvPr/>
            </p:nvSpPr>
            <p:spPr>
              <a:xfrm rot="19800000" flipH="1">
                <a:off x="2126734" y="4058224"/>
                <a:ext cx="910194" cy="784643"/>
              </a:xfrm>
              <a:prstGeom prst="triangle">
                <a:avLst/>
              </a:prstGeom>
              <a:solidFill>
                <a:schemeClr val="accent2"/>
              </a:solidFill>
              <a:ln>
                <a:noFill/>
              </a:ln>
            </p:spPr>
            <p:txBody>
              <a:bodyPr wrap="square" lIns="91440" tIns="45720" rIns="91440" bIns="45720" anchor="ctr">
                <a:normAutofit lnSpcReduction="10000"/>
              </a:bodyPr>
              <a:lstStyle/>
              <a:p>
                <a:pPr algn="ctr"/>
                <a:endParaRPr>
                  <a:cs typeface="+mn-ea"/>
                  <a:sym typeface="+mn-lt"/>
                </a:endParaRPr>
              </a:p>
            </p:txBody>
          </p:sp>
          <p:sp>
            <p:nvSpPr>
              <p:cNvPr id="19" name="TextBox 18">
                <a:extLst>
                  <a:ext uri="{FF2B5EF4-FFF2-40B4-BE49-F238E27FC236}">
                    <a16:creationId xmlns:a16="http://schemas.microsoft.com/office/drawing/2014/main" id="{92E12228-2B3B-4CF1-829A-FD22D7F86D1F}"/>
                  </a:ext>
                </a:extLst>
              </p:cNvPr>
              <p:cNvSpPr txBox="1"/>
              <p:nvPr/>
            </p:nvSpPr>
            <p:spPr bwMode="auto">
              <a:xfrm>
                <a:off x="2408267" y="4323821"/>
                <a:ext cx="508712" cy="46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scene3d>
                  <a:camera prst="orthographicFront"/>
                  <a:lightRig rig="threePt" dir="t"/>
                </a:scene3d>
                <a:sp3d>
                  <a:bevelT w="1270" h="1270"/>
                </a:sp3d>
              </a:bodyPr>
              <a:lstStyle/>
              <a:p>
                <a:pPr algn="ctr"/>
                <a:r>
                  <a:rPr lang="en-US" altLang="ko-KR" sz="2000" b="1">
                    <a:solidFill>
                      <a:schemeClr val="bg1"/>
                    </a:solidFill>
                    <a:cs typeface="+mn-ea"/>
                    <a:sym typeface="+mn-lt"/>
                  </a:rPr>
                  <a:t>04</a:t>
                </a:r>
              </a:p>
            </p:txBody>
          </p:sp>
          <p:sp>
            <p:nvSpPr>
              <p:cNvPr id="20" name="Arrow: Pentagon 19">
                <a:extLst>
                  <a:ext uri="{FF2B5EF4-FFF2-40B4-BE49-F238E27FC236}">
                    <a16:creationId xmlns:a16="http://schemas.microsoft.com/office/drawing/2014/main" id="{2306E93F-45E9-48F1-834F-DA2353A21A23}"/>
                  </a:ext>
                </a:extLst>
              </p:cNvPr>
              <p:cNvSpPr/>
              <p:nvPr/>
            </p:nvSpPr>
            <p:spPr>
              <a:xfrm>
                <a:off x="2581830" y="5179229"/>
                <a:ext cx="7080343" cy="581337"/>
              </a:xfrm>
              <a:prstGeom prst="homePlat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anchor="ctr" anchorCtr="0" forceAA="0" compatLnSpc="1">
                <a:prstTxWarp prst="textNoShape">
                  <a:avLst/>
                </a:prstTxWarp>
                <a:normAutofit/>
              </a:bodyPr>
              <a:lstStyle/>
              <a:p>
                <a:pPr algn="ctr">
                  <a:lnSpc>
                    <a:spcPct val="120000"/>
                  </a:lnSpc>
                </a:pPr>
                <a:r>
                  <a:rPr lang="en-US" altLang="zh-CN" sz="1200" dirty="0">
                    <a:solidFill>
                      <a:schemeClr val="tx1"/>
                    </a:solidFill>
                    <a:cs typeface="+mn-ea"/>
                    <a:sym typeface="+mn-lt"/>
                  </a:rPr>
                  <a:t>Data Preprocessing &amp; Modeling</a:t>
                </a:r>
              </a:p>
            </p:txBody>
          </p:sp>
          <p:sp>
            <p:nvSpPr>
              <p:cNvPr id="21" name="Isosceles Triangle 20">
                <a:extLst>
                  <a:ext uri="{FF2B5EF4-FFF2-40B4-BE49-F238E27FC236}">
                    <a16:creationId xmlns:a16="http://schemas.microsoft.com/office/drawing/2014/main" id="{6AA06594-FF28-4669-AA6A-ADC997033ABA}"/>
                  </a:ext>
                </a:extLst>
              </p:cNvPr>
              <p:cNvSpPr/>
              <p:nvPr/>
            </p:nvSpPr>
            <p:spPr>
              <a:xfrm rot="19800000" flipH="1">
                <a:off x="2126734" y="4974740"/>
                <a:ext cx="910194" cy="784643"/>
              </a:xfrm>
              <a:prstGeom prst="triangle">
                <a:avLst/>
              </a:prstGeom>
              <a:solidFill>
                <a:schemeClr val="accent1"/>
              </a:solidFill>
              <a:ln>
                <a:noFill/>
              </a:ln>
            </p:spPr>
            <p:txBody>
              <a:bodyPr wrap="square" lIns="91440" tIns="45720" rIns="91440" bIns="45720" anchor="ctr">
                <a:normAutofit lnSpcReduction="10000"/>
              </a:bodyPr>
              <a:lstStyle/>
              <a:p>
                <a:pPr algn="ctr"/>
                <a:endParaRPr>
                  <a:cs typeface="+mn-ea"/>
                  <a:sym typeface="+mn-lt"/>
                </a:endParaRPr>
              </a:p>
            </p:txBody>
          </p:sp>
          <p:sp>
            <p:nvSpPr>
              <p:cNvPr id="22" name="TextBox 21">
                <a:extLst>
                  <a:ext uri="{FF2B5EF4-FFF2-40B4-BE49-F238E27FC236}">
                    <a16:creationId xmlns:a16="http://schemas.microsoft.com/office/drawing/2014/main" id="{79125F71-FF84-4CD4-810F-4C317748989C}"/>
                  </a:ext>
                </a:extLst>
              </p:cNvPr>
              <p:cNvSpPr txBox="1"/>
              <p:nvPr/>
            </p:nvSpPr>
            <p:spPr bwMode="auto">
              <a:xfrm>
                <a:off x="2408267" y="5240336"/>
                <a:ext cx="508712" cy="46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scene3d>
                  <a:camera prst="orthographicFront"/>
                  <a:lightRig rig="threePt" dir="t"/>
                </a:scene3d>
                <a:sp3d>
                  <a:bevelT w="1270" h="1270"/>
                </a:sp3d>
              </a:bodyPr>
              <a:lstStyle/>
              <a:p>
                <a:pPr algn="ctr"/>
                <a:r>
                  <a:rPr lang="en-US" altLang="ko-KR" sz="2000" b="1">
                    <a:solidFill>
                      <a:schemeClr val="bg1"/>
                    </a:solidFill>
                    <a:cs typeface="+mn-ea"/>
                    <a:sym typeface="+mn-lt"/>
                  </a:rPr>
                  <a:t>05</a:t>
                </a:r>
              </a:p>
            </p:txBody>
          </p:sp>
        </p:grpSp>
        <p:sp>
          <p:nvSpPr>
            <p:cNvPr id="7" name="Rectangle 6">
              <a:extLst>
                <a:ext uri="{FF2B5EF4-FFF2-40B4-BE49-F238E27FC236}">
                  <a16:creationId xmlns:a16="http://schemas.microsoft.com/office/drawing/2014/main" id="{01914077-4108-4D3A-8DB1-C3BAAAAA946E}"/>
                </a:ext>
              </a:extLst>
            </p:cNvPr>
            <p:cNvSpPr/>
            <p:nvPr/>
          </p:nvSpPr>
          <p:spPr>
            <a:xfrm>
              <a:off x="811491" y="1376706"/>
              <a:ext cx="2044149" cy="369332"/>
            </a:xfrm>
            <a:prstGeom prst="rect">
              <a:avLst/>
            </a:prstGeom>
          </p:spPr>
          <p:txBody>
            <a:bodyPr wrap="square" lIns="91440" tIns="45720" rIns="91440" bIns="45720">
              <a:normAutofit/>
            </a:bodyPr>
            <a:lstStyle/>
            <a:p>
              <a:r>
                <a:rPr lang="en-US" altLang="zh-CN" dirty="0">
                  <a:cs typeface="+mn-ea"/>
                  <a:sym typeface="+mn-lt"/>
                </a:rPr>
                <a:t>CONTENTS </a:t>
              </a:r>
              <a:endParaRPr lang="zh-CN" altLang="en-US" dirty="0">
                <a:cs typeface="+mn-ea"/>
                <a:sym typeface="+mn-lt"/>
              </a:endParaRPr>
            </a:p>
          </p:txBody>
        </p:sp>
      </p:grpSp>
    </p:spTree>
    <p:extLst>
      <p:ext uri="{BB962C8B-B14F-4D97-AF65-F5344CB8AC3E}">
        <p14:creationId xmlns:p14="http://schemas.microsoft.com/office/powerpoint/2010/main" val="1695361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CN" dirty="0">
                <a:latin typeface="+mn-lt"/>
                <a:ea typeface="+mn-ea"/>
                <a:cs typeface="+mn-ea"/>
                <a:sym typeface="+mn-lt"/>
              </a:rPr>
              <a:t>Objective</a:t>
            </a:r>
            <a:endParaRPr lang="zh-CN" altLang="en-US" dirty="0">
              <a:latin typeface="+mn-lt"/>
              <a:ea typeface="+mn-ea"/>
              <a:cs typeface="+mn-ea"/>
              <a:sym typeface="+mn-lt"/>
            </a:endParaRPr>
          </a:p>
        </p:txBody>
      </p:sp>
      <p:sp>
        <p:nvSpPr>
          <p:cNvPr id="6" name="Text Placeholder 5"/>
          <p:cNvSpPr>
            <a:spLocks noGrp="1"/>
          </p:cNvSpPr>
          <p:nvPr>
            <p:ph type="body" idx="1"/>
          </p:nvPr>
        </p:nvSpPr>
        <p:spPr/>
        <p:txBody>
          <a:bodyPr/>
          <a:lstStyle/>
          <a:p>
            <a:pPr lvl="0"/>
            <a:r>
              <a:rPr lang="en-US" altLang="zh-CN" dirty="0">
                <a:cs typeface="+mn-ea"/>
                <a:sym typeface="+mn-lt"/>
              </a:rPr>
              <a:t>.</a:t>
            </a:r>
            <a:endParaRPr lang="zh-CN" altLang="en-US" dirty="0">
              <a:cs typeface="+mn-ea"/>
              <a:sym typeface="+mn-lt"/>
            </a:endParaRPr>
          </a:p>
        </p:txBody>
      </p:sp>
      <p:sp>
        <p:nvSpPr>
          <p:cNvPr id="7" name="TextBox 6">
            <a:extLst>
              <a:ext uri="{FF2B5EF4-FFF2-40B4-BE49-F238E27FC236}">
                <a16:creationId xmlns:a16="http://schemas.microsoft.com/office/drawing/2014/main" id="{BBCA1E61-840C-49E7-B71A-0C522327A215}"/>
              </a:ext>
            </a:extLst>
          </p:cNvPr>
          <p:cNvSpPr txBox="1"/>
          <p:nvPr/>
        </p:nvSpPr>
        <p:spPr>
          <a:xfrm>
            <a:off x="5806473" y="2500188"/>
            <a:ext cx="1036358" cy="901075"/>
          </a:xfrm>
          <a:prstGeom prst="rect">
            <a:avLst/>
          </a:prstGeom>
          <a:noFill/>
          <a:ln w="117475">
            <a:noFill/>
          </a:ln>
        </p:spPr>
        <p:txBody>
          <a:bodyPr wrap="none" rtlCol="0">
            <a:prstTxWarp prst="textPlain">
              <a:avLst/>
            </a:prstTxWarp>
            <a:spAutoFit/>
          </a:bodyPr>
          <a:lstStyle/>
          <a:p>
            <a:r>
              <a:rPr lang="en-US" altLang="zh-CN" spc="100" dirty="0">
                <a:solidFill>
                  <a:schemeClr val="accent4"/>
                </a:solidFill>
                <a:cs typeface="+mn-ea"/>
                <a:sym typeface="+mn-lt"/>
              </a:rPr>
              <a:t>/01</a:t>
            </a:r>
            <a:endParaRPr lang="zh-CN" altLang="en-US" spc="100" dirty="0">
              <a:solidFill>
                <a:schemeClr val="accent4"/>
              </a:solidFill>
              <a:cs typeface="+mn-ea"/>
              <a:sym typeface="+mn-lt"/>
            </a:endParaRPr>
          </a:p>
        </p:txBody>
      </p:sp>
    </p:spTree>
    <p:extLst>
      <p:ext uri="{BB962C8B-B14F-4D97-AF65-F5344CB8AC3E}">
        <p14:creationId xmlns:p14="http://schemas.microsoft.com/office/powerpoint/2010/main" val="2371597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6F9E93-359A-400B-AB8E-352B2A4C0AA5}"/>
              </a:ext>
            </a:extLst>
          </p:cNvPr>
          <p:cNvSpPr>
            <a:spLocks noGrp="1"/>
          </p:cNvSpPr>
          <p:nvPr>
            <p:ph type="sldNum" sz="quarter" idx="12"/>
          </p:nvPr>
        </p:nvSpPr>
        <p:spPr/>
        <p:txBody>
          <a:bodyPr/>
          <a:lstStyle/>
          <a:p>
            <a:fld id="{5DD3DB80-B894-403A-B48E-6FDC1A72010E}" type="slidenum">
              <a:rPr lang="zh-CN" altLang="en-US" smtClean="0">
                <a:latin typeface="Times New Roman" panose="02020603050405020304" pitchFamily="18" charset="0"/>
                <a:cs typeface="Times New Roman" panose="02020603050405020304" pitchFamily="18" charset="0"/>
                <a:sym typeface="+mn-lt"/>
              </a:rPr>
              <a:pPr/>
              <a:t>4</a:t>
            </a:fld>
            <a:endParaRPr lang="zh-CN" altLang="en-US">
              <a:latin typeface="Times New Roman" panose="02020603050405020304" pitchFamily="18" charset="0"/>
              <a:cs typeface="Times New Roman" panose="02020603050405020304" pitchFamily="18" charset="0"/>
              <a:sym typeface="+mn-lt"/>
            </a:endParaRPr>
          </a:p>
        </p:txBody>
      </p:sp>
      <p:grpSp>
        <p:nvGrpSpPr>
          <p:cNvPr id="5" name="Group 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05BE240E-5C2D-4E6F-B3C5-EB89FD0C0109}"/>
              </a:ext>
            </a:extLst>
          </p:cNvPr>
          <p:cNvGrpSpPr>
            <a:grpSpLocks noChangeAspect="1"/>
          </p:cNvGrpSpPr>
          <p:nvPr/>
        </p:nvGrpSpPr>
        <p:grpSpPr>
          <a:xfrm>
            <a:off x="946821" y="1133374"/>
            <a:ext cx="10298358" cy="4988294"/>
            <a:chOff x="1193006" y="1142999"/>
            <a:chExt cx="9805988" cy="4749801"/>
          </a:xfrm>
        </p:grpSpPr>
        <p:sp>
          <p:nvSpPr>
            <p:cNvPr id="6" name="Rectangle: Rounded Corners 5">
              <a:extLst>
                <a:ext uri="{FF2B5EF4-FFF2-40B4-BE49-F238E27FC236}">
                  <a16:creationId xmlns:a16="http://schemas.microsoft.com/office/drawing/2014/main" id="{815FAD77-4A1C-4707-8AE6-BA69A0735C85}"/>
                </a:ext>
              </a:extLst>
            </p:cNvPr>
            <p:cNvSpPr/>
            <p:nvPr/>
          </p:nvSpPr>
          <p:spPr>
            <a:xfrm>
              <a:off x="1193006" y="1650999"/>
              <a:ext cx="9805988" cy="4241801"/>
            </a:xfrm>
            <a:prstGeom prst="roundRect">
              <a:avLst>
                <a:gd name="adj" fmla="val 4784"/>
              </a:avLst>
            </a:prstGeom>
            <a:noFill/>
            <a:ln w="12700">
              <a:solidFill>
                <a:schemeClr val="bg1">
                  <a:lumMod val="75000"/>
                </a:schemeClr>
              </a:solidFill>
              <a:prstDash val="sysDash"/>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i="1">
                <a:solidFill>
                  <a:schemeClr val="tx1"/>
                </a:solidFill>
                <a:latin typeface="Times New Roman" panose="02020603050405020304" pitchFamily="18" charset="0"/>
                <a:cs typeface="Times New Roman" panose="02020603050405020304" pitchFamily="18" charset="0"/>
                <a:sym typeface="+mn-lt"/>
              </a:endParaRPr>
            </a:p>
          </p:txBody>
        </p:sp>
        <p:grpSp>
          <p:nvGrpSpPr>
            <p:cNvPr id="8" name="Group 7">
              <a:extLst>
                <a:ext uri="{FF2B5EF4-FFF2-40B4-BE49-F238E27FC236}">
                  <a16:creationId xmlns:a16="http://schemas.microsoft.com/office/drawing/2014/main" id="{A52BF280-747C-4925-804A-2BC87A93BC7C}"/>
                </a:ext>
              </a:extLst>
            </p:cNvPr>
            <p:cNvGrpSpPr/>
            <p:nvPr/>
          </p:nvGrpSpPr>
          <p:grpSpPr>
            <a:xfrm>
              <a:off x="1864915" y="1142999"/>
              <a:ext cx="1277938" cy="1463675"/>
              <a:chOff x="1908967" y="1130300"/>
              <a:chExt cx="1277938" cy="1463675"/>
            </a:xfrm>
          </p:grpSpPr>
          <p:sp>
            <p:nvSpPr>
              <p:cNvPr id="30" name="Freeform: Shape 29">
                <a:extLst>
                  <a:ext uri="{FF2B5EF4-FFF2-40B4-BE49-F238E27FC236}">
                    <a16:creationId xmlns:a16="http://schemas.microsoft.com/office/drawing/2014/main" id="{BF69E364-5E20-4317-9C29-17CC483E8DA1}"/>
                  </a:ext>
                </a:extLst>
              </p:cNvPr>
              <p:cNvSpPr/>
              <p:nvPr/>
            </p:nvSpPr>
            <p:spPr bwMode="auto">
              <a:xfrm>
                <a:off x="1908967" y="1130300"/>
                <a:ext cx="1277938" cy="1463675"/>
              </a:xfrm>
              <a:custGeom>
                <a:avLst/>
                <a:gdLst>
                  <a:gd name="T0" fmla="*/ 11023 w 13408"/>
                  <a:gd name="T1" fmla="*/ 2385 h 15341"/>
                  <a:gd name="T2" fmla="*/ 11023 w 13408"/>
                  <a:gd name="T3" fmla="*/ 11022 h 15341"/>
                  <a:gd name="T4" fmla="*/ 6704 w 13408"/>
                  <a:gd name="T5" fmla="*/ 15341 h 15341"/>
                  <a:gd name="T6" fmla="*/ 2386 w 13408"/>
                  <a:gd name="T7" fmla="*/ 11022 h 15341"/>
                  <a:gd name="T8" fmla="*/ 2386 w 13408"/>
                  <a:gd name="T9" fmla="*/ 2385 h 15341"/>
                  <a:gd name="T10" fmla="*/ 11023 w 13408"/>
                  <a:gd name="T11" fmla="*/ 2385 h 15341"/>
                </a:gdLst>
                <a:ahLst/>
                <a:cxnLst>
                  <a:cxn ang="0">
                    <a:pos x="T0" y="T1"/>
                  </a:cxn>
                  <a:cxn ang="0">
                    <a:pos x="T2" y="T3"/>
                  </a:cxn>
                  <a:cxn ang="0">
                    <a:pos x="T4" y="T5"/>
                  </a:cxn>
                  <a:cxn ang="0">
                    <a:pos x="T6" y="T7"/>
                  </a:cxn>
                  <a:cxn ang="0">
                    <a:pos x="T8" y="T9"/>
                  </a:cxn>
                  <a:cxn ang="0">
                    <a:pos x="T10" y="T11"/>
                  </a:cxn>
                </a:cxnLst>
                <a:rect l="0" t="0" r="r" b="b"/>
                <a:pathLst>
                  <a:path w="13408" h="15341">
                    <a:moveTo>
                      <a:pt x="11023" y="2385"/>
                    </a:moveTo>
                    <a:cubicBezTo>
                      <a:pt x="13408" y="4770"/>
                      <a:pt x="13408" y="8637"/>
                      <a:pt x="11023" y="11022"/>
                    </a:cubicBezTo>
                    <a:cubicBezTo>
                      <a:pt x="9584" y="12462"/>
                      <a:pt x="8144" y="13902"/>
                      <a:pt x="6704" y="15341"/>
                    </a:cubicBezTo>
                    <a:cubicBezTo>
                      <a:pt x="5265" y="13902"/>
                      <a:pt x="3825" y="12462"/>
                      <a:pt x="2386" y="11022"/>
                    </a:cubicBezTo>
                    <a:cubicBezTo>
                      <a:pt x="0" y="8637"/>
                      <a:pt x="0" y="4770"/>
                      <a:pt x="2386" y="2385"/>
                    </a:cubicBezTo>
                    <a:cubicBezTo>
                      <a:pt x="4771" y="0"/>
                      <a:pt x="8638" y="0"/>
                      <a:pt x="11023" y="2385"/>
                    </a:cubicBezTo>
                  </a:path>
                </a:pathLst>
              </a:custGeom>
              <a:solidFill>
                <a:schemeClr val="bg1"/>
              </a:solidFill>
              <a:ln w="15875">
                <a:solidFill>
                  <a:schemeClr val="accent2"/>
                </a:solidFill>
                <a:prstDash val="solid"/>
                <a:round/>
                <a:headEnd/>
                <a:tailEnd/>
              </a:ln>
            </p:spPr>
            <p:txBody>
              <a:bodyPr vert="horz" wrap="square" lIns="91440" tIns="45720" rIns="91440" bIns="45720" numCol="1" anchor="t" anchorCtr="0" compatLnSpc="1">
                <a:prstTxWarp prst="textNoShape">
                  <a:avLst/>
                </a:prstTxWarp>
                <a:normAutofit/>
              </a:bodyPr>
              <a:lstStyle/>
              <a:p>
                <a:endParaRPr lang="zh-CN" altLang="en-US">
                  <a:latin typeface="Times New Roman" panose="02020603050405020304" pitchFamily="18" charset="0"/>
                  <a:cs typeface="Times New Roman" panose="02020603050405020304" pitchFamily="18" charset="0"/>
                  <a:sym typeface="+mn-lt"/>
                </a:endParaRPr>
              </a:p>
            </p:txBody>
          </p:sp>
          <p:sp>
            <p:nvSpPr>
              <p:cNvPr id="31" name="Oval 30">
                <a:extLst>
                  <a:ext uri="{FF2B5EF4-FFF2-40B4-BE49-F238E27FC236}">
                    <a16:creationId xmlns:a16="http://schemas.microsoft.com/office/drawing/2014/main" id="{76BED0ED-ACAE-40E1-8F28-95D8EE68812A}"/>
                  </a:ext>
                </a:extLst>
              </p:cNvPr>
              <p:cNvSpPr/>
              <p:nvPr/>
            </p:nvSpPr>
            <p:spPr>
              <a:xfrm>
                <a:off x="2071686" y="1316037"/>
                <a:ext cx="952500" cy="952500"/>
              </a:xfrm>
              <a:prstGeom prst="ellipse">
                <a:avLst/>
              </a:prstGeom>
              <a:solidFill>
                <a:schemeClr val="accent2"/>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i="1">
                  <a:solidFill>
                    <a:schemeClr val="tx1"/>
                  </a:solidFill>
                  <a:latin typeface="Times New Roman" panose="02020603050405020304" pitchFamily="18" charset="0"/>
                  <a:cs typeface="Times New Roman" panose="02020603050405020304" pitchFamily="18" charset="0"/>
                  <a:sym typeface="+mn-lt"/>
                </a:endParaRPr>
              </a:p>
            </p:txBody>
          </p:sp>
          <p:sp>
            <p:nvSpPr>
              <p:cNvPr id="32" name="Freeform: Shape 31">
                <a:extLst>
                  <a:ext uri="{FF2B5EF4-FFF2-40B4-BE49-F238E27FC236}">
                    <a16:creationId xmlns:a16="http://schemas.microsoft.com/office/drawing/2014/main" id="{CEDF5332-C96D-433C-8EB7-2AA30CF120E3}"/>
                  </a:ext>
                </a:extLst>
              </p:cNvPr>
              <p:cNvSpPr/>
              <p:nvPr/>
            </p:nvSpPr>
            <p:spPr>
              <a:xfrm>
                <a:off x="2292285" y="1448594"/>
                <a:ext cx="511301" cy="687386"/>
              </a:xfrm>
              <a:custGeom>
                <a:avLst/>
                <a:gdLst>
                  <a:gd name="T0" fmla="*/ 2721 w 4881"/>
                  <a:gd name="T1" fmla="*/ 28 h 6573"/>
                  <a:gd name="T2" fmla="*/ 2828 w 4881"/>
                  <a:gd name="T3" fmla="*/ 377 h 6573"/>
                  <a:gd name="T4" fmla="*/ 4525 w 4881"/>
                  <a:gd name="T5" fmla="*/ 1512 h 6573"/>
                  <a:gd name="T6" fmla="*/ 3391 w 4881"/>
                  <a:gd name="T7" fmla="*/ 852 h 6573"/>
                  <a:gd name="T8" fmla="*/ 2828 w 4881"/>
                  <a:gd name="T9" fmla="*/ 1140 h 6573"/>
                  <a:gd name="T10" fmla="*/ 1812 w 4881"/>
                  <a:gd name="T11" fmla="*/ 676 h 6573"/>
                  <a:gd name="T12" fmla="*/ 3063 w 4881"/>
                  <a:gd name="T13" fmla="*/ 5897 h 6573"/>
                  <a:gd name="T14" fmla="*/ 2047 w 4881"/>
                  <a:gd name="T15" fmla="*/ 5433 h 6573"/>
                  <a:gd name="T16" fmla="*/ 1484 w 4881"/>
                  <a:gd name="T17" fmla="*/ 5721 h 6573"/>
                  <a:gd name="T18" fmla="*/ 349 w 4881"/>
                  <a:gd name="T19" fmla="*/ 5061 h 6573"/>
                  <a:gd name="T20" fmla="*/ 2047 w 4881"/>
                  <a:gd name="T21" fmla="*/ 6196 h 6573"/>
                  <a:gd name="T22" fmla="*/ 2153 w 4881"/>
                  <a:gd name="T23" fmla="*/ 6545 h 6573"/>
                  <a:gd name="T24" fmla="*/ 3063 w 4881"/>
                  <a:gd name="T25" fmla="*/ 5897 h 6573"/>
                  <a:gd name="T26" fmla="*/ 3531 w 4881"/>
                  <a:gd name="T27" fmla="*/ 3265 h 6573"/>
                  <a:gd name="T28" fmla="*/ 4045 w 4881"/>
                  <a:gd name="T29" fmla="*/ 3265 h 6573"/>
                  <a:gd name="T30" fmla="*/ 1092 w 4881"/>
                  <a:gd name="T31" fmla="*/ 3008 h 6573"/>
                  <a:gd name="T32" fmla="*/ 1092 w 4881"/>
                  <a:gd name="T33" fmla="*/ 3523 h 6573"/>
                  <a:gd name="T34" fmla="*/ 1092 w 4881"/>
                  <a:gd name="T35" fmla="*/ 3008 h 6573"/>
                  <a:gd name="T36" fmla="*/ 4881 w 4881"/>
                  <a:gd name="T37" fmla="*/ 4353 h 6573"/>
                  <a:gd name="T38" fmla="*/ 423 w 4881"/>
                  <a:gd name="T39" fmla="*/ 4776 h 6573"/>
                  <a:gd name="T40" fmla="*/ 0 w 4881"/>
                  <a:gd name="T41" fmla="*/ 2177 h 6573"/>
                  <a:gd name="T42" fmla="*/ 4459 w 4881"/>
                  <a:gd name="T43" fmla="*/ 1755 h 6573"/>
                  <a:gd name="T44" fmla="*/ 4520 w 4881"/>
                  <a:gd name="T45" fmla="*/ 2635 h 6573"/>
                  <a:gd name="T46" fmla="*/ 3987 w 4881"/>
                  <a:gd name="T47" fmla="*/ 2220 h 6573"/>
                  <a:gd name="T48" fmla="*/ 856 w 4881"/>
                  <a:gd name="T49" fmla="*/ 2116 h 6573"/>
                  <a:gd name="T50" fmla="*/ 436 w 4881"/>
                  <a:gd name="T51" fmla="*/ 2623 h 6573"/>
                  <a:gd name="T52" fmla="*/ 361 w 4881"/>
                  <a:gd name="T53" fmla="*/ 3916 h 6573"/>
                  <a:gd name="T54" fmla="*/ 864 w 4881"/>
                  <a:gd name="T55" fmla="*/ 4337 h 6573"/>
                  <a:gd name="T56" fmla="*/ 3988 w 4881"/>
                  <a:gd name="T57" fmla="*/ 4416 h 6573"/>
                  <a:gd name="T58" fmla="*/ 4412 w 4881"/>
                  <a:gd name="T59" fmla="*/ 3935 h 6573"/>
                  <a:gd name="T60" fmla="*/ 4517 w 4881"/>
                  <a:gd name="T61" fmla="*/ 2635 h 6573"/>
                  <a:gd name="T62" fmla="*/ 3367 w 4881"/>
                  <a:gd name="T63" fmla="*/ 3265 h 6573"/>
                  <a:gd name="T64" fmla="*/ 1513 w 4881"/>
                  <a:gd name="T65" fmla="*/ 3265 h 6573"/>
                  <a:gd name="T66" fmla="*/ 3367 w 4881"/>
                  <a:gd name="T67" fmla="*/ 3265 h 6573"/>
                  <a:gd name="T68" fmla="*/ 2440 w 4881"/>
                  <a:gd name="T69" fmla="*/ 2729 h 6573"/>
                  <a:gd name="T70" fmla="*/ 2440 w 4881"/>
                  <a:gd name="T71" fmla="*/ 3801 h 6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881" h="6573">
                    <a:moveTo>
                      <a:pt x="1812" y="553"/>
                    </a:moveTo>
                    <a:lnTo>
                      <a:pt x="2721" y="28"/>
                    </a:lnTo>
                    <a:cubicBezTo>
                      <a:pt x="2769" y="0"/>
                      <a:pt x="2828" y="35"/>
                      <a:pt x="2828" y="89"/>
                    </a:cubicBezTo>
                    <a:lnTo>
                      <a:pt x="2828" y="377"/>
                    </a:lnTo>
                    <a:lnTo>
                      <a:pt x="3391" y="377"/>
                    </a:lnTo>
                    <a:cubicBezTo>
                      <a:pt x="4016" y="377"/>
                      <a:pt x="4525" y="887"/>
                      <a:pt x="4525" y="1512"/>
                    </a:cubicBezTo>
                    <a:lnTo>
                      <a:pt x="4051" y="1512"/>
                    </a:lnTo>
                    <a:cubicBezTo>
                      <a:pt x="4051" y="1148"/>
                      <a:pt x="3755" y="852"/>
                      <a:pt x="3391" y="852"/>
                    </a:cubicBezTo>
                    <a:lnTo>
                      <a:pt x="2828" y="852"/>
                    </a:lnTo>
                    <a:lnTo>
                      <a:pt x="2828" y="1140"/>
                    </a:lnTo>
                    <a:cubicBezTo>
                      <a:pt x="2828" y="1195"/>
                      <a:pt x="2769" y="1229"/>
                      <a:pt x="2721" y="1201"/>
                    </a:cubicBezTo>
                    <a:lnTo>
                      <a:pt x="1812" y="676"/>
                    </a:lnTo>
                    <a:cubicBezTo>
                      <a:pt x="1765" y="649"/>
                      <a:pt x="1765" y="580"/>
                      <a:pt x="1812" y="553"/>
                    </a:cubicBezTo>
                    <a:close/>
                    <a:moveTo>
                      <a:pt x="3063" y="5897"/>
                    </a:moveTo>
                    <a:lnTo>
                      <a:pt x="2153" y="5372"/>
                    </a:lnTo>
                    <a:cubicBezTo>
                      <a:pt x="2105" y="5344"/>
                      <a:pt x="2047" y="5379"/>
                      <a:pt x="2047" y="5433"/>
                    </a:cubicBezTo>
                    <a:lnTo>
                      <a:pt x="2047" y="5721"/>
                    </a:lnTo>
                    <a:lnTo>
                      <a:pt x="1484" y="5721"/>
                    </a:lnTo>
                    <a:cubicBezTo>
                      <a:pt x="1120" y="5721"/>
                      <a:pt x="824" y="5425"/>
                      <a:pt x="824" y="5061"/>
                    </a:cubicBezTo>
                    <a:lnTo>
                      <a:pt x="349" y="5061"/>
                    </a:lnTo>
                    <a:cubicBezTo>
                      <a:pt x="349" y="5687"/>
                      <a:pt x="859" y="6196"/>
                      <a:pt x="1484" y="6196"/>
                    </a:cubicBezTo>
                    <a:lnTo>
                      <a:pt x="2047" y="6196"/>
                    </a:lnTo>
                    <a:lnTo>
                      <a:pt x="2047" y="6484"/>
                    </a:lnTo>
                    <a:cubicBezTo>
                      <a:pt x="2047" y="6539"/>
                      <a:pt x="2105" y="6573"/>
                      <a:pt x="2153" y="6545"/>
                    </a:cubicBezTo>
                    <a:lnTo>
                      <a:pt x="3063" y="6020"/>
                    </a:lnTo>
                    <a:cubicBezTo>
                      <a:pt x="3109" y="5993"/>
                      <a:pt x="3109" y="5924"/>
                      <a:pt x="3063" y="5897"/>
                    </a:cubicBezTo>
                    <a:close/>
                    <a:moveTo>
                      <a:pt x="3788" y="3008"/>
                    </a:moveTo>
                    <a:cubicBezTo>
                      <a:pt x="3647" y="3008"/>
                      <a:pt x="3531" y="3123"/>
                      <a:pt x="3531" y="3265"/>
                    </a:cubicBezTo>
                    <a:cubicBezTo>
                      <a:pt x="3531" y="3407"/>
                      <a:pt x="3645" y="3523"/>
                      <a:pt x="3788" y="3523"/>
                    </a:cubicBezTo>
                    <a:cubicBezTo>
                      <a:pt x="3929" y="3523"/>
                      <a:pt x="4045" y="3408"/>
                      <a:pt x="4045" y="3265"/>
                    </a:cubicBezTo>
                    <a:cubicBezTo>
                      <a:pt x="4045" y="3123"/>
                      <a:pt x="3929" y="3008"/>
                      <a:pt x="3788" y="3008"/>
                    </a:cubicBezTo>
                    <a:close/>
                    <a:moveTo>
                      <a:pt x="1092" y="3008"/>
                    </a:moveTo>
                    <a:cubicBezTo>
                      <a:pt x="951" y="3008"/>
                      <a:pt x="835" y="3123"/>
                      <a:pt x="835" y="3265"/>
                    </a:cubicBezTo>
                    <a:cubicBezTo>
                      <a:pt x="835" y="3407"/>
                      <a:pt x="949" y="3523"/>
                      <a:pt x="1092" y="3523"/>
                    </a:cubicBezTo>
                    <a:cubicBezTo>
                      <a:pt x="1233" y="3523"/>
                      <a:pt x="1349" y="3408"/>
                      <a:pt x="1349" y="3265"/>
                    </a:cubicBezTo>
                    <a:cubicBezTo>
                      <a:pt x="1349" y="3123"/>
                      <a:pt x="1233" y="3008"/>
                      <a:pt x="1092" y="3008"/>
                    </a:cubicBezTo>
                    <a:close/>
                    <a:moveTo>
                      <a:pt x="4881" y="2177"/>
                    </a:moveTo>
                    <a:lnTo>
                      <a:pt x="4881" y="4353"/>
                    </a:lnTo>
                    <a:cubicBezTo>
                      <a:pt x="4881" y="4587"/>
                      <a:pt x="4692" y="4776"/>
                      <a:pt x="4459" y="4776"/>
                    </a:cubicBezTo>
                    <a:lnTo>
                      <a:pt x="423" y="4776"/>
                    </a:lnTo>
                    <a:cubicBezTo>
                      <a:pt x="189" y="4776"/>
                      <a:pt x="0" y="4587"/>
                      <a:pt x="0" y="4353"/>
                    </a:cubicBezTo>
                    <a:lnTo>
                      <a:pt x="0" y="2177"/>
                    </a:lnTo>
                    <a:cubicBezTo>
                      <a:pt x="0" y="1944"/>
                      <a:pt x="189" y="1755"/>
                      <a:pt x="423" y="1755"/>
                    </a:cubicBezTo>
                    <a:lnTo>
                      <a:pt x="4459" y="1755"/>
                    </a:lnTo>
                    <a:cubicBezTo>
                      <a:pt x="4691" y="1753"/>
                      <a:pt x="4881" y="1944"/>
                      <a:pt x="4881" y="2177"/>
                    </a:cubicBezTo>
                    <a:close/>
                    <a:moveTo>
                      <a:pt x="4520" y="2635"/>
                    </a:moveTo>
                    <a:cubicBezTo>
                      <a:pt x="4487" y="2643"/>
                      <a:pt x="4451" y="2648"/>
                      <a:pt x="4415" y="2648"/>
                    </a:cubicBezTo>
                    <a:cubicBezTo>
                      <a:pt x="4179" y="2648"/>
                      <a:pt x="3987" y="2456"/>
                      <a:pt x="3987" y="2220"/>
                    </a:cubicBezTo>
                    <a:cubicBezTo>
                      <a:pt x="3987" y="2184"/>
                      <a:pt x="3991" y="2149"/>
                      <a:pt x="4000" y="2116"/>
                    </a:cubicBezTo>
                    <a:lnTo>
                      <a:pt x="856" y="2116"/>
                    </a:lnTo>
                    <a:cubicBezTo>
                      <a:pt x="861" y="2141"/>
                      <a:pt x="864" y="2168"/>
                      <a:pt x="864" y="2195"/>
                    </a:cubicBezTo>
                    <a:cubicBezTo>
                      <a:pt x="864" y="2431"/>
                      <a:pt x="672" y="2623"/>
                      <a:pt x="436" y="2623"/>
                    </a:cubicBezTo>
                    <a:cubicBezTo>
                      <a:pt x="411" y="2623"/>
                      <a:pt x="385" y="2620"/>
                      <a:pt x="361" y="2616"/>
                    </a:cubicBezTo>
                    <a:lnTo>
                      <a:pt x="361" y="3916"/>
                    </a:lnTo>
                    <a:cubicBezTo>
                      <a:pt x="385" y="3912"/>
                      <a:pt x="411" y="3909"/>
                      <a:pt x="436" y="3909"/>
                    </a:cubicBezTo>
                    <a:cubicBezTo>
                      <a:pt x="672" y="3909"/>
                      <a:pt x="864" y="4101"/>
                      <a:pt x="864" y="4337"/>
                    </a:cubicBezTo>
                    <a:cubicBezTo>
                      <a:pt x="864" y="4364"/>
                      <a:pt x="861" y="4391"/>
                      <a:pt x="856" y="4416"/>
                    </a:cubicBezTo>
                    <a:lnTo>
                      <a:pt x="3988" y="4416"/>
                    </a:lnTo>
                    <a:cubicBezTo>
                      <a:pt x="3985" y="4399"/>
                      <a:pt x="3984" y="4381"/>
                      <a:pt x="3984" y="4363"/>
                    </a:cubicBezTo>
                    <a:cubicBezTo>
                      <a:pt x="3984" y="4127"/>
                      <a:pt x="4176" y="3935"/>
                      <a:pt x="4412" y="3935"/>
                    </a:cubicBezTo>
                    <a:cubicBezTo>
                      <a:pt x="4448" y="3935"/>
                      <a:pt x="4484" y="3940"/>
                      <a:pt x="4517" y="3948"/>
                    </a:cubicBezTo>
                    <a:lnTo>
                      <a:pt x="4517" y="2635"/>
                    </a:lnTo>
                    <a:lnTo>
                      <a:pt x="4520" y="2635"/>
                    </a:lnTo>
                    <a:close/>
                    <a:moveTo>
                      <a:pt x="3367" y="3265"/>
                    </a:moveTo>
                    <a:cubicBezTo>
                      <a:pt x="3367" y="3777"/>
                      <a:pt x="2952" y="4192"/>
                      <a:pt x="2440" y="4192"/>
                    </a:cubicBezTo>
                    <a:cubicBezTo>
                      <a:pt x="1928" y="4192"/>
                      <a:pt x="1513" y="3777"/>
                      <a:pt x="1513" y="3265"/>
                    </a:cubicBezTo>
                    <a:cubicBezTo>
                      <a:pt x="1513" y="2753"/>
                      <a:pt x="1928" y="2339"/>
                      <a:pt x="2440" y="2339"/>
                    </a:cubicBezTo>
                    <a:cubicBezTo>
                      <a:pt x="2952" y="2339"/>
                      <a:pt x="3367" y="2753"/>
                      <a:pt x="3367" y="3265"/>
                    </a:cubicBezTo>
                    <a:close/>
                    <a:moveTo>
                      <a:pt x="2976" y="3265"/>
                    </a:moveTo>
                    <a:cubicBezTo>
                      <a:pt x="2976" y="2969"/>
                      <a:pt x="2735" y="2729"/>
                      <a:pt x="2440" y="2729"/>
                    </a:cubicBezTo>
                    <a:cubicBezTo>
                      <a:pt x="2144" y="2729"/>
                      <a:pt x="1904" y="2971"/>
                      <a:pt x="1904" y="3265"/>
                    </a:cubicBezTo>
                    <a:cubicBezTo>
                      <a:pt x="1904" y="3561"/>
                      <a:pt x="2145" y="3801"/>
                      <a:pt x="2440" y="3801"/>
                    </a:cubicBezTo>
                    <a:cubicBezTo>
                      <a:pt x="2736" y="3801"/>
                      <a:pt x="2976" y="3561"/>
                      <a:pt x="2976" y="3265"/>
                    </a:cubicBezTo>
                    <a:close/>
                  </a:path>
                </a:pathLst>
              </a:custGeom>
              <a:solidFill>
                <a:schemeClr val="bg1"/>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latin typeface="Times New Roman" panose="02020603050405020304" pitchFamily="18" charset="0"/>
                  <a:cs typeface="Times New Roman" panose="02020603050405020304" pitchFamily="18" charset="0"/>
                  <a:sym typeface="+mn-lt"/>
                </a:endParaRPr>
              </a:p>
            </p:txBody>
          </p:sp>
        </p:grpSp>
        <p:grpSp>
          <p:nvGrpSpPr>
            <p:cNvPr id="9" name="Group 8">
              <a:extLst>
                <a:ext uri="{FF2B5EF4-FFF2-40B4-BE49-F238E27FC236}">
                  <a16:creationId xmlns:a16="http://schemas.microsoft.com/office/drawing/2014/main" id="{692CC74D-E298-4C64-B7A1-813F25D3E4BA}"/>
                </a:ext>
              </a:extLst>
            </p:cNvPr>
            <p:cNvGrpSpPr/>
            <p:nvPr/>
          </p:nvGrpSpPr>
          <p:grpSpPr>
            <a:xfrm>
              <a:off x="1237059" y="2808286"/>
              <a:ext cx="2670798" cy="2906715"/>
              <a:chOff x="1281111" y="2867816"/>
              <a:chExt cx="2670798" cy="2906715"/>
            </a:xfrm>
          </p:grpSpPr>
          <p:sp>
            <p:nvSpPr>
              <p:cNvPr id="27" name="TextBox 26">
                <a:extLst>
                  <a:ext uri="{FF2B5EF4-FFF2-40B4-BE49-F238E27FC236}">
                    <a16:creationId xmlns:a16="http://schemas.microsoft.com/office/drawing/2014/main" id="{499E6DDB-8698-4D8C-88F8-65D099E4F0A7}"/>
                  </a:ext>
                </a:extLst>
              </p:cNvPr>
              <p:cNvSpPr txBox="1"/>
              <p:nvPr/>
            </p:nvSpPr>
            <p:spPr bwMode="auto">
              <a:xfrm>
                <a:off x="1281111" y="2867816"/>
                <a:ext cx="253365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00000"/>
                  </a:lnSpc>
                  <a:spcBef>
                    <a:spcPct val="0"/>
                  </a:spcBef>
                </a:pPr>
                <a:r>
                  <a:rPr lang="en-US" altLang="zh-CN" i="1" dirty="0">
                    <a:latin typeface="Times New Roman" panose="02020603050405020304" pitchFamily="18" charset="0"/>
                    <a:cs typeface="Times New Roman" panose="02020603050405020304" pitchFamily="18" charset="0"/>
                    <a:sym typeface="+mn-lt"/>
                  </a:rPr>
                  <a:t>Summary</a:t>
                </a:r>
              </a:p>
            </p:txBody>
          </p:sp>
          <p:sp>
            <p:nvSpPr>
              <p:cNvPr id="28" name="Rectangle 27">
                <a:extLst>
                  <a:ext uri="{FF2B5EF4-FFF2-40B4-BE49-F238E27FC236}">
                    <a16:creationId xmlns:a16="http://schemas.microsoft.com/office/drawing/2014/main" id="{FC178AFD-9D9E-4266-BD7D-7B8FA1E65DCA}"/>
                  </a:ext>
                </a:extLst>
              </p:cNvPr>
              <p:cNvSpPr/>
              <p:nvPr/>
            </p:nvSpPr>
            <p:spPr bwMode="auto">
              <a:xfrm>
                <a:off x="1281111" y="3414348"/>
                <a:ext cx="2670798" cy="236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fontScale="925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40000"/>
                  </a:lnSpc>
                </a:pPr>
                <a:r>
                  <a:rPr lang="en-US" altLang="zh-CN" sz="1200" dirty="0">
                    <a:latin typeface="Times New Roman" panose="02020603050405020304" pitchFamily="18" charset="0"/>
                    <a:cs typeface="Times New Roman" panose="02020603050405020304" pitchFamily="18" charset="0"/>
                  </a:rPr>
                  <a:t>In the competitive landscape of the telecommunications sector, addressing customer churn is essential for sustaining market share and profitability. </a:t>
                </a:r>
              </a:p>
              <a:p>
                <a:pPr algn="ctr">
                  <a:lnSpc>
                    <a:spcPct val="140000"/>
                  </a:lnSpc>
                </a:pPr>
                <a:endParaRPr lang="en-US" altLang="zh-CN" sz="1200" dirty="0">
                  <a:latin typeface="Times New Roman" panose="02020603050405020304" pitchFamily="18" charset="0"/>
                  <a:cs typeface="Times New Roman" panose="02020603050405020304" pitchFamily="18" charset="0"/>
                </a:endParaRPr>
              </a:p>
              <a:p>
                <a:pPr algn="ctr">
                  <a:lnSpc>
                    <a:spcPct val="140000"/>
                  </a:lnSpc>
                </a:pPr>
                <a:r>
                  <a:rPr lang="en-US" altLang="zh-CN" sz="1200" dirty="0">
                    <a:latin typeface="Times New Roman" panose="02020603050405020304" pitchFamily="18" charset="0"/>
                    <a:cs typeface="Times New Roman" panose="02020603050405020304" pitchFamily="18" charset="0"/>
                  </a:rPr>
                  <a:t>This project aims to analyze and predict customer churn by identifying high-risk customers and understanding churn patterns, thereby enabling the implementation of effective retention strategies.</a:t>
                </a:r>
                <a:endParaRPr lang="en-US" altLang="zh-CN" sz="1200" dirty="0">
                  <a:latin typeface="Times New Roman" panose="02020603050405020304" pitchFamily="18" charset="0"/>
                  <a:cs typeface="Times New Roman" panose="02020603050405020304" pitchFamily="18" charset="0"/>
                  <a:sym typeface="+mn-lt"/>
                </a:endParaRPr>
              </a:p>
            </p:txBody>
          </p:sp>
        </p:grpSp>
        <p:grpSp>
          <p:nvGrpSpPr>
            <p:cNvPr id="10" name="Group 9">
              <a:extLst>
                <a:ext uri="{FF2B5EF4-FFF2-40B4-BE49-F238E27FC236}">
                  <a16:creationId xmlns:a16="http://schemas.microsoft.com/office/drawing/2014/main" id="{92A61D50-4BFD-4D38-AF63-4C8CB163CA1E}"/>
                </a:ext>
              </a:extLst>
            </p:cNvPr>
            <p:cNvGrpSpPr/>
            <p:nvPr/>
          </p:nvGrpSpPr>
          <p:grpSpPr>
            <a:xfrm>
              <a:off x="5457032" y="1142999"/>
              <a:ext cx="1277938" cy="1463675"/>
              <a:chOff x="5501084" y="1130300"/>
              <a:chExt cx="1277938" cy="1463675"/>
            </a:xfrm>
          </p:grpSpPr>
          <p:sp>
            <p:nvSpPr>
              <p:cNvPr id="24" name="Freeform: Shape 23">
                <a:extLst>
                  <a:ext uri="{FF2B5EF4-FFF2-40B4-BE49-F238E27FC236}">
                    <a16:creationId xmlns:a16="http://schemas.microsoft.com/office/drawing/2014/main" id="{84C1F64D-3792-4DA4-B7B8-464992696569}"/>
                  </a:ext>
                </a:extLst>
              </p:cNvPr>
              <p:cNvSpPr/>
              <p:nvPr/>
            </p:nvSpPr>
            <p:spPr bwMode="auto">
              <a:xfrm>
                <a:off x="5501084" y="1130300"/>
                <a:ext cx="1277938" cy="1463675"/>
              </a:xfrm>
              <a:custGeom>
                <a:avLst/>
                <a:gdLst>
                  <a:gd name="T0" fmla="*/ 11023 w 13408"/>
                  <a:gd name="T1" fmla="*/ 2385 h 15341"/>
                  <a:gd name="T2" fmla="*/ 11023 w 13408"/>
                  <a:gd name="T3" fmla="*/ 11022 h 15341"/>
                  <a:gd name="T4" fmla="*/ 6704 w 13408"/>
                  <a:gd name="T5" fmla="*/ 15341 h 15341"/>
                  <a:gd name="T6" fmla="*/ 2386 w 13408"/>
                  <a:gd name="T7" fmla="*/ 11022 h 15341"/>
                  <a:gd name="T8" fmla="*/ 2386 w 13408"/>
                  <a:gd name="T9" fmla="*/ 2385 h 15341"/>
                  <a:gd name="T10" fmla="*/ 11023 w 13408"/>
                  <a:gd name="T11" fmla="*/ 2385 h 15341"/>
                </a:gdLst>
                <a:ahLst/>
                <a:cxnLst>
                  <a:cxn ang="0">
                    <a:pos x="T0" y="T1"/>
                  </a:cxn>
                  <a:cxn ang="0">
                    <a:pos x="T2" y="T3"/>
                  </a:cxn>
                  <a:cxn ang="0">
                    <a:pos x="T4" y="T5"/>
                  </a:cxn>
                  <a:cxn ang="0">
                    <a:pos x="T6" y="T7"/>
                  </a:cxn>
                  <a:cxn ang="0">
                    <a:pos x="T8" y="T9"/>
                  </a:cxn>
                  <a:cxn ang="0">
                    <a:pos x="T10" y="T11"/>
                  </a:cxn>
                </a:cxnLst>
                <a:rect l="0" t="0" r="r" b="b"/>
                <a:pathLst>
                  <a:path w="13408" h="15341">
                    <a:moveTo>
                      <a:pt x="11023" y="2385"/>
                    </a:moveTo>
                    <a:cubicBezTo>
                      <a:pt x="13408" y="4770"/>
                      <a:pt x="13408" y="8637"/>
                      <a:pt x="11023" y="11022"/>
                    </a:cubicBezTo>
                    <a:cubicBezTo>
                      <a:pt x="9584" y="12462"/>
                      <a:pt x="8144" y="13902"/>
                      <a:pt x="6704" y="15341"/>
                    </a:cubicBezTo>
                    <a:cubicBezTo>
                      <a:pt x="5265" y="13902"/>
                      <a:pt x="3825" y="12462"/>
                      <a:pt x="2386" y="11022"/>
                    </a:cubicBezTo>
                    <a:cubicBezTo>
                      <a:pt x="0" y="8637"/>
                      <a:pt x="0" y="4770"/>
                      <a:pt x="2386" y="2385"/>
                    </a:cubicBezTo>
                    <a:cubicBezTo>
                      <a:pt x="4771" y="0"/>
                      <a:pt x="8638" y="0"/>
                      <a:pt x="11023" y="2385"/>
                    </a:cubicBezTo>
                  </a:path>
                </a:pathLst>
              </a:custGeom>
              <a:solidFill>
                <a:schemeClr val="bg1"/>
              </a:solidFill>
              <a:ln w="15875">
                <a:solidFill>
                  <a:schemeClr val="accent1"/>
                </a:solidFill>
                <a:prstDash val="solid"/>
                <a:round/>
                <a:headEnd/>
                <a:tailEnd/>
              </a:ln>
            </p:spPr>
            <p:txBody>
              <a:bodyPr vert="horz" wrap="square" lIns="91440" tIns="45720" rIns="91440" bIns="45720" numCol="1" anchor="t" anchorCtr="0" compatLnSpc="1">
                <a:prstTxWarp prst="textNoShape">
                  <a:avLst/>
                </a:prstTxWarp>
                <a:normAutofit/>
              </a:bodyPr>
              <a:lstStyle/>
              <a:p>
                <a:endParaRPr lang="zh-CN" altLang="en-US">
                  <a:latin typeface="Times New Roman" panose="02020603050405020304" pitchFamily="18" charset="0"/>
                  <a:cs typeface="Times New Roman" panose="02020603050405020304" pitchFamily="18" charset="0"/>
                  <a:sym typeface="+mn-lt"/>
                </a:endParaRPr>
              </a:p>
            </p:txBody>
          </p:sp>
          <p:sp>
            <p:nvSpPr>
              <p:cNvPr id="25" name="Oval 24">
                <a:extLst>
                  <a:ext uri="{FF2B5EF4-FFF2-40B4-BE49-F238E27FC236}">
                    <a16:creationId xmlns:a16="http://schemas.microsoft.com/office/drawing/2014/main" id="{6AF4A81D-331F-44DF-A857-D341CE3C9CE5}"/>
                  </a:ext>
                </a:extLst>
              </p:cNvPr>
              <p:cNvSpPr/>
              <p:nvPr/>
            </p:nvSpPr>
            <p:spPr>
              <a:xfrm>
                <a:off x="5663803" y="1316037"/>
                <a:ext cx="952500" cy="952500"/>
              </a:xfrm>
              <a:prstGeom prst="ellipse">
                <a:avLst/>
              </a:prstGeom>
              <a:solidFill>
                <a:schemeClr val="accent1"/>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i="1">
                  <a:solidFill>
                    <a:schemeClr val="tx1"/>
                  </a:solidFill>
                  <a:latin typeface="Times New Roman" panose="02020603050405020304" pitchFamily="18" charset="0"/>
                  <a:cs typeface="Times New Roman" panose="02020603050405020304" pitchFamily="18" charset="0"/>
                  <a:sym typeface="+mn-lt"/>
                </a:endParaRPr>
              </a:p>
            </p:txBody>
          </p:sp>
          <p:sp>
            <p:nvSpPr>
              <p:cNvPr id="26" name="Freeform: Shape 25">
                <a:extLst>
                  <a:ext uri="{FF2B5EF4-FFF2-40B4-BE49-F238E27FC236}">
                    <a16:creationId xmlns:a16="http://schemas.microsoft.com/office/drawing/2014/main" id="{221694C1-2A90-4C8C-B4FD-649D0C89B404}"/>
                  </a:ext>
                </a:extLst>
              </p:cNvPr>
              <p:cNvSpPr/>
              <p:nvPr/>
            </p:nvSpPr>
            <p:spPr>
              <a:xfrm>
                <a:off x="5842249" y="1517649"/>
                <a:ext cx="595608" cy="549276"/>
              </a:xfrm>
              <a:custGeom>
                <a:avLst/>
                <a:gdLst>
                  <a:gd name="connsiteX0" fmla="*/ 392435 w 609156"/>
                  <a:gd name="connsiteY0" fmla="*/ 452324 h 561771"/>
                  <a:gd name="connsiteX1" fmla="*/ 427863 w 609156"/>
                  <a:gd name="connsiteY1" fmla="*/ 452324 h 561771"/>
                  <a:gd name="connsiteX2" fmla="*/ 435435 w 609156"/>
                  <a:gd name="connsiteY2" fmla="*/ 459885 h 561771"/>
                  <a:gd name="connsiteX3" fmla="*/ 435435 w 609156"/>
                  <a:gd name="connsiteY3" fmla="*/ 474634 h 561771"/>
                  <a:gd name="connsiteX4" fmla="*/ 435435 w 609156"/>
                  <a:gd name="connsiteY4" fmla="*/ 539321 h 561771"/>
                  <a:gd name="connsiteX5" fmla="*/ 435435 w 609156"/>
                  <a:gd name="connsiteY5" fmla="*/ 553976 h 561771"/>
                  <a:gd name="connsiteX6" fmla="*/ 427863 w 609156"/>
                  <a:gd name="connsiteY6" fmla="*/ 561630 h 561771"/>
                  <a:gd name="connsiteX7" fmla="*/ 392435 w 609156"/>
                  <a:gd name="connsiteY7" fmla="*/ 561630 h 561771"/>
                  <a:gd name="connsiteX8" fmla="*/ 384863 w 609156"/>
                  <a:gd name="connsiteY8" fmla="*/ 553976 h 561771"/>
                  <a:gd name="connsiteX9" fmla="*/ 384863 w 609156"/>
                  <a:gd name="connsiteY9" fmla="*/ 539321 h 561771"/>
                  <a:gd name="connsiteX10" fmla="*/ 384863 w 609156"/>
                  <a:gd name="connsiteY10" fmla="*/ 474634 h 561771"/>
                  <a:gd name="connsiteX11" fmla="*/ 384863 w 609156"/>
                  <a:gd name="connsiteY11" fmla="*/ 459885 h 561771"/>
                  <a:gd name="connsiteX12" fmla="*/ 392435 w 609156"/>
                  <a:gd name="connsiteY12" fmla="*/ 452324 h 561771"/>
                  <a:gd name="connsiteX13" fmla="*/ 464152 w 609156"/>
                  <a:gd name="connsiteY13" fmla="*/ 409985 h 561771"/>
                  <a:gd name="connsiteX14" fmla="*/ 499488 w 609156"/>
                  <a:gd name="connsiteY14" fmla="*/ 409985 h 561771"/>
                  <a:gd name="connsiteX15" fmla="*/ 507153 w 609156"/>
                  <a:gd name="connsiteY15" fmla="*/ 417551 h 561771"/>
                  <a:gd name="connsiteX16" fmla="*/ 507153 w 609156"/>
                  <a:gd name="connsiteY16" fmla="*/ 474622 h 561771"/>
                  <a:gd name="connsiteX17" fmla="*/ 507153 w 609156"/>
                  <a:gd name="connsiteY17" fmla="*/ 496853 h 561771"/>
                  <a:gd name="connsiteX18" fmla="*/ 507153 w 609156"/>
                  <a:gd name="connsiteY18" fmla="*/ 553923 h 561771"/>
                  <a:gd name="connsiteX19" fmla="*/ 499488 w 609156"/>
                  <a:gd name="connsiteY19" fmla="*/ 561489 h 561771"/>
                  <a:gd name="connsiteX20" fmla="*/ 464152 w 609156"/>
                  <a:gd name="connsiteY20" fmla="*/ 561489 h 561771"/>
                  <a:gd name="connsiteX21" fmla="*/ 456487 w 609156"/>
                  <a:gd name="connsiteY21" fmla="*/ 553923 h 561771"/>
                  <a:gd name="connsiteX22" fmla="*/ 456487 w 609156"/>
                  <a:gd name="connsiteY22" fmla="*/ 496853 h 561771"/>
                  <a:gd name="connsiteX23" fmla="*/ 456487 w 609156"/>
                  <a:gd name="connsiteY23" fmla="*/ 474622 h 561771"/>
                  <a:gd name="connsiteX24" fmla="*/ 456487 w 609156"/>
                  <a:gd name="connsiteY24" fmla="*/ 417551 h 561771"/>
                  <a:gd name="connsiteX25" fmla="*/ 464152 w 609156"/>
                  <a:gd name="connsiteY25" fmla="*/ 409985 h 561771"/>
                  <a:gd name="connsiteX26" fmla="*/ 553539 w 609156"/>
                  <a:gd name="connsiteY26" fmla="*/ 277886 h 561771"/>
                  <a:gd name="connsiteX27" fmla="*/ 558399 w 609156"/>
                  <a:gd name="connsiteY27" fmla="*/ 280594 h 561771"/>
                  <a:gd name="connsiteX28" fmla="*/ 608220 w 609156"/>
                  <a:gd name="connsiteY28" fmla="*/ 360717 h 561771"/>
                  <a:gd name="connsiteX29" fmla="*/ 603359 w 609156"/>
                  <a:gd name="connsiteY29" fmla="*/ 369402 h 561771"/>
                  <a:gd name="connsiteX30" fmla="*/ 578776 w 609156"/>
                  <a:gd name="connsiteY30" fmla="*/ 369402 h 561771"/>
                  <a:gd name="connsiteX31" fmla="*/ 578776 w 609156"/>
                  <a:gd name="connsiteY31" fmla="*/ 429074 h 561771"/>
                  <a:gd name="connsiteX32" fmla="*/ 578776 w 609156"/>
                  <a:gd name="connsiteY32" fmla="*/ 432529 h 561771"/>
                  <a:gd name="connsiteX33" fmla="*/ 578776 w 609156"/>
                  <a:gd name="connsiteY33" fmla="*/ 554674 h 561771"/>
                  <a:gd name="connsiteX34" fmla="*/ 571205 w 609156"/>
                  <a:gd name="connsiteY34" fmla="*/ 561771 h 561771"/>
                  <a:gd name="connsiteX35" fmla="*/ 535779 w 609156"/>
                  <a:gd name="connsiteY35" fmla="*/ 561771 h 561771"/>
                  <a:gd name="connsiteX36" fmla="*/ 528208 w 609156"/>
                  <a:gd name="connsiteY36" fmla="*/ 554207 h 561771"/>
                  <a:gd name="connsiteX37" fmla="*/ 528208 w 609156"/>
                  <a:gd name="connsiteY37" fmla="*/ 369495 h 561771"/>
                  <a:gd name="connsiteX38" fmla="*/ 503625 w 609156"/>
                  <a:gd name="connsiteY38" fmla="*/ 369495 h 561771"/>
                  <a:gd name="connsiteX39" fmla="*/ 498764 w 609156"/>
                  <a:gd name="connsiteY39" fmla="*/ 360717 h 561771"/>
                  <a:gd name="connsiteX40" fmla="*/ 548678 w 609156"/>
                  <a:gd name="connsiteY40" fmla="*/ 280594 h 561771"/>
                  <a:gd name="connsiteX41" fmla="*/ 553539 w 609156"/>
                  <a:gd name="connsiteY41" fmla="*/ 277886 h 561771"/>
                  <a:gd name="connsiteX42" fmla="*/ 248743 w 609156"/>
                  <a:gd name="connsiteY42" fmla="*/ 0 h 561771"/>
                  <a:gd name="connsiteX43" fmla="*/ 260245 w 609156"/>
                  <a:gd name="connsiteY43" fmla="*/ 0 h 561771"/>
                  <a:gd name="connsiteX44" fmla="*/ 271654 w 609156"/>
                  <a:gd name="connsiteY44" fmla="*/ 0 h 561771"/>
                  <a:gd name="connsiteX45" fmla="*/ 368159 w 609156"/>
                  <a:gd name="connsiteY45" fmla="*/ 96367 h 561771"/>
                  <a:gd name="connsiteX46" fmla="*/ 368159 w 609156"/>
                  <a:gd name="connsiteY46" fmla="*/ 203287 h 561771"/>
                  <a:gd name="connsiteX47" fmla="*/ 346651 w 609156"/>
                  <a:gd name="connsiteY47" fmla="*/ 243440 h 561771"/>
                  <a:gd name="connsiteX48" fmla="*/ 346651 w 609156"/>
                  <a:gd name="connsiteY48" fmla="*/ 346532 h 561771"/>
                  <a:gd name="connsiteX49" fmla="*/ 349269 w 609156"/>
                  <a:gd name="connsiteY49" fmla="*/ 351014 h 561771"/>
                  <a:gd name="connsiteX50" fmla="*/ 440257 w 609156"/>
                  <a:gd name="connsiteY50" fmla="*/ 403493 h 561771"/>
                  <a:gd name="connsiteX51" fmla="*/ 436236 w 609156"/>
                  <a:gd name="connsiteY51" fmla="*/ 417687 h 561771"/>
                  <a:gd name="connsiteX52" fmla="*/ 436236 w 609156"/>
                  <a:gd name="connsiteY52" fmla="*/ 433748 h 561771"/>
                  <a:gd name="connsiteX53" fmla="*/ 427820 w 609156"/>
                  <a:gd name="connsiteY53" fmla="*/ 432441 h 561771"/>
                  <a:gd name="connsiteX54" fmla="*/ 392378 w 609156"/>
                  <a:gd name="connsiteY54" fmla="*/ 432441 h 561771"/>
                  <a:gd name="connsiteX55" fmla="*/ 364699 w 609156"/>
                  <a:gd name="connsiteY55" fmla="*/ 460081 h 561771"/>
                  <a:gd name="connsiteX56" fmla="*/ 364699 w 609156"/>
                  <a:gd name="connsiteY56" fmla="*/ 474742 h 561771"/>
                  <a:gd name="connsiteX57" fmla="*/ 364699 w 609156"/>
                  <a:gd name="connsiteY57" fmla="*/ 539454 h 561771"/>
                  <a:gd name="connsiteX58" fmla="*/ 364699 w 609156"/>
                  <a:gd name="connsiteY58" fmla="*/ 554207 h 561771"/>
                  <a:gd name="connsiteX59" fmla="*/ 365821 w 609156"/>
                  <a:gd name="connsiteY59" fmla="*/ 561771 h 561771"/>
                  <a:gd name="connsiteX60" fmla="*/ 294471 w 609156"/>
                  <a:gd name="connsiteY60" fmla="*/ 561771 h 561771"/>
                  <a:gd name="connsiteX61" fmla="*/ 272215 w 609156"/>
                  <a:gd name="connsiteY61" fmla="*/ 459521 h 561771"/>
                  <a:gd name="connsiteX62" fmla="*/ 260339 w 609156"/>
                  <a:gd name="connsiteY62" fmla="*/ 393595 h 561771"/>
                  <a:gd name="connsiteX63" fmla="*/ 248463 w 609156"/>
                  <a:gd name="connsiteY63" fmla="*/ 459521 h 561771"/>
                  <a:gd name="connsiteX64" fmla="*/ 226207 w 609156"/>
                  <a:gd name="connsiteY64" fmla="*/ 561771 h 561771"/>
                  <a:gd name="connsiteX65" fmla="*/ 0 w 609156"/>
                  <a:gd name="connsiteY65" fmla="*/ 561771 h 561771"/>
                  <a:gd name="connsiteX66" fmla="*/ 0 w 609156"/>
                  <a:gd name="connsiteY66" fmla="*/ 488468 h 561771"/>
                  <a:gd name="connsiteX67" fmla="*/ 18796 w 609156"/>
                  <a:gd name="connsiteY67" fmla="*/ 448315 h 561771"/>
                  <a:gd name="connsiteX68" fmla="*/ 171221 w 609156"/>
                  <a:gd name="connsiteY68" fmla="*/ 350734 h 561771"/>
                  <a:gd name="connsiteX69" fmla="*/ 173840 w 609156"/>
                  <a:gd name="connsiteY69" fmla="*/ 346532 h 561771"/>
                  <a:gd name="connsiteX70" fmla="*/ 173840 w 609156"/>
                  <a:gd name="connsiteY70" fmla="*/ 243440 h 561771"/>
                  <a:gd name="connsiteX71" fmla="*/ 152238 w 609156"/>
                  <a:gd name="connsiteY71" fmla="*/ 203287 h 561771"/>
                  <a:gd name="connsiteX72" fmla="*/ 152238 w 609156"/>
                  <a:gd name="connsiteY72" fmla="*/ 96367 h 561771"/>
                  <a:gd name="connsiteX73" fmla="*/ 248743 w 609156"/>
                  <a:gd name="connsiteY73" fmla="*/ 0 h 56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609156" h="561771">
                    <a:moveTo>
                      <a:pt x="392435" y="452324"/>
                    </a:moveTo>
                    <a:lnTo>
                      <a:pt x="427863" y="452324"/>
                    </a:lnTo>
                    <a:cubicBezTo>
                      <a:pt x="432070" y="452324"/>
                      <a:pt x="435529" y="455685"/>
                      <a:pt x="435435" y="459885"/>
                    </a:cubicBezTo>
                    <a:lnTo>
                      <a:pt x="435435" y="474634"/>
                    </a:lnTo>
                    <a:lnTo>
                      <a:pt x="435435" y="539321"/>
                    </a:lnTo>
                    <a:lnTo>
                      <a:pt x="435435" y="553976"/>
                    </a:lnTo>
                    <a:cubicBezTo>
                      <a:pt x="435435" y="558270"/>
                      <a:pt x="432070" y="561630"/>
                      <a:pt x="427863" y="561630"/>
                    </a:cubicBezTo>
                    <a:lnTo>
                      <a:pt x="392435" y="561630"/>
                    </a:lnTo>
                    <a:cubicBezTo>
                      <a:pt x="388228" y="561630"/>
                      <a:pt x="384863" y="558270"/>
                      <a:pt x="384863" y="553976"/>
                    </a:cubicBezTo>
                    <a:lnTo>
                      <a:pt x="384863" y="539321"/>
                    </a:lnTo>
                    <a:lnTo>
                      <a:pt x="384863" y="474634"/>
                    </a:lnTo>
                    <a:lnTo>
                      <a:pt x="384863" y="459885"/>
                    </a:lnTo>
                    <a:cubicBezTo>
                      <a:pt x="384863" y="455685"/>
                      <a:pt x="388228" y="452324"/>
                      <a:pt x="392435" y="452324"/>
                    </a:cubicBezTo>
                    <a:close/>
                    <a:moveTo>
                      <a:pt x="464152" y="409985"/>
                    </a:moveTo>
                    <a:lnTo>
                      <a:pt x="499488" y="409985"/>
                    </a:lnTo>
                    <a:cubicBezTo>
                      <a:pt x="503788" y="409985"/>
                      <a:pt x="507153" y="413348"/>
                      <a:pt x="507153" y="417551"/>
                    </a:cubicBezTo>
                    <a:lnTo>
                      <a:pt x="507153" y="474622"/>
                    </a:lnTo>
                    <a:lnTo>
                      <a:pt x="507153" y="496853"/>
                    </a:lnTo>
                    <a:lnTo>
                      <a:pt x="507153" y="553923"/>
                    </a:lnTo>
                    <a:cubicBezTo>
                      <a:pt x="507153" y="558127"/>
                      <a:pt x="503788" y="561489"/>
                      <a:pt x="499488" y="561489"/>
                    </a:cubicBezTo>
                    <a:lnTo>
                      <a:pt x="464152" y="561489"/>
                    </a:lnTo>
                    <a:cubicBezTo>
                      <a:pt x="459852" y="561489"/>
                      <a:pt x="456487" y="558127"/>
                      <a:pt x="456487" y="553923"/>
                    </a:cubicBezTo>
                    <a:lnTo>
                      <a:pt x="456487" y="496853"/>
                    </a:lnTo>
                    <a:lnTo>
                      <a:pt x="456487" y="474622"/>
                    </a:lnTo>
                    <a:lnTo>
                      <a:pt x="456487" y="417551"/>
                    </a:lnTo>
                    <a:cubicBezTo>
                      <a:pt x="456487" y="413348"/>
                      <a:pt x="459852" y="409985"/>
                      <a:pt x="464152" y="409985"/>
                    </a:cubicBezTo>
                    <a:close/>
                    <a:moveTo>
                      <a:pt x="553539" y="277886"/>
                    </a:moveTo>
                    <a:cubicBezTo>
                      <a:pt x="555408" y="277886"/>
                      <a:pt x="557277" y="278727"/>
                      <a:pt x="558399" y="280594"/>
                    </a:cubicBezTo>
                    <a:lnTo>
                      <a:pt x="608220" y="360717"/>
                    </a:lnTo>
                    <a:cubicBezTo>
                      <a:pt x="610743" y="364546"/>
                      <a:pt x="607846" y="369495"/>
                      <a:pt x="603359" y="369402"/>
                    </a:cubicBezTo>
                    <a:lnTo>
                      <a:pt x="578776" y="369402"/>
                    </a:lnTo>
                    <a:lnTo>
                      <a:pt x="578776" y="429074"/>
                    </a:lnTo>
                    <a:lnTo>
                      <a:pt x="578776" y="432529"/>
                    </a:lnTo>
                    <a:lnTo>
                      <a:pt x="578776" y="554674"/>
                    </a:lnTo>
                    <a:cubicBezTo>
                      <a:pt x="578589" y="558690"/>
                      <a:pt x="575224" y="561771"/>
                      <a:pt x="571205" y="561771"/>
                    </a:cubicBezTo>
                    <a:lnTo>
                      <a:pt x="535779" y="561771"/>
                    </a:lnTo>
                    <a:cubicBezTo>
                      <a:pt x="531573" y="561771"/>
                      <a:pt x="528208" y="558409"/>
                      <a:pt x="528208" y="554207"/>
                    </a:cubicBezTo>
                    <a:lnTo>
                      <a:pt x="528208" y="369495"/>
                    </a:lnTo>
                    <a:lnTo>
                      <a:pt x="503625" y="369495"/>
                    </a:lnTo>
                    <a:cubicBezTo>
                      <a:pt x="499138" y="369495"/>
                      <a:pt x="496427" y="364546"/>
                      <a:pt x="498764" y="360717"/>
                    </a:cubicBezTo>
                    <a:lnTo>
                      <a:pt x="548678" y="280594"/>
                    </a:lnTo>
                    <a:cubicBezTo>
                      <a:pt x="549800" y="278727"/>
                      <a:pt x="551669" y="277886"/>
                      <a:pt x="553539" y="277886"/>
                    </a:cubicBezTo>
                    <a:close/>
                    <a:moveTo>
                      <a:pt x="248743" y="0"/>
                    </a:moveTo>
                    <a:lnTo>
                      <a:pt x="260245" y="0"/>
                    </a:lnTo>
                    <a:lnTo>
                      <a:pt x="271654" y="0"/>
                    </a:lnTo>
                    <a:cubicBezTo>
                      <a:pt x="325049" y="0"/>
                      <a:pt x="368159" y="43234"/>
                      <a:pt x="368159" y="96367"/>
                    </a:cubicBezTo>
                    <a:lnTo>
                      <a:pt x="368159" y="203287"/>
                    </a:lnTo>
                    <a:cubicBezTo>
                      <a:pt x="368159" y="220002"/>
                      <a:pt x="359555" y="234849"/>
                      <a:pt x="346651" y="243440"/>
                    </a:cubicBezTo>
                    <a:lnTo>
                      <a:pt x="346651" y="346532"/>
                    </a:lnTo>
                    <a:cubicBezTo>
                      <a:pt x="346651" y="348399"/>
                      <a:pt x="347586" y="349987"/>
                      <a:pt x="349269" y="351014"/>
                    </a:cubicBezTo>
                    <a:cubicBezTo>
                      <a:pt x="359368" y="355869"/>
                      <a:pt x="396399" y="374545"/>
                      <a:pt x="440257" y="403493"/>
                    </a:cubicBezTo>
                    <a:cubicBezTo>
                      <a:pt x="437732" y="407602"/>
                      <a:pt x="436236" y="412457"/>
                      <a:pt x="436236" y="417687"/>
                    </a:cubicBezTo>
                    <a:lnTo>
                      <a:pt x="436236" y="433748"/>
                    </a:lnTo>
                    <a:cubicBezTo>
                      <a:pt x="433617" y="432908"/>
                      <a:pt x="430812" y="432441"/>
                      <a:pt x="427820" y="432441"/>
                    </a:cubicBezTo>
                    <a:lnTo>
                      <a:pt x="392378" y="432441"/>
                    </a:lnTo>
                    <a:cubicBezTo>
                      <a:pt x="377136" y="432441"/>
                      <a:pt x="364699" y="444767"/>
                      <a:pt x="364699" y="460081"/>
                    </a:cubicBezTo>
                    <a:lnTo>
                      <a:pt x="364699" y="474742"/>
                    </a:lnTo>
                    <a:lnTo>
                      <a:pt x="364699" y="539454"/>
                    </a:lnTo>
                    <a:lnTo>
                      <a:pt x="364699" y="554207"/>
                    </a:lnTo>
                    <a:cubicBezTo>
                      <a:pt x="364699" y="556822"/>
                      <a:pt x="365073" y="559250"/>
                      <a:pt x="365821" y="561771"/>
                    </a:cubicBezTo>
                    <a:lnTo>
                      <a:pt x="294471" y="561771"/>
                    </a:lnTo>
                    <a:lnTo>
                      <a:pt x="272215" y="459521"/>
                    </a:lnTo>
                    <a:cubicBezTo>
                      <a:pt x="317288" y="396676"/>
                      <a:pt x="268848" y="393688"/>
                      <a:pt x="260339" y="393595"/>
                    </a:cubicBezTo>
                    <a:cubicBezTo>
                      <a:pt x="251829" y="393688"/>
                      <a:pt x="203390" y="396676"/>
                      <a:pt x="248463" y="459521"/>
                    </a:cubicBezTo>
                    <a:lnTo>
                      <a:pt x="226207" y="561771"/>
                    </a:lnTo>
                    <a:lnTo>
                      <a:pt x="0" y="561771"/>
                    </a:lnTo>
                    <a:lnTo>
                      <a:pt x="0" y="488468"/>
                    </a:lnTo>
                    <a:cubicBezTo>
                      <a:pt x="0" y="472874"/>
                      <a:pt x="6826" y="458213"/>
                      <a:pt x="18796" y="448315"/>
                    </a:cubicBezTo>
                    <a:cubicBezTo>
                      <a:pt x="85190" y="393968"/>
                      <a:pt x="156633" y="357830"/>
                      <a:pt x="171221" y="350734"/>
                    </a:cubicBezTo>
                    <a:cubicBezTo>
                      <a:pt x="172811" y="349987"/>
                      <a:pt x="173840" y="348399"/>
                      <a:pt x="173840" y="346532"/>
                    </a:cubicBezTo>
                    <a:lnTo>
                      <a:pt x="173840" y="243440"/>
                    </a:lnTo>
                    <a:cubicBezTo>
                      <a:pt x="160841" y="234849"/>
                      <a:pt x="152238" y="220095"/>
                      <a:pt x="152238" y="203287"/>
                    </a:cubicBezTo>
                    <a:lnTo>
                      <a:pt x="152238" y="96367"/>
                    </a:lnTo>
                    <a:cubicBezTo>
                      <a:pt x="152238" y="43048"/>
                      <a:pt x="195534" y="0"/>
                      <a:pt x="248743" y="0"/>
                    </a:cubicBezTo>
                    <a:close/>
                  </a:path>
                </a:pathLst>
              </a:custGeom>
              <a:solidFill>
                <a:schemeClr val="bg1"/>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latin typeface="Times New Roman" panose="02020603050405020304" pitchFamily="18" charset="0"/>
                  <a:cs typeface="Times New Roman" panose="02020603050405020304" pitchFamily="18" charset="0"/>
                  <a:sym typeface="+mn-lt"/>
                </a:endParaRPr>
              </a:p>
            </p:txBody>
          </p:sp>
        </p:grpSp>
        <p:grpSp>
          <p:nvGrpSpPr>
            <p:cNvPr id="11" name="Group 10">
              <a:extLst>
                <a:ext uri="{FF2B5EF4-FFF2-40B4-BE49-F238E27FC236}">
                  <a16:creationId xmlns:a16="http://schemas.microsoft.com/office/drawing/2014/main" id="{9A1BEE1C-E62D-4F02-8F7B-F655443DF51F}"/>
                </a:ext>
              </a:extLst>
            </p:cNvPr>
            <p:cNvGrpSpPr/>
            <p:nvPr/>
          </p:nvGrpSpPr>
          <p:grpSpPr>
            <a:xfrm>
              <a:off x="4829176" y="2808286"/>
              <a:ext cx="2533650" cy="2906715"/>
              <a:chOff x="4873228" y="2867816"/>
              <a:chExt cx="2533650" cy="2906715"/>
            </a:xfrm>
          </p:grpSpPr>
          <p:sp>
            <p:nvSpPr>
              <p:cNvPr id="20" name="TextBox 19">
                <a:extLst>
                  <a:ext uri="{FF2B5EF4-FFF2-40B4-BE49-F238E27FC236}">
                    <a16:creationId xmlns:a16="http://schemas.microsoft.com/office/drawing/2014/main" id="{4A035077-036B-4949-B8FB-2D81BEEB9DD5}"/>
                  </a:ext>
                </a:extLst>
              </p:cNvPr>
              <p:cNvSpPr txBox="1"/>
              <p:nvPr/>
            </p:nvSpPr>
            <p:spPr bwMode="auto">
              <a:xfrm>
                <a:off x="4873228" y="2867816"/>
                <a:ext cx="253365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00000"/>
                  </a:lnSpc>
                  <a:spcBef>
                    <a:spcPct val="0"/>
                  </a:spcBef>
                </a:pPr>
                <a:r>
                  <a:rPr lang="en-US" altLang="zh-CN" i="1" dirty="0">
                    <a:latin typeface="Times New Roman" panose="02020603050405020304" pitchFamily="18" charset="0"/>
                    <a:cs typeface="Times New Roman" panose="02020603050405020304" pitchFamily="18" charset="0"/>
                    <a:sym typeface="+mn-lt"/>
                  </a:rPr>
                  <a:t>Objective</a:t>
                </a:r>
              </a:p>
            </p:txBody>
          </p:sp>
          <p:sp>
            <p:nvSpPr>
              <p:cNvPr id="21" name="Rectangle 20">
                <a:extLst>
                  <a:ext uri="{FF2B5EF4-FFF2-40B4-BE49-F238E27FC236}">
                    <a16:creationId xmlns:a16="http://schemas.microsoft.com/office/drawing/2014/main" id="{FC178AFD-9D9E-4266-BD7D-7B8FA1E65DCA}"/>
                  </a:ext>
                </a:extLst>
              </p:cNvPr>
              <p:cNvSpPr/>
              <p:nvPr/>
            </p:nvSpPr>
            <p:spPr bwMode="auto">
              <a:xfrm>
                <a:off x="4873228" y="3414348"/>
                <a:ext cx="2533650" cy="236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1200" dirty="0">
                    <a:latin typeface="Times New Roman" panose="02020603050405020304" pitchFamily="18" charset="0"/>
                    <a:cs typeface="Times New Roman" panose="02020603050405020304" pitchFamily="18" charset="0"/>
                  </a:rPr>
                  <a:t>The primary objective is to develop a predictive model to accurately identify customers at risk of churn.</a:t>
                </a:r>
              </a:p>
              <a:p>
                <a:pPr algn="ctr"/>
                <a:endParaRPr lang="en-US" altLang="zh-CN" sz="1200" dirty="0">
                  <a:latin typeface="Times New Roman" panose="02020603050405020304" pitchFamily="18" charset="0"/>
                  <a:cs typeface="Times New Roman" panose="02020603050405020304" pitchFamily="18" charset="0"/>
                </a:endParaRPr>
              </a:p>
              <a:p>
                <a:pPr algn="ctr"/>
                <a:r>
                  <a:rPr lang="en-US" altLang="zh-CN" sz="1200" dirty="0">
                    <a:latin typeface="Times New Roman" panose="02020603050405020304" pitchFamily="18" charset="0"/>
                    <a:cs typeface="Times New Roman" panose="02020603050405020304" pitchFamily="18" charset="0"/>
                  </a:rPr>
                  <a:t>The model will leverage a comprehensive dataset encompassing customer demographics, service subscriptions, and transaction histories, aiding telecom companies in reducing churn rates through targeted retention efforts.</a:t>
                </a:r>
                <a:endParaRPr lang="zh-CN" altLang="en-US" sz="1200" dirty="0">
                  <a:latin typeface="Times New Roman" panose="02020603050405020304" pitchFamily="18" charset="0"/>
                  <a:cs typeface="Times New Roman" panose="02020603050405020304" pitchFamily="18" charset="0"/>
                </a:endParaRPr>
              </a:p>
            </p:txBody>
          </p:sp>
        </p:grpSp>
        <p:grpSp>
          <p:nvGrpSpPr>
            <p:cNvPr id="12" name="Group 11">
              <a:extLst>
                <a:ext uri="{FF2B5EF4-FFF2-40B4-BE49-F238E27FC236}">
                  <a16:creationId xmlns:a16="http://schemas.microsoft.com/office/drawing/2014/main" id="{95E85A27-0CA7-48B4-8995-A6F69FCE0123}"/>
                </a:ext>
              </a:extLst>
            </p:cNvPr>
            <p:cNvGrpSpPr/>
            <p:nvPr/>
          </p:nvGrpSpPr>
          <p:grpSpPr>
            <a:xfrm>
              <a:off x="9049148" y="1142999"/>
              <a:ext cx="1277938" cy="1463675"/>
              <a:chOff x="9093200" y="1130300"/>
              <a:chExt cx="1277938" cy="1463675"/>
            </a:xfrm>
          </p:grpSpPr>
          <p:sp>
            <p:nvSpPr>
              <p:cNvPr id="17" name="Freeform: Shape 16">
                <a:extLst>
                  <a:ext uri="{FF2B5EF4-FFF2-40B4-BE49-F238E27FC236}">
                    <a16:creationId xmlns:a16="http://schemas.microsoft.com/office/drawing/2014/main" id="{7C888A07-71EE-4B57-A65F-B9EF13E5F85B}"/>
                  </a:ext>
                </a:extLst>
              </p:cNvPr>
              <p:cNvSpPr/>
              <p:nvPr/>
            </p:nvSpPr>
            <p:spPr bwMode="auto">
              <a:xfrm>
                <a:off x="9093200" y="1130300"/>
                <a:ext cx="1277938" cy="1463675"/>
              </a:xfrm>
              <a:custGeom>
                <a:avLst/>
                <a:gdLst>
                  <a:gd name="T0" fmla="*/ 11023 w 13408"/>
                  <a:gd name="T1" fmla="*/ 2385 h 15341"/>
                  <a:gd name="T2" fmla="*/ 11023 w 13408"/>
                  <a:gd name="T3" fmla="*/ 11022 h 15341"/>
                  <a:gd name="T4" fmla="*/ 6704 w 13408"/>
                  <a:gd name="T5" fmla="*/ 15341 h 15341"/>
                  <a:gd name="T6" fmla="*/ 2386 w 13408"/>
                  <a:gd name="T7" fmla="*/ 11022 h 15341"/>
                  <a:gd name="T8" fmla="*/ 2386 w 13408"/>
                  <a:gd name="T9" fmla="*/ 2385 h 15341"/>
                  <a:gd name="T10" fmla="*/ 11023 w 13408"/>
                  <a:gd name="T11" fmla="*/ 2385 h 15341"/>
                </a:gdLst>
                <a:ahLst/>
                <a:cxnLst>
                  <a:cxn ang="0">
                    <a:pos x="T0" y="T1"/>
                  </a:cxn>
                  <a:cxn ang="0">
                    <a:pos x="T2" y="T3"/>
                  </a:cxn>
                  <a:cxn ang="0">
                    <a:pos x="T4" y="T5"/>
                  </a:cxn>
                  <a:cxn ang="0">
                    <a:pos x="T6" y="T7"/>
                  </a:cxn>
                  <a:cxn ang="0">
                    <a:pos x="T8" y="T9"/>
                  </a:cxn>
                  <a:cxn ang="0">
                    <a:pos x="T10" y="T11"/>
                  </a:cxn>
                </a:cxnLst>
                <a:rect l="0" t="0" r="r" b="b"/>
                <a:pathLst>
                  <a:path w="13408" h="15341">
                    <a:moveTo>
                      <a:pt x="11023" y="2385"/>
                    </a:moveTo>
                    <a:cubicBezTo>
                      <a:pt x="13408" y="4770"/>
                      <a:pt x="13408" y="8637"/>
                      <a:pt x="11023" y="11022"/>
                    </a:cubicBezTo>
                    <a:cubicBezTo>
                      <a:pt x="9584" y="12462"/>
                      <a:pt x="8144" y="13902"/>
                      <a:pt x="6704" y="15341"/>
                    </a:cubicBezTo>
                    <a:cubicBezTo>
                      <a:pt x="5265" y="13902"/>
                      <a:pt x="3825" y="12462"/>
                      <a:pt x="2386" y="11022"/>
                    </a:cubicBezTo>
                    <a:cubicBezTo>
                      <a:pt x="0" y="8637"/>
                      <a:pt x="0" y="4770"/>
                      <a:pt x="2386" y="2385"/>
                    </a:cubicBezTo>
                    <a:cubicBezTo>
                      <a:pt x="4771" y="0"/>
                      <a:pt x="8638" y="0"/>
                      <a:pt x="11023" y="2385"/>
                    </a:cubicBezTo>
                  </a:path>
                </a:pathLst>
              </a:custGeom>
              <a:solidFill>
                <a:schemeClr val="bg1"/>
              </a:solidFill>
              <a:ln w="15875">
                <a:solidFill>
                  <a:schemeClr val="accent2"/>
                </a:solidFill>
                <a:prstDash val="solid"/>
                <a:round/>
                <a:headEnd/>
                <a:tailEnd/>
              </a:ln>
            </p:spPr>
            <p:txBody>
              <a:bodyPr vert="horz" wrap="square" lIns="91440" tIns="45720" rIns="91440" bIns="45720" numCol="1" anchor="t" anchorCtr="0" compatLnSpc="1">
                <a:prstTxWarp prst="textNoShape">
                  <a:avLst/>
                </a:prstTxWarp>
                <a:normAutofit/>
              </a:bodyPr>
              <a:lstStyle/>
              <a:p>
                <a:endParaRPr lang="zh-CN" altLang="en-US">
                  <a:latin typeface="Times New Roman" panose="02020603050405020304" pitchFamily="18" charset="0"/>
                  <a:cs typeface="Times New Roman" panose="02020603050405020304" pitchFamily="18" charset="0"/>
                  <a:sym typeface="+mn-lt"/>
                </a:endParaRPr>
              </a:p>
            </p:txBody>
          </p:sp>
          <p:sp>
            <p:nvSpPr>
              <p:cNvPr id="18" name="Oval 17">
                <a:extLst>
                  <a:ext uri="{FF2B5EF4-FFF2-40B4-BE49-F238E27FC236}">
                    <a16:creationId xmlns:a16="http://schemas.microsoft.com/office/drawing/2014/main" id="{956C9A39-E0A5-47D0-AC5B-FDF1457DB23C}"/>
                  </a:ext>
                </a:extLst>
              </p:cNvPr>
              <p:cNvSpPr/>
              <p:nvPr/>
            </p:nvSpPr>
            <p:spPr>
              <a:xfrm>
                <a:off x="9255919" y="1316037"/>
                <a:ext cx="952500" cy="952500"/>
              </a:xfrm>
              <a:prstGeom prst="ellipse">
                <a:avLst/>
              </a:prstGeom>
              <a:solidFill>
                <a:schemeClr val="accent2"/>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i="1">
                  <a:solidFill>
                    <a:schemeClr val="tx1"/>
                  </a:solidFill>
                  <a:latin typeface="Times New Roman" panose="02020603050405020304" pitchFamily="18" charset="0"/>
                  <a:cs typeface="Times New Roman" panose="02020603050405020304" pitchFamily="18" charset="0"/>
                  <a:sym typeface="+mn-lt"/>
                </a:endParaRPr>
              </a:p>
            </p:txBody>
          </p:sp>
          <p:sp>
            <p:nvSpPr>
              <p:cNvPr id="19" name="Freeform: Shape 18">
                <a:extLst>
                  <a:ext uri="{FF2B5EF4-FFF2-40B4-BE49-F238E27FC236}">
                    <a16:creationId xmlns:a16="http://schemas.microsoft.com/office/drawing/2014/main" id="{10B699EE-E78E-45DE-98E3-54058AC64435}"/>
                  </a:ext>
                </a:extLst>
              </p:cNvPr>
              <p:cNvSpPr/>
              <p:nvPr/>
            </p:nvSpPr>
            <p:spPr>
              <a:xfrm>
                <a:off x="9451723" y="1498601"/>
                <a:ext cx="560892" cy="587374"/>
              </a:xfrm>
              <a:custGeom>
                <a:avLst/>
                <a:gdLst>
                  <a:gd name="connsiteX0" fmla="*/ 446809 w 560501"/>
                  <a:gd name="connsiteY0" fmla="*/ 409068 h 586963"/>
                  <a:gd name="connsiteX1" fmla="*/ 454547 w 560501"/>
                  <a:gd name="connsiteY1" fmla="*/ 416800 h 586963"/>
                  <a:gd name="connsiteX2" fmla="*/ 454547 w 560501"/>
                  <a:gd name="connsiteY2" fmla="*/ 423021 h 586963"/>
                  <a:gd name="connsiteX3" fmla="*/ 469046 w 560501"/>
                  <a:gd name="connsiteY3" fmla="*/ 425065 h 586963"/>
                  <a:gd name="connsiteX4" fmla="*/ 475539 w 560501"/>
                  <a:gd name="connsiteY4" fmla="*/ 436174 h 586963"/>
                  <a:gd name="connsiteX5" fmla="*/ 475361 w 560501"/>
                  <a:gd name="connsiteY5" fmla="*/ 436797 h 586963"/>
                  <a:gd name="connsiteX6" fmla="*/ 471269 w 560501"/>
                  <a:gd name="connsiteY6" fmla="*/ 442129 h 586963"/>
                  <a:gd name="connsiteX7" fmla="*/ 464510 w 560501"/>
                  <a:gd name="connsiteY7" fmla="*/ 442929 h 586963"/>
                  <a:gd name="connsiteX8" fmla="*/ 450100 w 560501"/>
                  <a:gd name="connsiteY8" fmla="*/ 440796 h 586963"/>
                  <a:gd name="connsiteX9" fmla="*/ 436491 w 560501"/>
                  <a:gd name="connsiteY9" fmla="*/ 449683 h 586963"/>
                  <a:gd name="connsiteX10" fmla="*/ 455526 w 560501"/>
                  <a:gd name="connsiteY10" fmla="*/ 463281 h 586963"/>
                  <a:gd name="connsiteX11" fmla="*/ 482032 w 560501"/>
                  <a:gd name="connsiteY11" fmla="*/ 492964 h 586963"/>
                  <a:gd name="connsiteX12" fmla="*/ 453747 w 560501"/>
                  <a:gd name="connsiteY12" fmla="*/ 522381 h 586963"/>
                  <a:gd name="connsiteX13" fmla="*/ 453747 w 560501"/>
                  <a:gd name="connsiteY13" fmla="*/ 530735 h 586963"/>
                  <a:gd name="connsiteX14" fmla="*/ 446009 w 560501"/>
                  <a:gd name="connsiteY14" fmla="*/ 538556 h 586963"/>
                  <a:gd name="connsiteX15" fmla="*/ 438270 w 560501"/>
                  <a:gd name="connsiteY15" fmla="*/ 530735 h 586963"/>
                  <a:gd name="connsiteX16" fmla="*/ 438270 w 560501"/>
                  <a:gd name="connsiteY16" fmla="*/ 523448 h 586963"/>
                  <a:gd name="connsiteX17" fmla="*/ 420036 w 560501"/>
                  <a:gd name="connsiteY17" fmla="*/ 520337 h 586963"/>
                  <a:gd name="connsiteX18" fmla="*/ 413365 w 560501"/>
                  <a:gd name="connsiteY18" fmla="*/ 508339 h 586963"/>
                  <a:gd name="connsiteX19" fmla="*/ 413543 w 560501"/>
                  <a:gd name="connsiteY19" fmla="*/ 507806 h 586963"/>
                  <a:gd name="connsiteX20" fmla="*/ 417724 w 560501"/>
                  <a:gd name="connsiteY20" fmla="*/ 502385 h 586963"/>
                  <a:gd name="connsiteX21" fmla="*/ 424572 w 560501"/>
                  <a:gd name="connsiteY21" fmla="*/ 501852 h 586963"/>
                  <a:gd name="connsiteX22" fmla="*/ 442362 w 560501"/>
                  <a:gd name="connsiteY22" fmla="*/ 505051 h 586963"/>
                  <a:gd name="connsiteX23" fmla="*/ 457572 w 560501"/>
                  <a:gd name="connsiteY23" fmla="*/ 495186 h 586963"/>
                  <a:gd name="connsiteX24" fmla="*/ 440761 w 560501"/>
                  <a:gd name="connsiteY24" fmla="*/ 481411 h 586963"/>
                  <a:gd name="connsiteX25" fmla="*/ 412209 w 560501"/>
                  <a:gd name="connsiteY25" fmla="*/ 452349 h 586963"/>
                  <a:gd name="connsiteX26" fmla="*/ 438982 w 560501"/>
                  <a:gd name="connsiteY26" fmla="*/ 424088 h 586963"/>
                  <a:gd name="connsiteX27" fmla="*/ 438982 w 560501"/>
                  <a:gd name="connsiteY27" fmla="*/ 416800 h 586963"/>
                  <a:gd name="connsiteX28" fmla="*/ 446809 w 560501"/>
                  <a:gd name="connsiteY28" fmla="*/ 409068 h 586963"/>
                  <a:gd name="connsiteX29" fmla="*/ 447093 w 560501"/>
                  <a:gd name="connsiteY29" fmla="*/ 399133 h 586963"/>
                  <a:gd name="connsiteX30" fmla="*/ 372407 w 560501"/>
                  <a:gd name="connsiteY30" fmla="*/ 473767 h 586963"/>
                  <a:gd name="connsiteX31" fmla="*/ 447093 w 560501"/>
                  <a:gd name="connsiteY31" fmla="*/ 548402 h 586963"/>
                  <a:gd name="connsiteX32" fmla="*/ 521867 w 560501"/>
                  <a:gd name="connsiteY32" fmla="*/ 473767 h 586963"/>
                  <a:gd name="connsiteX33" fmla="*/ 447093 w 560501"/>
                  <a:gd name="connsiteY33" fmla="*/ 399133 h 586963"/>
                  <a:gd name="connsiteX34" fmla="*/ 165311 w 560501"/>
                  <a:gd name="connsiteY34" fmla="*/ 379995 h 586963"/>
                  <a:gd name="connsiteX35" fmla="*/ 179728 w 560501"/>
                  <a:gd name="connsiteY35" fmla="*/ 392971 h 586963"/>
                  <a:gd name="connsiteX36" fmla="*/ 209808 w 560501"/>
                  <a:gd name="connsiteY36" fmla="*/ 448254 h 586963"/>
                  <a:gd name="connsiteX37" fmla="*/ 250212 w 560501"/>
                  <a:gd name="connsiteY37" fmla="*/ 465586 h 586963"/>
                  <a:gd name="connsiteX38" fmla="*/ 240778 w 560501"/>
                  <a:gd name="connsiteY38" fmla="*/ 433856 h 586963"/>
                  <a:gd name="connsiteX39" fmla="*/ 242024 w 560501"/>
                  <a:gd name="connsiteY39" fmla="*/ 427012 h 586963"/>
                  <a:gd name="connsiteX40" fmla="*/ 248966 w 560501"/>
                  <a:gd name="connsiteY40" fmla="*/ 426657 h 586963"/>
                  <a:gd name="connsiteX41" fmla="*/ 316156 w 560501"/>
                  <a:gd name="connsiteY41" fmla="*/ 473851 h 586963"/>
                  <a:gd name="connsiteX42" fmla="*/ 321407 w 560501"/>
                  <a:gd name="connsiteY42" fmla="*/ 484161 h 586963"/>
                  <a:gd name="connsiteX43" fmla="*/ 315622 w 560501"/>
                  <a:gd name="connsiteY43" fmla="*/ 494116 h 586963"/>
                  <a:gd name="connsiteX44" fmla="*/ 245584 w 560501"/>
                  <a:gd name="connsiteY44" fmla="*/ 537133 h 586963"/>
                  <a:gd name="connsiteX45" fmla="*/ 238731 w 560501"/>
                  <a:gd name="connsiteY45" fmla="*/ 536422 h 586963"/>
                  <a:gd name="connsiteX46" fmla="*/ 237841 w 560501"/>
                  <a:gd name="connsiteY46" fmla="*/ 529489 h 586963"/>
                  <a:gd name="connsiteX47" fmla="*/ 251013 w 560501"/>
                  <a:gd name="connsiteY47" fmla="*/ 495004 h 586963"/>
                  <a:gd name="connsiteX48" fmla="*/ 191653 w 560501"/>
                  <a:gd name="connsiteY48" fmla="*/ 470741 h 586963"/>
                  <a:gd name="connsiteX49" fmla="*/ 150894 w 560501"/>
                  <a:gd name="connsiteY49" fmla="*/ 395993 h 586963"/>
                  <a:gd name="connsiteX50" fmla="*/ 163798 w 560501"/>
                  <a:gd name="connsiteY50" fmla="*/ 380084 h 586963"/>
                  <a:gd name="connsiteX51" fmla="*/ 165311 w 560501"/>
                  <a:gd name="connsiteY51" fmla="*/ 379995 h 586963"/>
                  <a:gd name="connsiteX52" fmla="*/ 447093 w 560501"/>
                  <a:gd name="connsiteY52" fmla="*/ 360660 h 586963"/>
                  <a:gd name="connsiteX53" fmla="*/ 560501 w 560501"/>
                  <a:gd name="connsiteY53" fmla="*/ 473767 h 586963"/>
                  <a:gd name="connsiteX54" fmla="*/ 447093 w 560501"/>
                  <a:gd name="connsiteY54" fmla="*/ 586963 h 586963"/>
                  <a:gd name="connsiteX55" fmla="*/ 333774 w 560501"/>
                  <a:gd name="connsiteY55" fmla="*/ 473767 h 586963"/>
                  <a:gd name="connsiteX56" fmla="*/ 447093 w 560501"/>
                  <a:gd name="connsiteY56" fmla="*/ 360660 h 586963"/>
                  <a:gd name="connsiteX57" fmla="*/ 99451 w 560501"/>
                  <a:gd name="connsiteY57" fmla="*/ 239217 h 586963"/>
                  <a:gd name="connsiteX58" fmla="*/ 106128 w 560501"/>
                  <a:gd name="connsiteY58" fmla="*/ 245881 h 586963"/>
                  <a:gd name="connsiteX59" fmla="*/ 106128 w 560501"/>
                  <a:gd name="connsiteY59" fmla="*/ 251213 h 586963"/>
                  <a:gd name="connsiteX60" fmla="*/ 118502 w 560501"/>
                  <a:gd name="connsiteY60" fmla="*/ 252990 h 586963"/>
                  <a:gd name="connsiteX61" fmla="*/ 124110 w 560501"/>
                  <a:gd name="connsiteY61" fmla="*/ 262498 h 586963"/>
                  <a:gd name="connsiteX62" fmla="*/ 123932 w 560501"/>
                  <a:gd name="connsiteY62" fmla="*/ 262942 h 586963"/>
                  <a:gd name="connsiteX63" fmla="*/ 120371 w 560501"/>
                  <a:gd name="connsiteY63" fmla="*/ 267563 h 586963"/>
                  <a:gd name="connsiteX64" fmla="*/ 114674 w 560501"/>
                  <a:gd name="connsiteY64" fmla="*/ 268185 h 586963"/>
                  <a:gd name="connsiteX65" fmla="*/ 102300 w 560501"/>
                  <a:gd name="connsiteY65" fmla="*/ 266407 h 586963"/>
                  <a:gd name="connsiteX66" fmla="*/ 90639 w 560501"/>
                  <a:gd name="connsiteY66" fmla="*/ 273960 h 586963"/>
                  <a:gd name="connsiteX67" fmla="*/ 106929 w 560501"/>
                  <a:gd name="connsiteY67" fmla="*/ 285601 h 586963"/>
                  <a:gd name="connsiteX68" fmla="*/ 129629 w 560501"/>
                  <a:gd name="connsiteY68" fmla="*/ 311014 h 586963"/>
                  <a:gd name="connsiteX69" fmla="*/ 105416 w 560501"/>
                  <a:gd name="connsiteY69" fmla="*/ 336072 h 586963"/>
                  <a:gd name="connsiteX70" fmla="*/ 105416 w 560501"/>
                  <a:gd name="connsiteY70" fmla="*/ 343270 h 586963"/>
                  <a:gd name="connsiteX71" fmla="*/ 98828 w 560501"/>
                  <a:gd name="connsiteY71" fmla="*/ 349934 h 586963"/>
                  <a:gd name="connsiteX72" fmla="*/ 92152 w 560501"/>
                  <a:gd name="connsiteY72" fmla="*/ 343270 h 586963"/>
                  <a:gd name="connsiteX73" fmla="*/ 92152 w 560501"/>
                  <a:gd name="connsiteY73" fmla="*/ 337049 h 586963"/>
                  <a:gd name="connsiteX74" fmla="*/ 76573 w 560501"/>
                  <a:gd name="connsiteY74" fmla="*/ 334384 h 586963"/>
                  <a:gd name="connsiteX75" fmla="*/ 70876 w 560501"/>
                  <a:gd name="connsiteY75" fmla="*/ 324165 h 586963"/>
                  <a:gd name="connsiteX76" fmla="*/ 70965 w 560501"/>
                  <a:gd name="connsiteY76" fmla="*/ 323632 h 586963"/>
                  <a:gd name="connsiteX77" fmla="*/ 74615 w 560501"/>
                  <a:gd name="connsiteY77" fmla="*/ 319011 h 586963"/>
                  <a:gd name="connsiteX78" fmla="*/ 80401 w 560501"/>
                  <a:gd name="connsiteY78" fmla="*/ 318567 h 586963"/>
                  <a:gd name="connsiteX79" fmla="*/ 95713 w 560501"/>
                  <a:gd name="connsiteY79" fmla="*/ 321322 h 586963"/>
                  <a:gd name="connsiteX80" fmla="*/ 108709 w 560501"/>
                  <a:gd name="connsiteY80" fmla="*/ 312880 h 586963"/>
                  <a:gd name="connsiteX81" fmla="*/ 94288 w 560501"/>
                  <a:gd name="connsiteY81" fmla="*/ 301062 h 586963"/>
                  <a:gd name="connsiteX82" fmla="*/ 69897 w 560501"/>
                  <a:gd name="connsiteY82" fmla="*/ 276271 h 586963"/>
                  <a:gd name="connsiteX83" fmla="*/ 92775 w 560501"/>
                  <a:gd name="connsiteY83" fmla="*/ 252101 h 586963"/>
                  <a:gd name="connsiteX84" fmla="*/ 92775 w 560501"/>
                  <a:gd name="connsiteY84" fmla="*/ 245881 h 586963"/>
                  <a:gd name="connsiteX85" fmla="*/ 99451 w 560501"/>
                  <a:gd name="connsiteY85" fmla="*/ 239217 h 586963"/>
                  <a:gd name="connsiteX86" fmla="*/ 99699 w 560501"/>
                  <a:gd name="connsiteY86" fmla="*/ 233523 h 586963"/>
                  <a:gd name="connsiteX87" fmla="*/ 38634 w 560501"/>
                  <a:gd name="connsiteY87" fmla="*/ 294575 h 586963"/>
                  <a:gd name="connsiteX88" fmla="*/ 99699 w 560501"/>
                  <a:gd name="connsiteY88" fmla="*/ 355628 h 586963"/>
                  <a:gd name="connsiteX89" fmla="*/ 160854 w 560501"/>
                  <a:gd name="connsiteY89" fmla="*/ 294575 h 586963"/>
                  <a:gd name="connsiteX90" fmla="*/ 99699 w 560501"/>
                  <a:gd name="connsiteY90" fmla="*/ 233523 h 586963"/>
                  <a:gd name="connsiteX91" fmla="*/ 99699 w 560501"/>
                  <a:gd name="connsiteY91" fmla="*/ 195043 h 586963"/>
                  <a:gd name="connsiteX92" fmla="*/ 199488 w 560501"/>
                  <a:gd name="connsiteY92" fmla="*/ 294575 h 586963"/>
                  <a:gd name="connsiteX93" fmla="*/ 99699 w 560501"/>
                  <a:gd name="connsiteY93" fmla="*/ 394108 h 586963"/>
                  <a:gd name="connsiteX94" fmla="*/ 0 w 560501"/>
                  <a:gd name="connsiteY94" fmla="*/ 294575 h 586963"/>
                  <a:gd name="connsiteX95" fmla="*/ 99699 w 560501"/>
                  <a:gd name="connsiteY95" fmla="*/ 195043 h 586963"/>
                  <a:gd name="connsiteX96" fmla="*/ 245584 w 560501"/>
                  <a:gd name="connsiteY96" fmla="*/ 50676 h 586963"/>
                  <a:gd name="connsiteX97" fmla="*/ 315622 w 560501"/>
                  <a:gd name="connsiteY97" fmla="*/ 93675 h 586963"/>
                  <a:gd name="connsiteX98" fmla="*/ 321407 w 560501"/>
                  <a:gd name="connsiteY98" fmla="*/ 103625 h 586963"/>
                  <a:gd name="connsiteX99" fmla="*/ 316156 w 560501"/>
                  <a:gd name="connsiteY99" fmla="*/ 113930 h 586963"/>
                  <a:gd name="connsiteX100" fmla="*/ 248966 w 560501"/>
                  <a:gd name="connsiteY100" fmla="*/ 161104 h 586963"/>
                  <a:gd name="connsiteX101" fmla="*/ 242024 w 560501"/>
                  <a:gd name="connsiteY101" fmla="*/ 160749 h 586963"/>
                  <a:gd name="connsiteX102" fmla="*/ 240778 w 560501"/>
                  <a:gd name="connsiteY102" fmla="*/ 153908 h 586963"/>
                  <a:gd name="connsiteX103" fmla="*/ 250212 w 560501"/>
                  <a:gd name="connsiteY103" fmla="*/ 122192 h 586963"/>
                  <a:gd name="connsiteX104" fmla="*/ 209808 w 560501"/>
                  <a:gd name="connsiteY104" fmla="*/ 139516 h 586963"/>
                  <a:gd name="connsiteX105" fmla="*/ 179728 w 560501"/>
                  <a:gd name="connsiteY105" fmla="*/ 194863 h 586963"/>
                  <a:gd name="connsiteX106" fmla="*/ 165311 w 560501"/>
                  <a:gd name="connsiteY106" fmla="*/ 207745 h 586963"/>
                  <a:gd name="connsiteX107" fmla="*/ 163798 w 560501"/>
                  <a:gd name="connsiteY107" fmla="*/ 207656 h 586963"/>
                  <a:gd name="connsiteX108" fmla="*/ 150894 w 560501"/>
                  <a:gd name="connsiteY108" fmla="*/ 191754 h 586963"/>
                  <a:gd name="connsiteX109" fmla="*/ 191653 w 560501"/>
                  <a:gd name="connsiteY109" fmla="*/ 117040 h 586963"/>
                  <a:gd name="connsiteX110" fmla="*/ 251013 w 560501"/>
                  <a:gd name="connsiteY110" fmla="*/ 92786 h 586963"/>
                  <a:gd name="connsiteX111" fmla="*/ 237841 w 560501"/>
                  <a:gd name="connsiteY111" fmla="*/ 58317 h 586963"/>
                  <a:gd name="connsiteX112" fmla="*/ 238731 w 560501"/>
                  <a:gd name="connsiteY112" fmla="*/ 51387 h 586963"/>
                  <a:gd name="connsiteX113" fmla="*/ 245584 w 560501"/>
                  <a:gd name="connsiteY113" fmla="*/ 50676 h 586963"/>
                  <a:gd name="connsiteX114" fmla="*/ 446809 w 560501"/>
                  <a:gd name="connsiteY114" fmla="*/ 48408 h 586963"/>
                  <a:gd name="connsiteX115" fmla="*/ 454547 w 560501"/>
                  <a:gd name="connsiteY115" fmla="*/ 56140 h 586963"/>
                  <a:gd name="connsiteX116" fmla="*/ 454547 w 560501"/>
                  <a:gd name="connsiteY116" fmla="*/ 62361 h 586963"/>
                  <a:gd name="connsiteX117" fmla="*/ 469046 w 560501"/>
                  <a:gd name="connsiteY117" fmla="*/ 64494 h 586963"/>
                  <a:gd name="connsiteX118" fmla="*/ 475539 w 560501"/>
                  <a:gd name="connsiteY118" fmla="*/ 75603 h 586963"/>
                  <a:gd name="connsiteX119" fmla="*/ 475272 w 560501"/>
                  <a:gd name="connsiteY119" fmla="*/ 76669 h 586963"/>
                  <a:gd name="connsiteX120" fmla="*/ 471358 w 560501"/>
                  <a:gd name="connsiteY120" fmla="*/ 81735 h 586963"/>
                  <a:gd name="connsiteX121" fmla="*/ 465043 w 560501"/>
                  <a:gd name="connsiteY121" fmla="*/ 82446 h 586963"/>
                  <a:gd name="connsiteX122" fmla="*/ 450100 w 560501"/>
                  <a:gd name="connsiteY122" fmla="*/ 80136 h 586963"/>
                  <a:gd name="connsiteX123" fmla="*/ 436491 w 560501"/>
                  <a:gd name="connsiteY123" fmla="*/ 89023 h 586963"/>
                  <a:gd name="connsiteX124" fmla="*/ 455526 w 560501"/>
                  <a:gd name="connsiteY124" fmla="*/ 102709 h 586963"/>
                  <a:gd name="connsiteX125" fmla="*/ 482032 w 560501"/>
                  <a:gd name="connsiteY125" fmla="*/ 132393 h 586963"/>
                  <a:gd name="connsiteX126" fmla="*/ 453747 w 560501"/>
                  <a:gd name="connsiteY126" fmla="*/ 161721 h 586963"/>
                  <a:gd name="connsiteX127" fmla="*/ 453747 w 560501"/>
                  <a:gd name="connsiteY127" fmla="*/ 170075 h 586963"/>
                  <a:gd name="connsiteX128" fmla="*/ 446009 w 560501"/>
                  <a:gd name="connsiteY128" fmla="*/ 177896 h 586963"/>
                  <a:gd name="connsiteX129" fmla="*/ 438270 w 560501"/>
                  <a:gd name="connsiteY129" fmla="*/ 170164 h 586963"/>
                  <a:gd name="connsiteX130" fmla="*/ 438270 w 560501"/>
                  <a:gd name="connsiteY130" fmla="*/ 162787 h 586963"/>
                  <a:gd name="connsiteX131" fmla="*/ 420036 w 560501"/>
                  <a:gd name="connsiteY131" fmla="*/ 159677 h 586963"/>
                  <a:gd name="connsiteX132" fmla="*/ 413365 w 560501"/>
                  <a:gd name="connsiteY132" fmla="*/ 147679 h 586963"/>
                  <a:gd name="connsiteX133" fmla="*/ 413543 w 560501"/>
                  <a:gd name="connsiteY133" fmla="*/ 147146 h 586963"/>
                  <a:gd name="connsiteX134" fmla="*/ 417724 w 560501"/>
                  <a:gd name="connsiteY134" fmla="*/ 141725 h 586963"/>
                  <a:gd name="connsiteX135" fmla="*/ 424572 w 560501"/>
                  <a:gd name="connsiteY135" fmla="*/ 141191 h 586963"/>
                  <a:gd name="connsiteX136" fmla="*/ 442362 w 560501"/>
                  <a:gd name="connsiteY136" fmla="*/ 144391 h 586963"/>
                  <a:gd name="connsiteX137" fmla="*/ 457572 w 560501"/>
                  <a:gd name="connsiteY137" fmla="*/ 134526 h 586963"/>
                  <a:gd name="connsiteX138" fmla="*/ 440761 w 560501"/>
                  <a:gd name="connsiteY138" fmla="*/ 120751 h 586963"/>
                  <a:gd name="connsiteX139" fmla="*/ 412209 w 560501"/>
                  <a:gd name="connsiteY139" fmla="*/ 91689 h 586963"/>
                  <a:gd name="connsiteX140" fmla="*/ 438982 w 560501"/>
                  <a:gd name="connsiteY140" fmla="*/ 63516 h 586963"/>
                  <a:gd name="connsiteX141" fmla="*/ 438982 w 560501"/>
                  <a:gd name="connsiteY141" fmla="*/ 56140 h 586963"/>
                  <a:gd name="connsiteX142" fmla="*/ 446809 w 560501"/>
                  <a:gd name="connsiteY142" fmla="*/ 48408 h 586963"/>
                  <a:gd name="connsiteX143" fmla="*/ 447093 w 560501"/>
                  <a:gd name="connsiteY143" fmla="*/ 38573 h 586963"/>
                  <a:gd name="connsiteX144" fmla="*/ 372407 w 560501"/>
                  <a:gd name="connsiteY144" fmla="*/ 113142 h 586963"/>
                  <a:gd name="connsiteX145" fmla="*/ 447093 w 560501"/>
                  <a:gd name="connsiteY145" fmla="*/ 187801 h 586963"/>
                  <a:gd name="connsiteX146" fmla="*/ 521867 w 560501"/>
                  <a:gd name="connsiteY146" fmla="*/ 113142 h 586963"/>
                  <a:gd name="connsiteX147" fmla="*/ 447093 w 560501"/>
                  <a:gd name="connsiteY147" fmla="*/ 38573 h 586963"/>
                  <a:gd name="connsiteX148" fmla="*/ 447093 w 560501"/>
                  <a:gd name="connsiteY148" fmla="*/ 0 h 586963"/>
                  <a:gd name="connsiteX149" fmla="*/ 560501 w 560501"/>
                  <a:gd name="connsiteY149" fmla="*/ 113231 h 586963"/>
                  <a:gd name="connsiteX150" fmla="*/ 447093 w 560501"/>
                  <a:gd name="connsiteY150" fmla="*/ 226374 h 586963"/>
                  <a:gd name="connsiteX151" fmla="*/ 333774 w 560501"/>
                  <a:gd name="connsiteY151" fmla="*/ 113231 h 586963"/>
                  <a:gd name="connsiteX152" fmla="*/ 447093 w 560501"/>
                  <a:gd name="connsiteY152" fmla="*/ 0 h 586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560501" h="586963">
                    <a:moveTo>
                      <a:pt x="446809" y="409068"/>
                    </a:moveTo>
                    <a:cubicBezTo>
                      <a:pt x="451079" y="409068"/>
                      <a:pt x="454547" y="412534"/>
                      <a:pt x="454547" y="416800"/>
                    </a:cubicBezTo>
                    <a:lnTo>
                      <a:pt x="454547" y="423021"/>
                    </a:lnTo>
                    <a:cubicBezTo>
                      <a:pt x="460329" y="423288"/>
                      <a:pt x="465043" y="423999"/>
                      <a:pt x="469046" y="425065"/>
                    </a:cubicBezTo>
                    <a:cubicBezTo>
                      <a:pt x="473849" y="426398"/>
                      <a:pt x="476784" y="431375"/>
                      <a:pt x="475539" y="436174"/>
                    </a:cubicBezTo>
                    <a:lnTo>
                      <a:pt x="475361" y="436797"/>
                    </a:lnTo>
                    <a:cubicBezTo>
                      <a:pt x="474827" y="439107"/>
                      <a:pt x="473315" y="440974"/>
                      <a:pt x="471269" y="442129"/>
                    </a:cubicBezTo>
                    <a:cubicBezTo>
                      <a:pt x="469224" y="443284"/>
                      <a:pt x="466822" y="443551"/>
                      <a:pt x="464510" y="442929"/>
                    </a:cubicBezTo>
                    <a:cubicBezTo>
                      <a:pt x="460685" y="441685"/>
                      <a:pt x="455971" y="440796"/>
                      <a:pt x="450100" y="440796"/>
                    </a:cubicBezTo>
                    <a:cubicBezTo>
                      <a:pt x="439782" y="440796"/>
                      <a:pt x="436491" y="445239"/>
                      <a:pt x="436491" y="449683"/>
                    </a:cubicBezTo>
                    <a:cubicBezTo>
                      <a:pt x="436491" y="454927"/>
                      <a:pt x="442006" y="458215"/>
                      <a:pt x="455526" y="463281"/>
                    </a:cubicBezTo>
                    <a:cubicBezTo>
                      <a:pt x="474472" y="469946"/>
                      <a:pt x="482032" y="478745"/>
                      <a:pt x="482032" y="492964"/>
                    </a:cubicBezTo>
                    <a:cubicBezTo>
                      <a:pt x="482032" y="507095"/>
                      <a:pt x="472070" y="519182"/>
                      <a:pt x="453747" y="522381"/>
                    </a:cubicBezTo>
                    <a:lnTo>
                      <a:pt x="453747" y="530735"/>
                    </a:lnTo>
                    <a:cubicBezTo>
                      <a:pt x="453747" y="535001"/>
                      <a:pt x="450278" y="538556"/>
                      <a:pt x="446009" y="538556"/>
                    </a:cubicBezTo>
                    <a:cubicBezTo>
                      <a:pt x="441650" y="538556"/>
                      <a:pt x="438270" y="535090"/>
                      <a:pt x="438270" y="530735"/>
                    </a:cubicBezTo>
                    <a:lnTo>
                      <a:pt x="438270" y="523448"/>
                    </a:lnTo>
                    <a:cubicBezTo>
                      <a:pt x="431777" y="523181"/>
                      <a:pt x="425373" y="521937"/>
                      <a:pt x="420036" y="520337"/>
                    </a:cubicBezTo>
                    <a:cubicBezTo>
                      <a:pt x="414966" y="518737"/>
                      <a:pt x="412031" y="513494"/>
                      <a:pt x="413365" y="508339"/>
                    </a:cubicBezTo>
                    <a:lnTo>
                      <a:pt x="413543" y="507806"/>
                    </a:lnTo>
                    <a:cubicBezTo>
                      <a:pt x="414077" y="505495"/>
                      <a:pt x="415589" y="503540"/>
                      <a:pt x="417724" y="502385"/>
                    </a:cubicBezTo>
                    <a:cubicBezTo>
                      <a:pt x="419858" y="501318"/>
                      <a:pt x="422260" y="501052"/>
                      <a:pt x="424572" y="501852"/>
                    </a:cubicBezTo>
                    <a:cubicBezTo>
                      <a:pt x="429820" y="503718"/>
                      <a:pt x="435869" y="505051"/>
                      <a:pt x="442362" y="505051"/>
                    </a:cubicBezTo>
                    <a:cubicBezTo>
                      <a:pt x="451345" y="505051"/>
                      <a:pt x="457572" y="501585"/>
                      <a:pt x="457572" y="495186"/>
                    </a:cubicBezTo>
                    <a:cubicBezTo>
                      <a:pt x="457572" y="489143"/>
                      <a:pt x="452502" y="485410"/>
                      <a:pt x="440761" y="481411"/>
                    </a:cubicBezTo>
                    <a:cubicBezTo>
                      <a:pt x="423772" y="475634"/>
                      <a:pt x="412209" y="467724"/>
                      <a:pt x="412209" y="452349"/>
                    </a:cubicBezTo>
                    <a:cubicBezTo>
                      <a:pt x="412209" y="438396"/>
                      <a:pt x="421993" y="427465"/>
                      <a:pt x="438982" y="424088"/>
                    </a:cubicBezTo>
                    <a:lnTo>
                      <a:pt x="438982" y="416800"/>
                    </a:lnTo>
                    <a:cubicBezTo>
                      <a:pt x="438982" y="412534"/>
                      <a:pt x="442451" y="409068"/>
                      <a:pt x="446809" y="409068"/>
                    </a:cubicBezTo>
                    <a:close/>
                    <a:moveTo>
                      <a:pt x="447093" y="399133"/>
                    </a:moveTo>
                    <a:cubicBezTo>
                      <a:pt x="405967" y="399133"/>
                      <a:pt x="372407" y="432629"/>
                      <a:pt x="372407" y="473767"/>
                    </a:cubicBezTo>
                    <a:cubicBezTo>
                      <a:pt x="372407" y="514905"/>
                      <a:pt x="405967" y="548402"/>
                      <a:pt x="447093" y="548402"/>
                    </a:cubicBezTo>
                    <a:cubicBezTo>
                      <a:pt x="488308" y="548402"/>
                      <a:pt x="521867" y="514905"/>
                      <a:pt x="521867" y="473767"/>
                    </a:cubicBezTo>
                    <a:cubicBezTo>
                      <a:pt x="521867" y="432629"/>
                      <a:pt x="488308" y="399133"/>
                      <a:pt x="447093" y="399133"/>
                    </a:cubicBezTo>
                    <a:close/>
                    <a:moveTo>
                      <a:pt x="165311" y="379995"/>
                    </a:moveTo>
                    <a:cubicBezTo>
                      <a:pt x="172698" y="379995"/>
                      <a:pt x="178927" y="385506"/>
                      <a:pt x="179728" y="392971"/>
                    </a:cubicBezTo>
                    <a:cubicBezTo>
                      <a:pt x="182042" y="414836"/>
                      <a:pt x="192721" y="434478"/>
                      <a:pt x="209808" y="448254"/>
                    </a:cubicBezTo>
                    <a:cubicBezTo>
                      <a:pt x="221644" y="457764"/>
                      <a:pt x="235528" y="463541"/>
                      <a:pt x="250212" y="465586"/>
                    </a:cubicBezTo>
                    <a:cubicBezTo>
                      <a:pt x="250212" y="465586"/>
                      <a:pt x="245050" y="447010"/>
                      <a:pt x="240778" y="433856"/>
                    </a:cubicBezTo>
                    <a:cubicBezTo>
                      <a:pt x="239977" y="431456"/>
                      <a:pt x="240155" y="428790"/>
                      <a:pt x="242024" y="427012"/>
                    </a:cubicBezTo>
                    <a:cubicBezTo>
                      <a:pt x="243982" y="425323"/>
                      <a:pt x="246830" y="425146"/>
                      <a:pt x="248966" y="426657"/>
                    </a:cubicBezTo>
                    <a:lnTo>
                      <a:pt x="316156" y="473851"/>
                    </a:lnTo>
                    <a:cubicBezTo>
                      <a:pt x="319538" y="476251"/>
                      <a:pt x="321496" y="480073"/>
                      <a:pt x="321407" y="484161"/>
                    </a:cubicBezTo>
                    <a:cubicBezTo>
                      <a:pt x="321229" y="488250"/>
                      <a:pt x="319004" y="491983"/>
                      <a:pt x="315622" y="494116"/>
                    </a:cubicBezTo>
                    <a:lnTo>
                      <a:pt x="245584" y="537133"/>
                    </a:lnTo>
                    <a:cubicBezTo>
                      <a:pt x="243448" y="538555"/>
                      <a:pt x="240511" y="538200"/>
                      <a:pt x="238731" y="536422"/>
                    </a:cubicBezTo>
                    <a:cubicBezTo>
                      <a:pt x="236862" y="534556"/>
                      <a:pt x="236862" y="531889"/>
                      <a:pt x="237841" y="529489"/>
                    </a:cubicBezTo>
                    <a:cubicBezTo>
                      <a:pt x="245940" y="509136"/>
                      <a:pt x="251013" y="495004"/>
                      <a:pt x="251013" y="495004"/>
                    </a:cubicBezTo>
                    <a:cubicBezTo>
                      <a:pt x="229387" y="492960"/>
                      <a:pt x="208918" y="484695"/>
                      <a:pt x="191653" y="470741"/>
                    </a:cubicBezTo>
                    <a:cubicBezTo>
                      <a:pt x="168515" y="452076"/>
                      <a:pt x="154009" y="425501"/>
                      <a:pt x="150894" y="395993"/>
                    </a:cubicBezTo>
                    <a:cubicBezTo>
                      <a:pt x="150093" y="387994"/>
                      <a:pt x="155878" y="380884"/>
                      <a:pt x="163798" y="380084"/>
                    </a:cubicBezTo>
                    <a:cubicBezTo>
                      <a:pt x="164332" y="379995"/>
                      <a:pt x="164866" y="379995"/>
                      <a:pt x="165311" y="379995"/>
                    </a:cubicBezTo>
                    <a:close/>
                    <a:moveTo>
                      <a:pt x="447093" y="360660"/>
                    </a:moveTo>
                    <a:cubicBezTo>
                      <a:pt x="509672" y="360660"/>
                      <a:pt x="560501" y="411394"/>
                      <a:pt x="560501" y="473767"/>
                    </a:cubicBezTo>
                    <a:cubicBezTo>
                      <a:pt x="560501" y="536140"/>
                      <a:pt x="509672" y="586963"/>
                      <a:pt x="447093" y="586963"/>
                    </a:cubicBezTo>
                    <a:cubicBezTo>
                      <a:pt x="384603" y="586963"/>
                      <a:pt x="333774" y="536140"/>
                      <a:pt x="333774" y="473767"/>
                    </a:cubicBezTo>
                    <a:cubicBezTo>
                      <a:pt x="333774" y="411394"/>
                      <a:pt x="384603" y="360660"/>
                      <a:pt x="447093" y="360660"/>
                    </a:cubicBezTo>
                    <a:close/>
                    <a:moveTo>
                      <a:pt x="99451" y="239217"/>
                    </a:moveTo>
                    <a:cubicBezTo>
                      <a:pt x="103101" y="239217"/>
                      <a:pt x="106128" y="242238"/>
                      <a:pt x="106128" y="245881"/>
                    </a:cubicBezTo>
                    <a:lnTo>
                      <a:pt x="106128" y="251213"/>
                    </a:lnTo>
                    <a:cubicBezTo>
                      <a:pt x="111024" y="251390"/>
                      <a:pt x="115119" y="252101"/>
                      <a:pt x="118502" y="252990"/>
                    </a:cubicBezTo>
                    <a:cubicBezTo>
                      <a:pt x="122685" y="254056"/>
                      <a:pt x="125178" y="258321"/>
                      <a:pt x="124110" y="262498"/>
                    </a:cubicBezTo>
                    <a:lnTo>
                      <a:pt x="123932" y="262942"/>
                    </a:lnTo>
                    <a:cubicBezTo>
                      <a:pt x="123398" y="264897"/>
                      <a:pt x="122151" y="266585"/>
                      <a:pt x="120371" y="267563"/>
                    </a:cubicBezTo>
                    <a:cubicBezTo>
                      <a:pt x="118680" y="268540"/>
                      <a:pt x="116632" y="268718"/>
                      <a:pt x="114674" y="268185"/>
                    </a:cubicBezTo>
                    <a:cubicBezTo>
                      <a:pt x="111380" y="267207"/>
                      <a:pt x="107285" y="266407"/>
                      <a:pt x="102300" y="266407"/>
                    </a:cubicBezTo>
                    <a:cubicBezTo>
                      <a:pt x="93487" y="266407"/>
                      <a:pt x="90639" y="270139"/>
                      <a:pt x="90639" y="273960"/>
                    </a:cubicBezTo>
                    <a:cubicBezTo>
                      <a:pt x="90639" y="278403"/>
                      <a:pt x="95357" y="281336"/>
                      <a:pt x="106929" y="285601"/>
                    </a:cubicBezTo>
                    <a:cubicBezTo>
                      <a:pt x="123131" y="291376"/>
                      <a:pt x="129629" y="298752"/>
                      <a:pt x="129629" y="311014"/>
                    </a:cubicBezTo>
                    <a:cubicBezTo>
                      <a:pt x="129629" y="323099"/>
                      <a:pt x="121083" y="333406"/>
                      <a:pt x="105416" y="336072"/>
                    </a:cubicBezTo>
                    <a:lnTo>
                      <a:pt x="105416" y="343270"/>
                    </a:lnTo>
                    <a:cubicBezTo>
                      <a:pt x="105416" y="346913"/>
                      <a:pt x="102478" y="349934"/>
                      <a:pt x="98828" y="349934"/>
                    </a:cubicBezTo>
                    <a:cubicBezTo>
                      <a:pt x="95090" y="349934"/>
                      <a:pt x="92152" y="346913"/>
                      <a:pt x="92152" y="343270"/>
                    </a:cubicBezTo>
                    <a:lnTo>
                      <a:pt x="92152" y="337049"/>
                    </a:lnTo>
                    <a:cubicBezTo>
                      <a:pt x="86544" y="336783"/>
                      <a:pt x="81113" y="335805"/>
                      <a:pt x="76573" y="334384"/>
                    </a:cubicBezTo>
                    <a:cubicBezTo>
                      <a:pt x="72212" y="333051"/>
                      <a:pt x="69719" y="328519"/>
                      <a:pt x="70876" y="324165"/>
                    </a:cubicBezTo>
                    <a:lnTo>
                      <a:pt x="70965" y="323632"/>
                    </a:lnTo>
                    <a:cubicBezTo>
                      <a:pt x="71499" y="321677"/>
                      <a:pt x="72835" y="319989"/>
                      <a:pt x="74615" y="319011"/>
                    </a:cubicBezTo>
                    <a:cubicBezTo>
                      <a:pt x="76395" y="318123"/>
                      <a:pt x="78532" y="317945"/>
                      <a:pt x="80401" y="318567"/>
                    </a:cubicBezTo>
                    <a:cubicBezTo>
                      <a:pt x="84941" y="320166"/>
                      <a:pt x="90193" y="321322"/>
                      <a:pt x="95713" y="321322"/>
                    </a:cubicBezTo>
                    <a:cubicBezTo>
                      <a:pt x="103368" y="321322"/>
                      <a:pt x="108709" y="318300"/>
                      <a:pt x="108709" y="312880"/>
                    </a:cubicBezTo>
                    <a:cubicBezTo>
                      <a:pt x="108709" y="307726"/>
                      <a:pt x="104348" y="304439"/>
                      <a:pt x="94288" y="301062"/>
                    </a:cubicBezTo>
                    <a:cubicBezTo>
                      <a:pt x="79778" y="296175"/>
                      <a:pt x="69897" y="289422"/>
                      <a:pt x="69897" y="276271"/>
                    </a:cubicBezTo>
                    <a:cubicBezTo>
                      <a:pt x="69897" y="264364"/>
                      <a:pt x="78265" y="254945"/>
                      <a:pt x="92775" y="252101"/>
                    </a:cubicBezTo>
                    <a:lnTo>
                      <a:pt x="92775" y="245881"/>
                    </a:lnTo>
                    <a:cubicBezTo>
                      <a:pt x="92775" y="242238"/>
                      <a:pt x="95802" y="239217"/>
                      <a:pt x="99451" y="239217"/>
                    </a:cubicBezTo>
                    <a:close/>
                    <a:moveTo>
                      <a:pt x="99699" y="233523"/>
                    </a:moveTo>
                    <a:cubicBezTo>
                      <a:pt x="65962" y="233523"/>
                      <a:pt x="38634" y="260894"/>
                      <a:pt x="38634" y="294575"/>
                    </a:cubicBezTo>
                    <a:cubicBezTo>
                      <a:pt x="38634" y="328256"/>
                      <a:pt x="65962" y="355628"/>
                      <a:pt x="99699" y="355628"/>
                    </a:cubicBezTo>
                    <a:cubicBezTo>
                      <a:pt x="133437" y="355628"/>
                      <a:pt x="160854" y="328256"/>
                      <a:pt x="160854" y="294575"/>
                    </a:cubicBezTo>
                    <a:cubicBezTo>
                      <a:pt x="160854" y="260894"/>
                      <a:pt x="133437" y="233523"/>
                      <a:pt x="99699" y="233523"/>
                    </a:cubicBezTo>
                    <a:close/>
                    <a:moveTo>
                      <a:pt x="99699" y="195043"/>
                    </a:moveTo>
                    <a:cubicBezTo>
                      <a:pt x="154712" y="195043"/>
                      <a:pt x="199488" y="239655"/>
                      <a:pt x="199488" y="294575"/>
                    </a:cubicBezTo>
                    <a:cubicBezTo>
                      <a:pt x="199488" y="349496"/>
                      <a:pt x="154712" y="394108"/>
                      <a:pt x="99699" y="394108"/>
                    </a:cubicBezTo>
                    <a:cubicBezTo>
                      <a:pt x="44776" y="394108"/>
                      <a:pt x="0" y="349496"/>
                      <a:pt x="0" y="294575"/>
                    </a:cubicBezTo>
                    <a:cubicBezTo>
                      <a:pt x="0" y="239655"/>
                      <a:pt x="44776" y="195043"/>
                      <a:pt x="99699" y="195043"/>
                    </a:cubicBezTo>
                    <a:close/>
                    <a:moveTo>
                      <a:pt x="245584" y="50676"/>
                    </a:moveTo>
                    <a:lnTo>
                      <a:pt x="315622" y="93675"/>
                    </a:lnTo>
                    <a:cubicBezTo>
                      <a:pt x="319004" y="95807"/>
                      <a:pt x="321229" y="99538"/>
                      <a:pt x="321407" y="103625"/>
                    </a:cubicBezTo>
                    <a:cubicBezTo>
                      <a:pt x="321496" y="107711"/>
                      <a:pt x="319538" y="111531"/>
                      <a:pt x="316156" y="113930"/>
                    </a:cubicBezTo>
                    <a:lnTo>
                      <a:pt x="248966" y="161104"/>
                    </a:lnTo>
                    <a:cubicBezTo>
                      <a:pt x="246830" y="162614"/>
                      <a:pt x="243982" y="162437"/>
                      <a:pt x="242024" y="160749"/>
                    </a:cubicBezTo>
                    <a:cubicBezTo>
                      <a:pt x="240155" y="159061"/>
                      <a:pt x="239977" y="156396"/>
                      <a:pt x="240778" y="153908"/>
                    </a:cubicBezTo>
                    <a:cubicBezTo>
                      <a:pt x="245050" y="140760"/>
                      <a:pt x="250212" y="122192"/>
                      <a:pt x="250212" y="122192"/>
                    </a:cubicBezTo>
                    <a:cubicBezTo>
                      <a:pt x="235528" y="124236"/>
                      <a:pt x="221644" y="130010"/>
                      <a:pt x="209808" y="139516"/>
                    </a:cubicBezTo>
                    <a:cubicBezTo>
                      <a:pt x="192721" y="153286"/>
                      <a:pt x="182042" y="173009"/>
                      <a:pt x="179728" y="194863"/>
                    </a:cubicBezTo>
                    <a:cubicBezTo>
                      <a:pt x="178927" y="202237"/>
                      <a:pt x="172698" y="207745"/>
                      <a:pt x="165311" y="207745"/>
                    </a:cubicBezTo>
                    <a:cubicBezTo>
                      <a:pt x="164866" y="207745"/>
                      <a:pt x="164332" y="207745"/>
                      <a:pt x="163798" y="207656"/>
                    </a:cubicBezTo>
                    <a:cubicBezTo>
                      <a:pt x="155878" y="206856"/>
                      <a:pt x="150093" y="199749"/>
                      <a:pt x="150894" y="191754"/>
                    </a:cubicBezTo>
                    <a:cubicBezTo>
                      <a:pt x="154009" y="162259"/>
                      <a:pt x="168515" y="135696"/>
                      <a:pt x="191653" y="117040"/>
                    </a:cubicBezTo>
                    <a:cubicBezTo>
                      <a:pt x="208918" y="103092"/>
                      <a:pt x="229387" y="94830"/>
                      <a:pt x="251013" y="92786"/>
                    </a:cubicBezTo>
                    <a:cubicBezTo>
                      <a:pt x="251013" y="92786"/>
                      <a:pt x="245940" y="78661"/>
                      <a:pt x="237841" y="58317"/>
                    </a:cubicBezTo>
                    <a:cubicBezTo>
                      <a:pt x="236862" y="55918"/>
                      <a:pt x="236862" y="53253"/>
                      <a:pt x="238731" y="51387"/>
                    </a:cubicBezTo>
                    <a:cubicBezTo>
                      <a:pt x="240511" y="49610"/>
                      <a:pt x="243448" y="49255"/>
                      <a:pt x="245584" y="50676"/>
                    </a:cubicBezTo>
                    <a:close/>
                    <a:moveTo>
                      <a:pt x="446809" y="48408"/>
                    </a:moveTo>
                    <a:cubicBezTo>
                      <a:pt x="451079" y="48408"/>
                      <a:pt x="454547" y="51874"/>
                      <a:pt x="454547" y="56140"/>
                    </a:cubicBezTo>
                    <a:lnTo>
                      <a:pt x="454547" y="62361"/>
                    </a:lnTo>
                    <a:cubicBezTo>
                      <a:pt x="460329" y="62628"/>
                      <a:pt x="465043" y="63427"/>
                      <a:pt x="469046" y="64494"/>
                    </a:cubicBezTo>
                    <a:cubicBezTo>
                      <a:pt x="473849" y="65738"/>
                      <a:pt x="476784" y="70715"/>
                      <a:pt x="475539" y="75603"/>
                    </a:cubicBezTo>
                    <a:lnTo>
                      <a:pt x="475272" y="76669"/>
                    </a:lnTo>
                    <a:cubicBezTo>
                      <a:pt x="474738" y="78891"/>
                      <a:pt x="473315" y="80669"/>
                      <a:pt x="471358" y="81735"/>
                    </a:cubicBezTo>
                    <a:cubicBezTo>
                      <a:pt x="469402" y="82802"/>
                      <a:pt x="467089" y="83068"/>
                      <a:pt x="465043" y="82446"/>
                    </a:cubicBezTo>
                    <a:cubicBezTo>
                      <a:pt x="461130" y="81202"/>
                      <a:pt x="456237" y="80136"/>
                      <a:pt x="450100" y="80136"/>
                    </a:cubicBezTo>
                    <a:cubicBezTo>
                      <a:pt x="439782" y="80136"/>
                      <a:pt x="436491" y="84579"/>
                      <a:pt x="436491" y="89023"/>
                    </a:cubicBezTo>
                    <a:cubicBezTo>
                      <a:pt x="436491" y="94266"/>
                      <a:pt x="442006" y="97555"/>
                      <a:pt x="455526" y="102709"/>
                    </a:cubicBezTo>
                    <a:cubicBezTo>
                      <a:pt x="474472" y="109375"/>
                      <a:pt x="482032" y="118084"/>
                      <a:pt x="482032" y="132393"/>
                    </a:cubicBezTo>
                    <a:cubicBezTo>
                      <a:pt x="482032" y="146435"/>
                      <a:pt x="472070" y="158522"/>
                      <a:pt x="453747" y="161721"/>
                    </a:cubicBezTo>
                    <a:lnTo>
                      <a:pt x="453747" y="170075"/>
                    </a:lnTo>
                    <a:cubicBezTo>
                      <a:pt x="453747" y="174430"/>
                      <a:pt x="450278" y="177896"/>
                      <a:pt x="446009" y="177896"/>
                    </a:cubicBezTo>
                    <a:cubicBezTo>
                      <a:pt x="441650" y="177896"/>
                      <a:pt x="438270" y="174430"/>
                      <a:pt x="438270" y="170164"/>
                    </a:cubicBezTo>
                    <a:lnTo>
                      <a:pt x="438270" y="162787"/>
                    </a:lnTo>
                    <a:cubicBezTo>
                      <a:pt x="431777" y="162521"/>
                      <a:pt x="425373" y="161365"/>
                      <a:pt x="420036" y="159677"/>
                    </a:cubicBezTo>
                    <a:cubicBezTo>
                      <a:pt x="414966" y="158077"/>
                      <a:pt x="412031" y="152834"/>
                      <a:pt x="413365" y="147679"/>
                    </a:cubicBezTo>
                    <a:lnTo>
                      <a:pt x="413543" y="147146"/>
                    </a:lnTo>
                    <a:cubicBezTo>
                      <a:pt x="414077" y="144835"/>
                      <a:pt x="415589" y="142880"/>
                      <a:pt x="417724" y="141725"/>
                    </a:cubicBezTo>
                    <a:cubicBezTo>
                      <a:pt x="419858" y="140658"/>
                      <a:pt x="422260" y="140480"/>
                      <a:pt x="424572" y="141191"/>
                    </a:cubicBezTo>
                    <a:cubicBezTo>
                      <a:pt x="429820" y="143147"/>
                      <a:pt x="435869" y="144391"/>
                      <a:pt x="442362" y="144391"/>
                    </a:cubicBezTo>
                    <a:cubicBezTo>
                      <a:pt x="451345" y="144391"/>
                      <a:pt x="457572" y="140925"/>
                      <a:pt x="457572" y="134526"/>
                    </a:cubicBezTo>
                    <a:cubicBezTo>
                      <a:pt x="457572" y="128571"/>
                      <a:pt x="452502" y="124750"/>
                      <a:pt x="440761" y="120751"/>
                    </a:cubicBezTo>
                    <a:cubicBezTo>
                      <a:pt x="423772" y="115063"/>
                      <a:pt x="412209" y="107153"/>
                      <a:pt x="412209" y="91689"/>
                    </a:cubicBezTo>
                    <a:cubicBezTo>
                      <a:pt x="412209" y="77736"/>
                      <a:pt x="421993" y="66805"/>
                      <a:pt x="438982" y="63516"/>
                    </a:cubicBezTo>
                    <a:lnTo>
                      <a:pt x="438982" y="56140"/>
                    </a:lnTo>
                    <a:cubicBezTo>
                      <a:pt x="438982" y="51874"/>
                      <a:pt x="442451" y="48408"/>
                      <a:pt x="446809" y="48408"/>
                    </a:cubicBezTo>
                    <a:close/>
                    <a:moveTo>
                      <a:pt x="447093" y="38573"/>
                    </a:moveTo>
                    <a:cubicBezTo>
                      <a:pt x="405967" y="38573"/>
                      <a:pt x="372407" y="71992"/>
                      <a:pt x="372407" y="113142"/>
                    </a:cubicBezTo>
                    <a:cubicBezTo>
                      <a:pt x="372407" y="154382"/>
                      <a:pt x="405967" y="187801"/>
                      <a:pt x="447093" y="187801"/>
                    </a:cubicBezTo>
                    <a:cubicBezTo>
                      <a:pt x="488308" y="187801"/>
                      <a:pt x="521867" y="154382"/>
                      <a:pt x="521867" y="113142"/>
                    </a:cubicBezTo>
                    <a:cubicBezTo>
                      <a:pt x="521867" y="71992"/>
                      <a:pt x="488308" y="38573"/>
                      <a:pt x="447093" y="38573"/>
                    </a:cubicBezTo>
                    <a:close/>
                    <a:moveTo>
                      <a:pt x="447093" y="0"/>
                    </a:moveTo>
                    <a:cubicBezTo>
                      <a:pt x="509672" y="0"/>
                      <a:pt x="560501" y="50750"/>
                      <a:pt x="560501" y="113231"/>
                    </a:cubicBezTo>
                    <a:cubicBezTo>
                      <a:pt x="560501" y="175624"/>
                      <a:pt x="509672" y="226374"/>
                      <a:pt x="447093" y="226374"/>
                    </a:cubicBezTo>
                    <a:cubicBezTo>
                      <a:pt x="384603" y="226374"/>
                      <a:pt x="333774" y="175624"/>
                      <a:pt x="333774" y="113231"/>
                    </a:cubicBezTo>
                    <a:cubicBezTo>
                      <a:pt x="333774" y="50750"/>
                      <a:pt x="384603" y="0"/>
                      <a:pt x="447093" y="0"/>
                    </a:cubicBezTo>
                    <a:close/>
                  </a:path>
                </a:pathLst>
              </a:custGeom>
              <a:solidFill>
                <a:schemeClr val="bg1"/>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latin typeface="Times New Roman" panose="02020603050405020304" pitchFamily="18" charset="0"/>
                  <a:cs typeface="Times New Roman" panose="02020603050405020304" pitchFamily="18" charset="0"/>
                  <a:sym typeface="+mn-lt"/>
                </a:endParaRPr>
              </a:p>
            </p:txBody>
          </p:sp>
        </p:grpSp>
        <p:grpSp>
          <p:nvGrpSpPr>
            <p:cNvPr id="13" name="Group 12">
              <a:extLst>
                <a:ext uri="{FF2B5EF4-FFF2-40B4-BE49-F238E27FC236}">
                  <a16:creationId xmlns:a16="http://schemas.microsoft.com/office/drawing/2014/main" id="{EE0AD845-70B9-43BA-9B49-919741B08ED4}"/>
                </a:ext>
              </a:extLst>
            </p:cNvPr>
            <p:cNvGrpSpPr/>
            <p:nvPr/>
          </p:nvGrpSpPr>
          <p:grpSpPr>
            <a:xfrm>
              <a:off x="8421292" y="2808286"/>
              <a:ext cx="2533650" cy="2852800"/>
              <a:chOff x="8465344" y="2867816"/>
              <a:chExt cx="2533650" cy="2852800"/>
            </a:xfrm>
          </p:grpSpPr>
          <p:sp>
            <p:nvSpPr>
              <p:cNvPr id="14" name="TextBox 13">
                <a:extLst>
                  <a:ext uri="{FF2B5EF4-FFF2-40B4-BE49-F238E27FC236}">
                    <a16:creationId xmlns:a16="http://schemas.microsoft.com/office/drawing/2014/main" id="{7D4BB441-7C45-4C7B-A9C7-AB6B7045117D}"/>
                  </a:ext>
                </a:extLst>
              </p:cNvPr>
              <p:cNvSpPr txBox="1"/>
              <p:nvPr/>
            </p:nvSpPr>
            <p:spPr bwMode="auto">
              <a:xfrm>
                <a:off x="8465344" y="2867816"/>
                <a:ext cx="253365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00000"/>
                  </a:lnSpc>
                  <a:spcBef>
                    <a:spcPct val="0"/>
                  </a:spcBef>
                </a:pPr>
                <a:r>
                  <a:rPr lang="en-US" altLang="zh-CN" i="1" dirty="0">
                    <a:latin typeface="Times New Roman" panose="02020603050405020304" pitchFamily="18" charset="0"/>
                    <a:cs typeface="Times New Roman" panose="02020603050405020304" pitchFamily="18" charset="0"/>
                    <a:sym typeface="+mn-lt"/>
                  </a:rPr>
                  <a:t>Data Source</a:t>
                </a:r>
              </a:p>
            </p:txBody>
          </p:sp>
          <p:sp>
            <p:nvSpPr>
              <p:cNvPr id="15" name="Rectangle 14">
                <a:extLst>
                  <a:ext uri="{FF2B5EF4-FFF2-40B4-BE49-F238E27FC236}">
                    <a16:creationId xmlns:a16="http://schemas.microsoft.com/office/drawing/2014/main" id="{FC178AFD-9D9E-4266-BD7D-7B8FA1E65DCA}"/>
                  </a:ext>
                </a:extLst>
              </p:cNvPr>
              <p:cNvSpPr/>
              <p:nvPr/>
            </p:nvSpPr>
            <p:spPr bwMode="auto">
              <a:xfrm>
                <a:off x="8465344" y="3414348"/>
                <a:ext cx="2533650" cy="647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1200" kern="100" dirty="0">
                    <a:effectLst/>
                    <a:latin typeface="Times New Roman" panose="02020603050405020304" pitchFamily="18" charset="0"/>
                    <a:ea typeface="DengXian" panose="02010600030101010101" pitchFamily="2" charset="-122"/>
                    <a:cs typeface="Times New Roman" panose="02020603050405020304" pitchFamily="18" charset="0"/>
                  </a:rPr>
                  <a:t>The dataset includes various customer attributes such as demographics, service subscriptions, and billing details, contributing to a holistic understanding of factors influencing churn. </a:t>
                </a:r>
              </a:p>
              <a:p>
                <a:pPr algn="ctr"/>
                <a:endParaRPr lang="en-US" altLang="zh-CN"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algn="ctr"/>
                <a:r>
                  <a:rPr lang="en-US" altLang="zh-CN" sz="1200" kern="100" dirty="0">
                    <a:effectLst/>
                    <a:latin typeface="Times New Roman" panose="02020603050405020304" pitchFamily="18" charset="0"/>
                    <a:ea typeface="DengXian" panose="02010600030101010101" pitchFamily="2" charset="-122"/>
                    <a:cs typeface="Times New Roman" panose="02020603050405020304" pitchFamily="18" charset="0"/>
                  </a:rPr>
                  <a:t>The data is sourced from reputable platforms like Kaggle and the IBM Community.</a:t>
                </a:r>
                <a:endParaRPr lang="zh-CN" altLang="zh-CN"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16" name="Rectangle 15">
                <a:extLst>
                  <a:ext uri="{FF2B5EF4-FFF2-40B4-BE49-F238E27FC236}">
                    <a16:creationId xmlns:a16="http://schemas.microsoft.com/office/drawing/2014/main" id="{FC178AFD-9D9E-4266-BD7D-7B8FA1E65DCA}"/>
                  </a:ext>
                </a:extLst>
              </p:cNvPr>
              <p:cNvSpPr/>
              <p:nvPr/>
            </p:nvSpPr>
            <p:spPr bwMode="auto">
              <a:xfrm>
                <a:off x="8465344" y="5072823"/>
                <a:ext cx="2533650" cy="647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References</a:t>
                </a:r>
                <a:endPar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altLang="zh-CN" sz="1050" u="sng" kern="100" dirty="0">
                    <a:solidFill>
                      <a:srgbClr val="0563C1"/>
                    </a:solidFill>
                    <a:effectLst/>
                    <a:latin typeface="Times New Roman" panose="02020603050405020304" pitchFamily="18" charset="0"/>
                    <a:ea typeface="DengXian" panose="02010600030101010101" pitchFamily="2" charset="-122"/>
                    <a:cs typeface="Times New Roman" panose="02020603050405020304" pitchFamily="18" charset="0"/>
                    <a:hlinkClick r:id="rId2"/>
                  </a:rPr>
                  <a:t>Kaggle: Telco Customer Churn Dataset</a:t>
                </a:r>
                <a:endPar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altLang="zh-CN" sz="1050" u="sng" kern="100" dirty="0">
                    <a:solidFill>
                      <a:srgbClr val="0563C1"/>
                    </a:solidFill>
                    <a:effectLst/>
                    <a:latin typeface="Times New Roman" panose="02020603050405020304" pitchFamily="18" charset="0"/>
                    <a:ea typeface="DengXian" panose="02010600030101010101" pitchFamily="2" charset="-122"/>
                    <a:cs typeface="Times New Roman" panose="02020603050405020304" pitchFamily="18" charset="0"/>
                    <a:hlinkClick r:id="rId3"/>
                  </a:rPr>
                  <a:t>IBM Community: Telco Customer Churn Analysis</a:t>
                </a:r>
                <a:endPar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endParaRPr>
              </a:p>
            </p:txBody>
          </p:sp>
        </p:grpSp>
      </p:grpSp>
      <p:sp>
        <p:nvSpPr>
          <p:cNvPr id="33" name="Title 32">
            <a:extLst>
              <a:ext uri="{FF2B5EF4-FFF2-40B4-BE49-F238E27FC236}">
                <a16:creationId xmlns:a16="http://schemas.microsoft.com/office/drawing/2014/main" id="{0D15CD78-FB33-95B5-3BB5-7AF8B6263A98}"/>
              </a:ext>
            </a:extLst>
          </p:cNvPr>
          <p:cNvSpPr>
            <a:spLocks noGrp="1"/>
          </p:cNvSpPr>
          <p:nvPr>
            <p:ph type="title" hasCustomPrompt="1"/>
          </p:nvPr>
        </p:nvSpPr>
        <p:spPr>
          <a:xfrm>
            <a:off x="669924" y="1"/>
            <a:ext cx="10850563" cy="1028699"/>
          </a:xfrm>
        </p:spPr>
        <p:txBody>
          <a:bodyPr/>
          <a:lstStyle>
            <a:lvl1pPr>
              <a:defRPr/>
            </a:lvl1pPr>
          </a:lstStyle>
          <a:p>
            <a:r>
              <a:rPr lang="en-US" altLang="zh-CN" dirty="0"/>
              <a:t>Click to edit Master title style</a:t>
            </a:r>
            <a:endParaRPr lang="en-US" dirty="0"/>
          </a:p>
        </p:txBody>
      </p:sp>
    </p:spTree>
    <p:extLst>
      <p:ext uri="{BB962C8B-B14F-4D97-AF65-F5344CB8AC3E}">
        <p14:creationId xmlns:p14="http://schemas.microsoft.com/office/powerpoint/2010/main" val="4070997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just"/>
            <a:r>
              <a:rPr lang="en-US" altLang="zh-CN" sz="2400" b="1" kern="100" dirty="0">
                <a:effectLst/>
                <a:latin typeface="Times New Roman" panose="02020603050405020304" pitchFamily="18" charset="0"/>
                <a:ea typeface="DengXian" panose="02010600030101010101" pitchFamily="2" charset="-122"/>
                <a:cs typeface="Times New Roman" panose="02020603050405020304" pitchFamily="18" charset="0"/>
              </a:rPr>
              <a:t>Data Overview</a:t>
            </a:r>
            <a:endParaRPr lang="zh-CN" alt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6" name="Text Placeholder 5"/>
          <p:cNvSpPr>
            <a:spLocks noGrp="1"/>
          </p:cNvSpPr>
          <p:nvPr>
            <p:ph type="body" idx="1"/>
          </p:nvPr>
        </p:nvSpPr>
        <p:spPr/>
        <p:txBody>
          <a:bodyPr/>
          <a:lstStyle/>
          <a:p>
            <a:pPr lvl="0"/>
            <a:r>
              <a:rPr lang="en-US" altLang="zh-CN" dirty="0">
                <a:cs typeface="+mn-ea"/>
                <a:sym typeface="+mn-lt"/>
              </a:rPr>
              <a:t>.</a:t>
            </a:r>
            <a:endParaRPr lang="zh-CN" altLang="en-US" dirty="0">
              <a:cs typeface="+mn-ea"/>
              <a:sym typeface="+mn-lt"/>
            </a:endParaRPr>
          </a:p>
        </p:txBody>
      </p:sp>
      <p:sp>
        <p:nvSpPr>
          <p:cNvPr id="7" name="TextBox 6">
            <a:extLst>
              <a:ext uri="{FF2B5EF4-FFF2-40B4-BE49-F238E27FC236}">
                <a16:creationId xmlns:a16="http://schemas.microsoft.com/office/drawing/2014/main" id="{BBCA1E61-840C-49E7-B71A-0C522327A215}"/>
              </a:ext>
            </a:extLst>
          </p:cNvPr>
          <p:cNvSpPr txBox="1"/>
          <p:nvPr/>
        </p:nvSpPr>
        <p:spPr>
          <a:xfrm>
            <a:off x="5806473" y="2500188"/>
            <a:ext cx="1036358" cy="901075"/>
          </a:xfrm>
          <a:prstGeom prst="rect">
            <a:avLst/>
          </a:prstGeom>
          <a:noFill/>
          <a:ln w="117475">
            <a:noFill/>
          </a:ln>
        </p:spPr>
        <p:txBody>
          <a:bodyPr wrap="none" rtlCol="0">
            <a:prstTxWarp prst="textPlain">
              <a:avLst/>
            </a:prstTxWarp>
            <a:spAutoFit/>
          </a:bodyPr>
          <a:lstStyle/>
          <a:p>
            <a:r>
              <a:rPr lang="en-US" altLang="zh-CN" spc="100" dirty="0">
                <a:solidFill>
                  <a:schemeClr val="accent4"/>
                </a:solidFill>
                <a:cs typeface="+mn-ea"/>
                <a:sym typeface="+mn-lt"/>
              </a:rPr>
              <a:t>/02</a:t>
            </a:r>
            <a:endParaRPr lang="zh-CN" altLang="en-US" spc="100" dirty="0">
              <a:solidFill>
                <a:schemeClr val="accent4"/>
              </a:solidFill>
              <a:cs typeface="+mn-ea"/>
              <a:sym typeface="+mn-lt"/>
            </a:endParaRPr>
          </a:p>
        </p:txBody>
      </p:sp>
    </p:spTree>
    <p:extLst>
      <p:ext uri="{BB962C8B-B14F-4D97-AF65-F5344CB8AC3E}">
        <p14:creationId xmlns:p14="http://schemas.microsoft.com/office/powerpoint/2010/main" val="4132280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37ACA85-A496-4CA7-939C-24A224F08D15}"/>
              </a:ext>
            </a:extLst>
          </p:cNvPr>
          <p:cNvSpPr>
            <a:spLocks noGrp="1"/>
          </p:cNvSpPr>
          <p:nvPr>
            <p:ph type="ftr" sz="quarter" idx="11"/>
          </p:nvPr>
        </p:nvSpPr>
        <p:spPr/>
        <p:txBody>
          <a:bodyPr/>
          <a:lstStyle/>
          <a:p>
            <a:r>
              <a:rPr lang="zh-CN" altLang="en-US">
                <a:cs typeface="+mn-ea"/>
                <a:sym typeface="+mn-lt"/>
              </a:rPr>
              <a:t>请在插入菜单</a:t>
            </a:r>
            <a:r>
              <a:rPr lang="en-US" altLang="zh-CN">
                <a:cs typeface="+mn-ea"/>
                <a:sym typeface="+mn-lt"/>
              </a:rPr>
              <a:t>—</a:t>
            </a:r>
            <a:r>
              <a:rPr lang="zh-CN" altLang="en-US">
                <a:cs typeface="+mn-ea"/>
                <a:sym typeface="+mn-lt"/>
              </a:rPr>
              <a:t>页眉和页脚中修改此文本</a:t>
            </a:r>
            <a:endParaRPr lang="zh-CN" altLang="en-US" dirty="0">
              <a:cs typeface="+mn-ea"/>
              <a:sym typeface="+mn-lt"/>
            </a:endParaRPr>
          </a:p>
        </p:txBody>
      </p:sp>
      <p:sp>
        <p:nvSpPr>
          <p:cNvPr id="4" name="Slide Number Placeholder 3">
            <a:extLst>
              <a:ext uri="{FF2B5EF4-FFF2-40B4-BE49-F238E27FC236}">
                <a16:creationId xmlns:a16="http://schemas.microsoft.com/office/drawing/2014/main" id="{1AA13570-07A4-4383-BE95-FC70C098A21C}"/>
              </a:ext>
            </a:extLst>
          </p:cNvPr>
          <p:cNvSpPr>
            <a:spLocks noGrp="1"/>
          </p:cNvSpPr>
          <p:nvPr>
            <p:ph type="sldNum" sz="quarter" idx="12"/>
          </p:nvPr>
        </p:nvSpPr>
        <p:spPr/>
        <p:txBody>
          <a:bodyPr/>
          <a:lstStyle/>
          <a:p>
            <a:fld id="{5DD3DB80-B894-403A-B48E-6FDC1A72010E}" type="slidenum">
              <a:rPr lang="zh-CN" altLang="en-US" smtClean="0">
                <a:cs typeface="+mn-ea"/>
                <a:sym typeface="+mn-lt"/>
              </a:rPr>
              <a:pPr/>
              <a:t>6</a:t>
            </a:fld>
            <a:endParaRPr lang="zh-CN" altLang="en-US">
              <a:cs typeface="+mn-ea"/>
              <a:sym typeface="+mn-lt"/>
            </a:endParaRPr>
          </a:p>
        </p:txBody>
      </p:sp>
      <p:grpSp>
        <p:nvGrpSpPr>
          <p:cNvPr id="5" name="Group 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093C048-D15F-4AD2-971A-42101CF44B16}"/>
              </a:ext>
            </a:extLst>
          </p:cNvPr>
          <p:cNvGrpSpPr>
            <a:grpSpLocks noChangeAspect="1"/>
          </p:cNvGrpSpPr>
          <p:nvPr/>
        </p:nvGrpSpPr>
        <p:grpSpPr>
          <a:xfrm>
            <a:off x="673103" y="1133736"/>
            <a:ext cx="10847385" cy="5002971"/>
            <a:chOff x="673103" y="1133736"/>
            <a:chExt cx="10847385" cy="5002971"/>
          </a:xfrm>
        </p:grpSpPr>
        <p:grpSp>
          <p:nvGrpSpPr>
            <p:cNvPr id="6" name="Group 5">
              <a:extLst>
                <a:ext uri="{FF2B5EF4-FFF2-40B4-BE49-F238E27FC236}">
                  <a16:creationId xmlns:a16="http://schemas.microsoft.com/office/drawing/2014/main" id="{9D3141FE-8093-4A50-A66C-B0C03D3D89A1}"/>
                </a:ext>
              </a:extLst>
            </p:cNvPr>
            <p:cNvGrpSpPr/>
            <p:nvPr/>
          </p:nvGrpSpPr>
          <p:grpSpPr>
            <a:xfrm>
              <a:off x="719137" y="3397162"/>
              <a:ext cx="6767512" cy="2709236"/>
              <a:chOff x="-1674856" y="3042856"/>
              <a:chExt cx="7652550" cy="3063542"/>
            </a:xfrm>
            <a:solidFill>
              <a:schemeClr val="bg1">
                <a:lumMod val="95000"/>
              </a:schemeClr>
            </a:solidFill>
          </p:grpSpPr>
          <p:sp>
            <p:nvSpPr>
              <p:cNvPr id="25" name="Freeform: Shape 24">
                <a:extLst>
                  <a:ext uri="{FF2B5EF4-FFF2-40B4-BE49-F238E27FC236}">
                    <a16:creationId xmlns:a16="http://schemas.microsoft.com/office/drawing/2014/main" id="{69F763CA-858F-491E-A45F-7DAAC2688604}"/>
                  </a:ext>
                </a:extLst>
              </p:cNvPr>
              <p:cNvSpPr/>
              <p:nvPr/>
            </p:nvSpPr>
            <p:spPr>
              <a:xfrm>
                <a:off x="3631136" y="3319854"/>
                <a:ext cx="2346558" cy="2786543"/>
              </a:xfrm>
              <a:custGeom>
                <a:avLst/>
                <a:gdLst>
                  <a:gd name="connsiteX0" fmla="*/ 192089 w 279400"/>
                  <a:gd name="connsiteY0" fmla="*/ 300038 h 331788"/>
                  <a:gd name="connsiteX1" fmla="*/ 242889 w 279400"/>
                  <a:gd name="connsiteY1" fmla="*/ 300038 h 331788"/>
                  <a:gd name="connsiteX2" fmla="*/ 242889 w 279400"/>
                  <a:gd name="connsiteY2" fmla="*/ 311151 h 331788"/>
                  <a:gd name="connsiteX3" fmla="*/ 192089 w 279400"/>
                  <a:gd name="connsiteY3" fmla="*/ 311151 h 331788"/>
                  <a:gd name="connsiteX4" fmla="*/ 128589 w 279400"/>
                  <a:gd name="connsiteY4" fmla="*/ 300038 h 331788"/>
                  <a:gd name="connsiteX5" fmla="*/ 180977 w 279400"/>
                  <a:gd name="connsiteY5" fmla="*/ 300038 h 331788"/>
                  <a:gd name="connsiteX6" fmla="*/ 180977 w 279400"/>
                  <a:gd name="connsiteY6" fmla="*/ 311151 h 331788"/>
                  <a:gd name="connsiteX7" fmla="*/ 128589 w 279400"/>
                  <a:gd name="connsiteY7" fmla="*/ 311151 h 331788"/>
                  <a:gd name="connsiteX8" fmla="*/ 36514 w 279400"/>
                  <a:gd name="connsiteY8" fmla="*/ 300038 h 331788"/>
                  <a:gd name="connsiteX9" fmla="*/ 87314 w 279400"/>
                  <a:gd name="connsiteY9" fmla="*/ 300038 h 331788"/>
                  <a:gd name="connsiteX10" fmla="*/ 87314 w 279400"/>
                  <a:gd name="connsiteY10" fmla="*/ 311151 h 331788"/>
                  <a:gd name="connsiteX11" fmla="*/ 36514 w 279400"/>
                  <a:gd name="connsiteY11" fmla="*/ 311151 h 331788"/>
                  <a:gd name="connsiteX12" fmla="*/ 114300 w 279400"/>
                  <a:gd name="connsiteY12" fmla="*/ 290512 h 331788"/>
                  <a:gd name="connsiteX13" fmla="*/ 114300 w 279400"/>
                  <a:gd name="connsiteY13" fmla="*/ 320675 h 331788"/>
                  <a:gd name="connsiteX14" fmla="*/ 258763 w 279400"/>
                  <a:gd name="connsiteY14" fmla="*/ 320675 h 331788"/>
                  <a:gd name="connsiteX15" fmla="*/ 258763 w 279400"/>
                  <a:gd name="connsiteY15" fmla="*/ 290512 h 331788"/>
                  <a:gd name="connsiteX16" fmla="*/ 20638 w 279400"/>
                  <a:gd name="connsiteY16" fmla="*/ 290512 h 331788"/>
                  <a:gd name="connsiteX17" fmla="*/ 20638 w 279400"/>
                  <a:gd name="connsiteY17" fmla="*/ 320675 h 331788"/>
                  <a:gd name="connsiteX18" fmla="*/ 103188 w 279400"/>
                  <a:gd name="connsiteY18" fmla="*/ 320675 h 331788"/>
                  <a:gd name="connsiteX19" fmla="*/ 103188 w 279400"/>
                  <a:gd name="connsiteY19" fmla="*/ 290512 h 331788"/>
                  <a:gd name="connsiteX20" fmla="*/ 222250 w 279400"/>
                  <a:gd name="connsiteY20" fmla="*/ 254000 h 331788"/>
                  <a:gd name="connsiteX21" fmla="*/ 242888 w 279400"/>
                  <a:gd name="connsiteY21" fmla="*/ 254000 h 331788"/>
                  <a:gd name="connsiteX22" fmla="*/ 242888 w 279400"/>
                  <a:gd name="connsiteY22" fmla="*/ 263525 h 331788"/>
                  <a:gd name="connsiteX23" fmla="*/ 222250 w 279400"/>
                  <a:gd name="connsiteY23" fmla="*/ 263525 h 331788"/>
                  <a:gd name="connsiteX24" fmla="*/ 192088 w 279400"/>
                  <a:gd name="connsiteY24" fmla="*/ 254000 h 331788"/>
                  <a:gd name="connsiteX25" fmla="*/ 212726 w 279400"/>
                  <a:gd name="connsiteY25" fmla="*/ 254000 h 331788"/>
                  <a:gd name="connsiteX26" fmla="*/ 212726 w 279400"/>
                  <a:gd name="connsiteY26" fmla="*/ 263525 h 331788"/>
                  <a:gd name="connsiteX27" fmla="*/ 192088 w 279400"/>
                  <a:gd name="connsiteY27" fmla="*/ 263525 h 331788"/>
                  <a:gd name="connsiteX28" fmla="*/ 160338 w 279400"/>
                  <a:gd name="connsiteY28" fmla="*/ 254000 h 331788"/>
                  <a:gd name="connsiteX29" fmla="*/ 180976 w 279400"/>
                  <a:gd name="connsiteY29" fmla="*/ 254000 h 331788"/>
                  <a:gd name="connsiteX30" fmla="*/ 180976 w 279400"/>
                  <a:gd name="connsiteY30" fmla="*/ 263525 h 331788"/>
                  <a:gd name="connsiteX31" fmla="*/ 160338 w 279400"/>
                  <a:gd name="connsiteY31" fmla="*/ 263525 h 331788"/>
                  <a:gd name="connsiteX32" fmla="*/ 128588 w 279400"/>
                  <a:gd name="connsiteY32" fmla="*/ 254000 h 331788"/>
                  <a:gd name="connsiteX33" fmla="*/ 149226 w 279400"/>
                  <a:gd name="connsiteY33" fmla="*/ 254000 h 331788"/>
                  <a:gd name="connsiteX34" fmla="*/ 149226 w 279400"/>
                  <a:gd name="connsiteY34" fmla="*/ 263525 h 331788"/>
                  <a:gd name="connsiteX35" fmla="*/ 128588 w 279400"/>
                  <a:gd name="connsiteY35" fmla="*/ 263525 h 331788"/>
                  <a:gd name="connsiteX36" fmla="*/ 66676 w 279400"/>
                  <a:gd name="connsiteY36" fmla="*/ 254000 h 331788"/>
                  <a:gd name="connsiteX37" fmla="*/ 87314 w 279400"/>
                  <a:gd name="connsiteY37" fmla="*/ 254000 h 331788"/>
                  <a:gd name="connsiteX38" fmla="*/ 87314 w 279400"/>
                  <a:gd name="connsiteY38" fmla="*/ 263525 h 331788"/>
                  <a:gd name="connsiteX39" fmla="*/ 66676 w 279400"/>
                  <a:gd name="connsiteY39" fmla="*/ 263525 h 331788"/>
                  <a:gd name="connsiteX40" fmla="*/ 36514 w 279400"/>
                  <a:gd name="connsiteY40" fmla="*/ 254000 h 331788"/>
                  <a:gd name="connsiteX41" fmla="*/ 57152 w 279400"/>
                  <a:gd name="connsiteY41" fmla="*/ 254000 h 331788"/>
                  <a:gd name="connsiteX42" fmla="*/ 57152 w 279400"/>
                  <a:gd name="connsiteY42" fmla="*/ 263525 h 331788"/>
                  <a:gd name="connsiteX43" fmla="*/ 36514 w 279400"/>
                  <a:gd name="connsiteY43" fmla="*/ 263525 h 331788"/>
                  <a:gd name="connsiteX44" fmla="*/ 66676 w 279400"/>
                  <a:gd name="connsiteY44" fmla="*/ 233363 h 331788"/>
                  <a:gd name="connsiteX45" fmla="*/ 87314 w 279400"/>
                  <a:gd name="connsiteY45" fmla="*/ 233363 h 331788"/>
                  <a:gd name="connsiteX46" fmla="*/ 87314 w 279400"/>
                  <a:gd name="connsiteY46" fmla="*/ 242888 h 331788"/>
                  <a:gd name="connsiteX47" fmla="*/ 66676 w 279400"/>
                  <a:gd name="connsiteY47" fmla="*/ 242888 h 331788"/>
                  <a:gd name="connsiteX48" fmla="*/ 36514 w 279400"/>
                  <a:gd name="connsiteY48" fmla="*/ 233363 h 331788"/>
                  <a:gd name="connsiteX49" fmla="*/ 57152 w 279400"/>
                  <a:gd name="connsiteY49" fmla="*/ 233363 h 331788"/>
                  <a:gd name="connsiteX50" fmla="*/ 57152 w 279400"/>
                  <a:gd name="connsiteY50" fmla="*/ 242888 h 331788"/>
                  <a:gd name="connsiteX51" fmla="*/ 36514 w 279400"/>
                  <a:gd name="connsiteY51" fmla="*/ 242888 h 331788"/>
                  <a:gd name="connsiteX52" fmla="*/ 222250 w 279400"/>
                  <a:gd name="connsiteY52" fmla="*/ 233362 h 331788"/>
                  <a:gd name="connsiteX53" fmla="*/ 242888 w 279400"/>
                  <a:gd name="connsiteY53" fmla="*/ 233362 h 331788"/>
                  <a:gd name="connsiteX54" fmla="*/ 242888 w 279400"/>
                  <a:gd name="connsiteY54" fmla="*/ 242887 h 331788"/>
                  <a:gd name="connsiteX55" fmla="*/ 222250 w 279400"/>
                  <a:gd name="connsiteY55" fmla="*/ 242887 h 331788"/>
                  <a:gd name="connsiteX56" fmla="*/ 192088 w 279400"/>
                  <a:gd name="connsiteY56" fmla="*/ 233362 h 331788"/>
                  <a:gd name="connsiteX57" fmla="*/ 212726 w 279400"/>
                  <a:gd name="connsiteY57" fmla="*/ 233362 h 331788"/>
                  <a:gd name="connsiteX58" fmla="*/ 212726 w 279400"/>
                  <a:gd name="connsiteY58" fmla="*/ 242887 h 331788"/>
                  <a:gd name="connsiteX59" fmla="*/ 192088 w 279400"/>
                  <a:gd name="connsiteY59" fmla="*/ 242887 h 331788"/>
                  <a:gd name="connsiteX60" fmla="*/ 160338 w 279400"/>
                  <a:gd name="connsiteY60" fmla="*/ 233362 h 331788"/>
                  <a:gd name="connsiteX61" fmla="*/ 180976 w 279400"/>
                  <a:gd name="connsiteY61" fmla="*/ 233362 h 331788"/>
                  <a:gd name="connsiteX62" fmla="*/ 180976 w 279400"/>
                  <a:gd name="connsiteY62" fmla="*/ 242887 h 331788"/>
                  <a:gd name="connsiteX63" fmla="*/ 160338 w 279400"/>
                  <a:gd name="connsiteY63" fmla="*/ 242887 h 331788"/>
                  <a:gd name="connsiteX64" fmla="*/ 128588 w 279400"/>
                  <a:gd name="connsiteY64" fmla="*/ 233362 h 331788"/>
                  <a:gd name="connsiteX65" fmla="*/ 149226 w 279400"/>
                  <a:gd name="connsiteY65" fmla="*/ 233362 h 331788"/>
                  <a:gd name="connsiteX66" fmla="*/ 149226 w 279400"/>
                  <a:gd name="connsiteY66" fmla="*/ 242887 h 331788"/>
                  <a:gd name="connsiteX67" fmla="*/ 128588 w 279400"/>
                  <a:gd name="connsiteY67" fmla="*/ 242887 h 331788"/>
                  <a:gd name="connsiteX68" fmla="*/ 222250 w 279400"/>
                  <a:gd name="connsiteY68" fmla="*/ 212725 h 331788"/>
                  <a:gd name="connsiteX69" fmla="*/ 242888 w 279400"/>
                  <a:gd name="connsiteY69" fmla="*/ 212725 h 331788"/>
                  <a:gd name="connsiteX70" fmla="*/ 242888 w 279400"/>
                  <a:gd name="connsiteY70" fmla="*/ 222250 h 331788"/>
                  <a:gd name="connsiteX71" fmla="*/ 222250 w 279400"/>
                  <a:gd name="connsiteY71" fmla="*/ 222250 h 331788"/>
                  <a:gd name="connsiteX72" fmla="*/ 192088 w 279400"/>
                  <a:gd name="connsiteY72" fmla="*/ 212725 h 331788"/>
                  <a:gd name="connsiteX73" fmla="*/ 212726 w 279400"/>
                  <a:gd name="connsiteY73" fmla="*/ 212725 h 331788"/>
                  <a:gd name="connsiteX74" fmla="*/ 212726 w 279400"/>
                  <a:gd name="connsiteY74" fmla="*/ 222250 h 331788"/>
                  <a:gd name="connsiteX75" fmla="*/ 192088 w 279400"/>
                  <a:gd name="connsiteY75" fmla="*/ 222250 h 331788"/>
                  <a:gd name="connsiteX76" fmla="*/ 160338 w 279400"/>
                  <a:gd name="connsiteY76" fmla="*/ 212725 h 331788"/>
                  <a:gd name="connsiteX77" fmla="*/ 180976 w 279400"/>
                  <a:gd name="connsiteY77" fmla="*/ 212725 h 331788"/>
                  <a:gd name="connsiteX78" fmla="*/ 180976 w 279400"/>
                  <a:gd name="connsiteY78" fmla="*/ 222250 h 331788"/>
                  <a:gd name="connsiteX79" fmla="*/ 160338 w 279400"/>
                  <a:gd name="connsiteY79" fmla="*/ 222250 h 331788"/>
                  <a:gd name="connsiteX80" fmla="*/ 128588 w 279400"/>
                  <a:gd name="connsiteY80" fmla="*/ 212725 h 331788"/>
                  <a:gd name="connsiteX81" fmla="*/ 149226 w 279400"/>
                  <a:gd name="connsiteY81" fmla="*/ 212725 h 331788"/>
                  <a:gd name="connsiteX82" fmla="*/ 149226 w 279400"/>
                  <a:gd name="connsiteY82" fmla="*/ 222250 h 331788"/>
                  <a:gd name="connsiteX83" fmla="*/ 128588 w 279400"/>
                  <a:gd name="connsiteY83" fmla="*/ 222250 h 331788"/>
                  <a:gd name="connsiteX84" fmla="*/ 66676 w 279400"/>
                  <a:gd name="connsiteY84" fmla="*/ 212725 h 331788"/>
                  <a:gd name="connsiteX85" fmla="*/ 87314 w 279400"/>
                  <a:gd name="connsiteY85" fmla="*/ 212725 h 331788"/>
                  <a:gd name="connsiteX86" fmla="*/ 87314 w 279400"/>
                  <a:gd name="connsiteY86" fmla="*/ 222250 h 331788"/>
                  <a:gd name="connsiteX87" fmla="*/ 66676 w 279400"/>
                  <a:gd name="connsiteY87" fmla="*/ 222250 h 331788"/>
                  <a:gd name="connsiteX88" fmla="*/ 36514 w 279400"/>
                  <a:gd name="connsiteY88" fmla="*/ 212725 h 331788"/>
                  <a:gd name="connsiteX89" fmla="*/ 57152 w 279400"/>
                  <a:gd name="connsiteY89" fmla="*/ 212725 h 331788"/>
                  <a:gd name="connsiteX90" fmla="*/ 57152 w 279400"/>
                  <a:gd name="connsiteY90" fmla="*/ 222250 h 331788"/>
                  <a:gd name="connsiteX91" fmla="*/ 36514 w 279400"/>
                  <a:gd name="connsiteY91" fmla="*/ 222250 h 331788"/>
                  <a:gd name="connsiteX92" fmla="*/ 66676 w 279400"/>
                  <a:gd name="connsiteY92" fmla="*/ 192088 h 331788"/>
                  <a:gd name="connsiteX93" fmla="*/ 87314 w 279400"/>
                  <a:gd name="connsiteY93" fmla="*/ 192088 h 331788"/>
                  <a:gd name="connsiteX94" fmla="*/ 87314 w 279400"/>
                  <a:gd name="connsiteY94" fmla="*/ 201613 h 331788"/>
                  <a:gd name="connsiteX95" fmla="*/ 66676 w 279400"/>
                  <a:gd name="connsiteY95" fmla="*/ 201613 h 331788"/>
                  <a:gd name="connsiteX96" fmla="*/ 36514 w 279400"/>
                  <a:gd name="connsiteY96" fmla="*/ 192088 h 331788"/>
                  <a:gd name="connsiteX97" fmla="*/ 57152 w 279400"/>
                  <a:gd name="connsiteY97" fmla="*/ 192088 h 331788"/>
                  <a:gd name="connsiteX98" fmla="*/ 57152 w 279400"/>
                  <a:gd name="connsiteY98" fmla="*/ 201613 h 331788"/>
                  <a:gd name="connsiteX99" fmla="*/ 36514 w 279400"/>
                  <a:gd name="connsiteY99" fmla="*/ 201613 h 331788"/>
                  <a:gd name="connsiteX100" fmla="*/ 222250 w 279400"/>
                  <a:gd name="connsiteY100" fmla="*/ 192087 h 331788"/>
                  <a:gd name="connsiteX101" fmla="*/ 242888 w 279400"/>
                  <a:gd name="connsiteY101" fmla="*/ 192087 h 331788"/>
                  <a:gd name="connsiteX102" fmla="*/ 242888 w 279400"/>
                  <a:gd name="connsiteY102" fmla="*/ 201612 h 331788"/>
                  <a:gd name="connsiteX103" fmla="*/ 222250 w 279400"/>
                  <a:gd name="connsiteY103" fmla="*/ 201612 h 331788"/>
                  <a:gd name="connsiteX104" fmla="*/ 192088 w 279400"/>
                  <a:gd name="connsiteY104" fmla="*/ 192087 h 331788"/>
                  <a:gd name="connsiteX105" fmla="*/ 212726 w 279400"/>
                  <a:gd name="connsiteY105" fmla="*/ 192087 h 331788"/>
                  <a:gd name="connsiteX106" fmla="*/ 212726 w 279400"/>
                  <a:gd name="connsiteY106" fmla="*/ 201612 h 331788"/>
                  <a:gd name="connsiteX107" fmla="*/ 192088 w 279400"/>
                  <a:gd name="connsiteY107" fmla="*/ 201612 h 331788"/>
                  <a:gd name="connsiteX108" fmla="*/ 160338 w 279400"/>
                  <a:gd name="connsiteY108" fmla="*/ 192087 h 331788"/>
                  <a:gd name="connsiteX109" fmla="*/ 180976 w 279400"/>
                  <a:gd name="connsiteY109" fmla="*/ 192087 h 331788"/>
                  <a:gd name="connsiteX110" fmla="*/ 180976 w 279400"/>
                  <a:gd name="connsiteY110" fmla="*/ 201612 h 331788"/>
                  <a:gd name="connsiteX111" fmla="*/ 160338 w 279400"/>
                  <a:gd name="connsiteY111" fmla="*/ 201612 h 331788"/>
                  <a:gd name="connsiteX112" fmla="*/ 128588 w 279400"/>
                  <a:gd name="connsiteY112" fmla="*/ 192087 h 331788"/>
                  <a:gd name="connsiteX113" fmla="*/ 149226 w 279400"/>
                  <a:gd name="connsiteY113" fmla="*/ 192087 h 331788"/>
                  <a:gd name="connsiteX114" fmla="*/ 149226 w 279400"/>
                  <a:gd name="connsiteY114" fmla="*/ 201612 h 331788"/>
                  <a:gd name="connsiteX115" fmla="*/ 128588 w 279400"/>
                  <a:gd name="connsiteY115" fmla="*/ 201612 h 331788"/>
                  <a:gd name="connsiteX116" fmla="*/ 222250 w 279400"/>
                  <a:gd name="connsiteY116" fmla="*/ 171450 h 331788"/>
                  <a:gd name="connsiteX117" fmla="*/ 242888 w 279400"/>
                  <a:gd name="connsiteY117" fmla="*/ 171450 h 331788"/>
                  <a:gd name="connsiteX118" fmla="*/ 242888 w 279400"/>
                  <a:gd name="connsiteY118" fmla="*/ 180975 h 331788"/>
                  <a:gd name="connsiteX119" fmla="*/ 222250 w 279400"/>
                  <a:gd name="connsiteY119" fmla="*/ 180975 h 331788"/>
                  <a:gd name="connsiteX120" fmla="*/ 192088 w 279400"/>
                  <a:gd name="connsiteY120" fmla="*/ 171450 h 331788"/>
                  <a:gd name="connsiteX121" fmla="*/ 212726 w 279400"/>
                  <a:gd name="connsiteY121" fmla="*/ 171450 h 331788"/>
                  <a:gd name="connsiteX122" fmla="*/ 212726 w 279400"/>
                  <a:gd name="connsiteY122" fmla="*/ 180975 h 331788"/>
                  <a:gd name="connsiteX123" fmla="*/ 192088 w 279400"/>
                  <a:gd name="connsiteY123" fmla="*/ 180975 h 331788"/>
                  <a:gd name="connsiteX124" fmla="*/ 160338 w 279400"/>
                  <a:gd name="connsiteY124" fmla="*/ 171450 h 331788"/>
                  <a:gd name="connsiteX125" fmla="*/ 180976 w 279400"/>
                  <a:gd name="connsiteY125" fmla="*/ 171450 h 331788"/>
                  <a:gd name="connsiteX126" fmla="*/ 180976 w 279400"/>
                  <a:gd name="connsiteY126" fmla="*/ 180975 h 331788"/>
                  <a:gd name="connsiteX127" fmla="*/ 160338 w 279400"/>
                  <a:gd name="connsiteY127" fmla="*/ 180975 h 331788"/>
                  <a:gd name="connsiteX128" fmla="*/ 128588 w 279400"/>
                  <a:gd name="connsiteY128" fmla="*/ 171450 h 331788"/>
                  <a:gd name="connsiteX129" fmla="*/ 149226 w 279400"/>
                  <a:gd name="connsiteY129" fmla="*/ 171450 h 331788"/>
                  <a:gd name="connsiteX130" fmla="*/ 149226 w 279400"/>
                  <a:gd name="connsiteY130" fmla="*/ 180975 h 331788"/>
                  <a:gd name="connsiteX131" fmla="*/ 128588 w 279400"/>
                  <a:gd name="connsiteY131" fmla="*/ 180975 h 331788"/>
                  <a:gd name="connsiteX132" fmla="*/ 66676 w 279400"/>
                  <a:gd name="connsiteY132" fmla="*/ 171450 h 331788"/>
                  <a:gd name="connsiteX133" fmla="*/ 87314 w 279400"/>
                  <a:gd name="connsiteY133" fmla="*/ 171450 h 331788"/>
                  <a:gd name="connsiteX134" fmla="*/ 87314 w 279400"/>
                  <a:gd name="connsiteY134" fmla="*/ 180975 h 331788"/>
                  <a:gd name="connsiteX135" fmla="*/ 66676 w 279400"/>
                  <a:gd name="connsiteY135" fmla="*/ 180975 h 331788"/>
                  <a:gd name="connsiteX136" fmla="*/ 36514 w 279400"/>
                  <a:gd name="connsiteY136" fmla="*/ 171450 h 331788"/>
                  <a:gd name="connsiteX137" fmla="*/ 57152 w 279400"/>
                  <a:gd name="connsiteY137" fmla="*/ 171450 h 331788"/>
                  <a:gd name="connsiteX138" fmla="*/ 57152 w 279400"/>
                  <a:gd name="connsiteY138" fmla="*/ 180975 h 331788"/>
                  <a:gd name="connsiteX139" fmla="*/ 36514 w 279400"/>
                  <a:gd name="connsiteY139" fmla="*/ 180975 h 331788"/>
                  <a:gd name="connsiteX140" fmla="*/ 222250 w 279400"/>
                  <a:gd name="connsiteY140" fmla="*/ 149225 h 331788"/>
                  <a:gd name="connsiteX141" fmla="*/ 242888 w 279400"/>
                  <a:gd name="connsiteY141" fmla="*/ 149225 h 331788"/>
                  <a:gd name="connsiteX142" fmla="*/ 242888 w 279400"/>
                  <a:gd name="connsiteY142" fmla="*/ 160338 h 331788"/>
                  <a:gd name="connsiteX143" fmla="*/ 222250 w 279400"/>
                  <a:gd name="connsiteY143" fmla="*/ 160338 h 331788"/>
                  <a:gd name="connsiteX144" fmla="*/ 192088 w 279400"/>
                  <a:gd name="connsiteY144" fmla="*/ 149225 h 331788"/>
                  <a:gd name="connsiteX145" fmla="*/ 212726 w 279400"/>
                  <a:gd name="connsiteY145" fmla="*/ 149225 h 331788"/>
                  <a:gd name="connsiteX146" fmla="*/ 212726 w 279400"/>
                  <a:gd name="connsiteY146" fmla="*/ 160338 h 331788"/>
                  <a:gd name="connsiteX147" fmla="*/ 192088 w 279400"/>
                  <a:gd name="connsiteY147" fmla="*/ 160338 h 331788"/>
                  <a:gd name="connsiteX148" fmla="*/ 160338 w 279400"/>
                  <a:gd name="connsiteY148" fmla="*/ 149225 h 331788"/>
                  <a:gd name="connsiteX149" fmla="*/ 180976 w 279400"/>
                  <a:gd name="connsiteY149" fmla="*/ 149225 h 331788"/>
                  <a:gd name="connsiteX150" fmla="*/ 180976 w 279400"/>
                  <a:gd name="connsiteY150" fmla="*/ 160338 h 331788"/>
                  <a:gd name="connsiteX151" fmla="*/ 160338 w 279400"/>
                  <a:gd name="connsiteY151" fmla="*/ 160338 h 331788"/>
                  <a:gd name="connsiteX152" fmla="*/ 128588 w 279400"/>
                  <a:gd name="connsiteY152" fmla="*/ 149225 h 331788"/>
                  <a:gd name="connsiteX153" fmla="*/ 149226 w 279400"/>
                  <a:gd name="connsiteY153" fmla="*/ 149225 h 331788"/>
                  <a:gd name="connsiteX154" fmla="*/ 149226 w 279400"/>
                  <a:gd name="connsiteY154" fmla="*/ 160338 h 331788"/>
                  <a:gd name="connsiteX155" fmla="*/ 128588 w 279400"/>
                  <a:gd name="connsiteY155" fmla="*/ 160338 h 331788"/>
                  <a:gd name="connsiteX156" fmla="*/ 66676 w 279400"/>
                  <a:gd name="connsiteY156" fmla="*/ 149225 h 331788"/>
                  <a:gd name="connsiteX157" fmla="*/ 87314 w 279400"/>
                  <a:gd name="connsiteY157" fmla="*/ 149225 h 331788"/>
                  <a:gd name="connsiteX158" fmla="*/ 87314 w 279400"/>
                  <a:gd name="connsiteY158" fmla="*/ 160338 h 331788"/>
                  <a:gd name="connsiteX159" fmla="*/ 66676 w 279400"/>
                  <a:gd name="connsiteY159" fmla="*/ 160338 h 331788"/>
                  <a:gd name="connsiteX160" fmla="*/ 36514 w 279400"/>
                  <a:gd name="connsiteY160" fmla="*/ 149225 h 331788"/>
                  <a:gd name="connsiteX161" fmla="*/ 57152 w 279400"/>
                  <a:gd name="connsiteY161" fmla="*/ 149225 h 331788"/>
                  <a:gd name="connsiteX162" fmla="*/ 57152 w 279400"/>
                  <a:gd name="connsiteY162" fmla="*/ 160338 h 331788"/>
                  <a:gd name="connsiteX163" fmla="*/ 36514 w 279400"/>
                  <a:gd name="connsiteY163" fmla="*/ 160338 h 331788"/>
                  <a:gd name="connsiteX164" fmla="*/ 222251 w 279400"/>
                  <a:gd name="connsiteY164" fmla="*/ 128588 h 331788"/>
                  <a:gd name="connsiteX165" fmla="*/ 242889 w 279400"/>
                  <a:gd name="connsiteY165" fmla="*/ 128588 h 331788"/>
                  <a:gd name="connsiteX166" fmla="*/ 242889 w 279400"/>
                  <a:gd name="connsiteY166" fmla="*/ 139701 h 331788"/>
                  <a:gd name="connsiteX167" fmla="*/ 222251 w 279400"/>
                  <a:gd name="connsiteY167" fmla="*/ 139701 h 331788"/>
                  <a:gd name="connsiteX168" fmla="*/ 192089 w 279400"/>
                  <a:gd name="connsiteY168" fmla="*/ 128588 h 331788"/>
                  <a:gd name="connsiteX169" fmla="*/ 212727 w 279400"/>
                  <a:gd name="connsiteY169" fmla="*/ 128588 h 331788"/>
                  <a:gd name="connsiteX170" fmla="*/ 212727 w 279400"/>
                  <a:gd name="connsiteY170" fmla="*/ 139701 h 331788"/>
                  <a:gd name="connsiteX171" fmla="*/ 192089 w 279400"/>
                  <a:gd name="connsiteY171" fmla="*/ 139701 h 331788"/>
                  <a:gd name="connsiteX172" fmla="*/ 160339 w 279400"/>
                  <a:gd name="connsiteY172" fmla="*/ 128588 h 331788"/>
                  <a:gd name="connsiteX173" fmla="*/ 180977 w 279400"/>
                  <a:gd name="connsiteY173" fmla="*/ 128588 h 331788"/>
                  <a:gd name="connsiteX174" fmla="*/ 180977 w 279400"/>
                  <a:gd name="connsiteY174" fmla="*/ 139701 h 331788"/>
                  <a:gd name="connsiteX175" fmla="*/ 160339 w 279400"/>
                  <a:gd name="connsiteY175" fmla="*/ 139701 h 331788"/>
                  <a:gd name="connsiteX176" fmla="*/ 128589 w 279400"/>
                  <a:gd name="connsiteY176" fmla="*/ 128588 h 331788"/>
                  <a:gd name="connsiteX177" fmla="*/ 149227 w 279400"/>
                  <a:gd name="connsiteY177" fmla="*/ 128588 h 331788"/>
                  <a:gd name="connsiteX178" fmla="*/ 149227 w 279400"/>
                  <a:gd name="connsiteY178" fmla="*/ 139701 h 331788"/>
                  <a:gd name="connsiteX179" fmla="*/ 128589 w 279400"/>
                  <a:gd name="connsiteY179" fmla="*/ 139701 h 331788"/>
                  <a:gd name="connsiteX180" fmla="*/ 66676 w 279400"/>
                  <a:gd name="connsiteY180" fmla="*/ 128588 h 331788"/>
                  <a:gd name="connsiteX181" fmla="*/ 87314 w 279400"/>
                  <a:gd name="connsiteY181" fmla="*/ 128588 h 331788"/>
                  <a:gd name="connsiteX182" fmla="*/ 87314 w 279400"/>
                  <a:gd name="connsiteY182" fmla="*/ 139701 h 331788"/>
                  <a:gd name="connsiteX183" fmla="*/ 66676 w 279400"/>
                  <a:gd name="connsiteY183" fmla="*/ 139701 h 331788"/>
                  <a:gd name="connsiteX184" fmla="*/ 36514 w 279400"/>
                  <a:gd name="connsiteY184" fmla="*/ 128588 h 331788"/>
                  <a:gd name="connsiteX185" fmla="*/ 57152 w 279400"/>
                  <a:gd name="connsiteY185" fmla="*/ 128588 h 331788"/>
                  <a:gd name="connsiteX186" fmla="*/ 57152 w 279400"/>
                  <a:gd name="connsiteY186" fmla="*/ 139701 h 331788"/>
                  <a:gd name="connsiteX187" fmla="*/ 36514 w 279400"/>
                  <a:gd name="connsiteY187" fmla="*/ 139701 h 331788"/>
                  <a:gd name="connsiteX188" fmla="*/ 20638 w 279400"/>
                  <a:gd name="connsiteY188" fmla="*/ 114300 h 331788"/>
                  <a:gd name="connsiteX189" fmla="*/ 20638 w 279400"/>
                  <a:gd name="connsiteY189" fmla="*/ 279400 h 331788"/>
                  <a:gd name="connsiteX190" fmla="*/ 103188 w 279400"/>
                  <a:gd name="connsiteY190" fmla="*/ 279400 h 331788"/>
                  <a:gd name="connsiteX191" fmla="*/ 103188 w 279400"/>
                  <a:gd name="connsiteY191" fmla="*/ 114300 h 331788"/>
                  <a:gd name="connsiteX192" fmla="*/ 222251 w 279400"/>
                  <a:gd name="connsiteY192" fmla="*/ 107950 h 331788"/>
                  <a:gd name="connsiteX193" fmla="*/ 242889 w 279400"/>
                  <a:gd name="connsiteY193" fmla="*/ 107950 h 331788"/>
                  <a:gd name="connsiteX194" fmla="*/ 242889 w 279400"/>
                  <a:gd name="connsiteY194" fmla="*/ 119063 h 331788"/>
                  <a:gd name="connsiteX195" fmla="*/ 222251 w 279400"/>
                  <a:gd name="connsiteY195" fmla="*/ 119063 h 331788"/>
                  <a:gd name="connsiteX196" fmla="*/ 192089 w 279400"/>
                  <a:gd name="connsiteY196" fmla="*/ 107950 h 331788"/>
                  <a:gd name="connsiteX197" fmla="*/ 212727 w 279400"/>
                  <a:gd name="connsiteY197" fmla="*/ 107950 h 331788"/>
                  <a:gd name="connsiteX198" fmla="*/ 212727 w 279400"/>
                  <a:gd name="connsiteY198" fmla="*/ 119063 h 331788"/>
                  <a:gd name="connsiteX199" fmla="*/ 192089 w 279400"/>
                  <a:gd name="connsiteY199" fmla="*/ 119063 h 331788"/>
                  <a:gd name="connsiteX200" fmla="*/ 160339 w 279400"/>
                  <a:gd name="connsiteY200" fmla="*/ 107950 h 331788"/>
                  <a:gd name="connsiteX201" fmla="*/ 180977 w 279400"/>
                  <a:gd name="connsiteY201" fmla="*/ 107950 h 331788"/>
                  <a:gd name="connsiteX202" fmla="*/ 180977 w 279400"/>
                  <a:gd name="connsiteY202" fmla="*/ 119063 h 331788"/>
                  <a:gd name="connsiteX203" fmla="*/ 160339 w 279400"/>
                  <a:gd name="connsiteY203" fmla="*/ 119063 h 331788"/>
                  <a:gd name="connsiteX204" fmla="*/ 128589 w 279400"/>
                  <a:gd name="connsiteY204" fmla="*/ 107950 h 331788"/>
                  <a:gd name="connsiteX205" fmla="*/ 149227 w 279400"/>
                  <a:gd name="connsiteY205" fmla="*/ 107950 h 331788"/>
                  <a:gd name="connsiteX206" fmla="*/ 149227 w 279400"/>
                  <a:gd name="connsiteY206" fmla="*/ 119063 h 331788"/>
                  <a:gd name="connsiteX207" fmla="*/ 128589 w 279400"/>
                  <a:gd name="connsiteY207" fmla="*/ 119063 h 331788"/>
                  <a:gd name="connsiteX208" fmla="*/ 222251 w 279400"/>
                  <a:gd name="connsiteY208" fmla="*/ 87313 h 331788"/>
                  <a:gd name="connsiteX209" fmla="*/ 242889 w 279400"/>
                  <a:gd name="connsiteY209" fmla="*/ 87313 h 331788"/>
                  <a:gd name="connsiteX210" fmla="*/ 242889 w 279400"/>
                  <a:gd name="connsiteY210" fmla="*/ 98426 h 331788"/>
                  <a:gd name="connsiteX211" fmla="*/ 222251 w 279400"/>
                  <a:gd name="connsiteY211" fmla="*/ 98426 h 331788"/>
                  <a:gd name="connsiteX212" fmla="*/ 192089 w 279400"/>
                  <a:gd name="connsiteY212" fmla="*/ 87313 h 331788"/>
                  <a:gd name="connsiteX213" fmla="*/ 212727 w 279400"/>
                  <a:gd name="connsiteY213" fmla="*/ 87313 h 331788"/>
                  <a:gd name="connsiteX214" fmla="*/ 212727 w 279400"/>
                  <a:gd name="connsiteY214" fmla="*/ 98426 h 331788"/>
                  <a:gd name="connsiteX215" fmla="*/ 192089 w 279400"/>
                  <a:gd name="connsiteY215" fmla="*/ 98426 h 331788"/>
                  <a:gd name="connsiteX216" fmla="*/ 160339 w 279400"/>
                  <a:gd name="connsiteY216" fmla="*/ 87313 h 331788"/>
                  <a:gd name="connsiteX217" fmla="*/ 180977 w 279400"/>
                  <a:gd name="connsiteY217" fmla="*/ 87313 h 331788"/>
                  <a:gd name="connsiteX218" fmla="*/ 180977 w 279400"/>
                  <a:gd name="connsiteY218" fmla="*/ 98426 h 331788"/>
                  <a:gd name="connsiteX219" fmla="*/ 160339 w 279400"/>
                  <a:gd name="connsiteY219" fmla="*/ 98426 h 331788"/>
                  <a:gd name="connsiteX220" fmla="*/ 128589 w 279400"/>
                  <a:gd name="connsiteY220" fmla="*/ 87313 h 331788"/>
                  <a:gd name="connsiteX221" fmla="*/ 149227 w 279400"/>
                  <a:gd name="connsiteY221" fmla="*/ 87313 h 331788"/>
                  <a:gd name="connsiteX222" fmla="*/ 149227 w 279400"/>
                  <a:gd name="connsiteY222" fmla="*/ 98426 h 331788"/>
                  <a:gd name="connsiteX223" fmla="*/ 128589 w 279400"/>
                  <a:gd name="connsiteY223" fmla="*/ 98426 h 331788"/>
                  <a:gd name="connsiteX224" fmla="*/ 222251 w 279400"/>
                  <a:gd name="connsiteY224" fmla="*/ 66675 h 331788"/>
                  <a:gd name="connsiteX225" fmla="*/ 242889 w 279400"/>
                  <a:gd name="connsiteY225" fmla="*/ 66675 h 331788"/>
                  <a:gd name="connsiteX226" fmla="*/ 242889 w 279400"/>
                  <a:gd name="connsiteY226" fmla="*/ 77788 h 331788"/>
                  <a:gd name="connsiteX227" fmla="*/ 222251 w 279400"/>
                  <a:gd name="connsiteY227" fmla="*/ 77788 h 331788"/>
                  <a:gd name="connsiteX228" fmla="*/ 192089 w 279400"/>
                  <a:gd name="connsiteY228" fmla="*/ 66675 h 331788"/>
                  <a:gd name="connsiteX229" fmla="*/ 212727 w 279400"/>
                  <a:gd name="connsiteY229" fmla="*/ 66675 h 331788"/>
                  <a:gd name="connsiteX230" fmla="*/ 212727 w 279400"/>
                  <a:gd name="connsiteY230" fmla="*/ 77788 h 331788"/>
                  <a:gd name="connsiteX231" fmla="*/ 192089 w 279400"/>
                  <a:gd name="connsiteY231" fmla="*/ 77788 h 331788"/>
                  <a:gd name="connsiteX232" fmla="*/ 160339 w 279400"/>
                  <a:gd name="connsiteY232" fmla="*/ 66675 h 331788"/>
                  <a:gd name="connsiteX233" fmla="*/ 180977 w 279400"/>
                  <a:gd name="connsiteY233" fmla="*/ 66675 h 331788"/>
                  <a:gd name="connsiteX234" fmla="*/ 180977 w 279400"/>
                  <a:gd name="connsiteY234" fmla="*/ 77788 h 331788"/>
                  <a:gd name="connsiteX235" fmla="*/ 160339 w 279400"/>
                  <a:gd name="connsiteY235" fmla="*/ 77788 h 331788"/>
                  <a:gd name="connsiteX236" fmla="*/ 128589 w 279400"/>
                  <a:gd name="connsiteY236" fmla="*/ 66675 h 331788"/>
                  <a:gd name="connsiteX237" fmla="*/ 149227 w 279400"/>
                  <a:gd name="connsiteY237" fmla="*/ 66675 h 331788"/>
                  <a:gd name="connsiteX238" fmla="*/ 149227 w 279400"/>
                  <a:gd name="connsiteY238" fmla="*/ 77788 h 331788"/>
                  <a:gd name="connsiteX239" fmla="*/ 128589 w 279400"/>
                  <a:gd name="connsiteY239" fmla="*/ 77788 h 331788"/>
                  <a:gd name="connsiteX240" fmla="*/ 222251 w 279400"/>
                  <a:gd name="connsiteY240" fmla="*/ 46038 h 331788"/>
                  <a:gd name="connsiteX241" fmla="*/ 242889 w 279400"/>
                  <a:gd name="connsiteY241" fmla="*/ 46038 h 331788"/>
                  <a:gd name="connsiteX242" fmla="*/ 242889 w 279400"/>
                  <a:gd name="connsiteY242" fmla="*/ 57151 h 331788"/>
                  <a:gd name="connsiteX243" fmla="*/ 222251 w 279400"/>
                  <a:gd name="connsiteY243" fmla="*/ 57151 h 331788"/>
                  <a:gd name="connsiteX244" fmla="*/ 192089 w 279400"/>
                  <a:gd name="connsiteY244" fmla="*/ 46038 h 331788"/>
                  <a:gd name="connsiteX245" fmla="*/ 212727 w 279400"/>
                  <a:gd name="connsiteY245" fmla="*/ 46038 h 331788"/>
                  <a:gd name="connsiteX246" fmla="*/ 212727 w 279400"/>
                  <a:gd name="connsiteY246" fmla="*/ 57151 h 331788"/>
                  <a:gd name="connsiteX247" fmla="*/ 192089 w 279400"/>
                  <a:gd name="connsiteY247" fmla="*/ 57151 h 331788"/>
                  <a:gd name="connsiteX248" fmla="*/ 160339 w 279400"/>
                  <a:gd name="connsiteY248" fmla="*/ 46038 h 331788"/>
                  <a:gd name="connsiteX249" fmla="*/ 180977 w 279400"/>
                  <a:gd name="connsiteY249" fmla="*/ 46038 h 331788"/>
                  <a:gd name="connsiteX250" fmla="*/ 180977 w 279400"/>
                  <a:gd name="connsiteY250" fmla="*/ 57151 h 331788"/>
                  <a:gd name="connsiteX251" fmla="*/ 160339 w 279400"/>
                  <a:gd name="connsiteY251" fmla="*/ 57151 h 331788"/>
                  <a:gd name="connsiteX252" fmla="*/ 128589 w 279400"/>
                  <a:gd name="connsiteY252" fmla="*/ 46038 h 331788"/>
                  <a:gd name="connsiteX253" fmla="*/ 149227 w 279400"/>
                  <a:gd name="connsiteY253" fmla="*/ 46038 h 331788"/>
                  <a:gd name="connsiteX254" fmla="*/ 149227 w 279400"/>
                  <a:gd name="connsiteY254" fmla="*/ 57151 h 331788"/>
                  <a:gd name="connsiteX255" fmla="*/ 128589 w 279400"/>
                  <a:gd name="connsiteY255" fmla="*/ 57151 h 331788"/>
                  <a:gd name="connsiteX256" fmla="*/ 222251 w 279400"/>
                  <a:gd name="connsiteY256" fmla="*/ 25400 h 331788"/>
                  <a:gd name="connsiteX257" fmla="*/ 242889 w 279400"/>
                  <a:gd name="connsiteY257" fmla="*/ 25400 h 331788"/>
                  <a:gd name="connsiteX258" fmla="*/ 242889 w 279400"/>
                  <a:gd name="connsiteY258" fmla="*/ 36513 h 331788"/>
                  <a:gd name="connsiteX259" fmla="*/ 222251 w 279400"/>
                  <a:gd name="connsiteY259" fmla="*/ 36513 h 331788"/>
                  <a:gd name="connsiteX260" fmla="*/ 192089 w 279400"/>
                  <a:gd name="connsiteY260" fmla="*/ 25400 h 331788"/>
                  <a:gd name="connsiteX261" fmla="*/ 212727 w 279400"/>
                  <a:gd name="connsiteY261" fmla="*/ 25400 h 331788"/>
                  <a:gd name="connsiteX262" fmla="*/ 212727 w 279400"/>
                  <a:gd name="connsiteY262" fmla="*/ 36513 h 331788"/>
                  <a:gd name="connsiteX263" fmla="*/ 192089 w 279400"/>
                  <a:gd name="connsiteY263" fmla="*/ 36513 h 331788"/>
                  <a:gd name="connsiteX264" fmla="*/ 160339 w 279400"/>
                  <a:gd name="connsiteY264" fmla="*/ 25400 h 331788"/>
                  <a:gd name="connsiteX265" fmla="*/ 180977 w 279400"/>
                  <a:gd name="connsiteY265" fmla="*/ 25400 h 331788"/>
                  <a:gd name="connsiteX266" fmla="*/ 180977 w 279400"/>
                  <a:gd name="connsiteY266" fmla="*/ 36513 h 331788"/>
                  <a:gd name="connsiteX267" fmla="*/ 160339 w 279400"/>
                  <a:gd name="connsiteY267" fmla="*/ 36513 h 331788"/>
                  <a:gd name="connsiteX268" fmla="*/ 128589 w 279400"/>
                  <a:gd name="connsiteY268" fmla="*/ 25400 h 331788"/>
                  <a:gd name="connsiteX269" fmla="*/ 149227 w 279400"/>
                  <a:gd name="connsiteY269" fmla="*/ 25400 h 331788"/>
                  <a:gd name="connsiteX270" fmla="*/ 149227 w 279400"/>
                  <a:gd name="connsiteY270" fmla="*/ 36513 h 331788"/>
                  <a:gd name="connsiteX271" fmla="*/ 128589 w 279400"/>
                  <a:gd name="connsiteY271" fmla="*/ 36513 h 331788"/>
                  <a:gd name="connsiteX272" fmla="*/ 114300 w 279400"/>
                  <a:gd name="connsiteY272" fmla="*/ 9525 h 331788"/>
                  <a:gd name="connsiteX273" fmla="*/ 114300 w 279400"/>
                  <a:gd name="connsiteY273" fmla="*/ 279400 h 331788"/>
                  <a:gd name="connsiteX274" fmla="*/ 258763 w 279400"/>
                  <a:gd name="connsiteY274" fmla="*/ 279400 h 331788"/>
                  <a:gd name="connsiteX275" fmla="*/ 258763 w 279400"/>
                  <a:gd name="connsiteY275" fmla="*/ 9525 h 331788"/>
                  <a:gd name="connsiteX276" fmla="*/ 103187 w 279400"/>
                  <a:gd name="connsiteY276" fmla="*/ 0 h 331788"/>
                  <a:gd name="connsiteX277" fmla="*/ 268288 w 279400"/>
                  <a:gd name="connsiteY277" fmla="*/ 0 h 331788"/>
                  <a:gd name="connsiteX278" fmla="*/ 268288 w 279400"/>
                  <a:gd name="connsiteY278" fmla="*/ 320676 h 331788"/>
                  <a:gd name="connsiteX279" fmla="*/ 279400 w 279400"/>
                  <a:gd name="connsiteY279" fmla="*/ 320676 h 331788"/>
                  <a:gd name="connsiteX280" fmla="*/ 279400 w 279400"/>
                  <a:gd name="connsiteY280" fmla="*/ 331788 h 331788"/>
                  <a:gd name="connsiteX281" fmla="*/ 0 w 279400"/>
                  <a:gd name="connsiteY281" fmla="*/ 331788 h 331788"/>
                  <a:gd name="connsiteX282" fmla="*/ 0 w 279400"/>
                  <a:gd name="connsiteY282" fmla="*/ 320676 h 331788"/>
                  <a:gd name="connsiteX283" fmla="*/ 9525 w 279400"/>
                  <a:gd name="connsiteY283" fmla="*/ 320676 h 331788"/>
                  <a:gd name="connsiteX284" fmla="*/ 9525 w 279400"/>
                  <a:gd name="connsiteY284" fmla="*/ 103188 h 331788"/>
                  <a:gd name="connsiteX285" fmla="*/ 103187 w 279400"/>
                  <a:gd name="connsiteY285" fmla="*/ 103188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Lst>
                <a:rect l="l" t="t" r="r" b="b"/>
                <a:pathLst>
                  <a:path w="279400" h="331788">
                    <a:moveTo>
                      <a:pt x="192089" y="300038"/>
                    </a:moveTo>
                    <a:lnTo>
                      <a:pt x="242889" y="300038"/>
                    </a:lnTo>
                    <a:lnTo>
                      <a:pt x="242889" y="311151"/>
                    </a:lnTo>
                    <a:lnTo>
                      <a:pt x="192089" y="311151"/>
                    </a:lnTo>
                    <a:close/>
                    <a:moveTo>
                      <a:pt x="128589" y="300038"/>
                    </a:moveTo>
                    <a:lnTo>
                      <a:pt x="180977" y="300038"/>
                    </a:lnTo>
                    <a:lnTo>
                      <a:pt x="180977" y="311151"/>
                    </a:lnTo>
                    <a:lnTo>
                      <a:pt x="128589" y="311151"/>
                    </a:lnTo>
                    <a:close/>
                    <a:moveTo>
                      <a:pt x="36514" y="300038"/>
                    </a:moveTo>
                    <a:lnTo>
                      <a:pt x="87314" y="300038"/>
                    </a:lnTo>
                    <a:lnTo>
                      <a:pt x="87314" y="311151"/>
                    </a:lnTo>
                    <a:lnTo>
                      <a:pt x="36514" y="311151"/>
                    </a:lnTo>
                    <a:close/>
                    <a:moveTo>
                      <a:pt x="114300" y="290512"/>
                    </a:moveTo>
                    <a:lnTo>
                      <a:pt x="114300" y="320675"/>
                    </a:lnTo>
                    <a:lnTo>
                      <a:pt x="258763" y="320675"/>
                    </a:lnTo>
                    <a:lnTo>
                      <a:pt x="258763" y="290512"/>
                    </a:lnTo>
                    <a:close/>
                    <a:moveTo>
                      <a:pt x="20638" y="290512"/>
                    </a:moveTo>
                    <a:lnTo>
                      <a:pt x="20638" y="320675"/>
                    </a:lnTo>
                    <a:lnTo>
                      <a:pt x="103188" y="320675"/>
                    </a:lnTo>
                    <a:lnTo>
                      <a:pt x="103188" y="290512"/>
                    </a:lnTo>
                    <a:close/>
                    <a:moveTo>
                      <a:pt x="222250" y="254000"/>
                    </a:moveTo>
                    <a:lnTo>
                      <a:pt x="242888" y="254000"/>
                    </a:lnTo>
                    <a:lnTo>
                      <a:pt x="242888" y="263525"/>
                    </a:lnTo>
                    <a:lnTo>
                      <a:pt x="222250" y="263525"/>
                    </a:lnTo>
                    <a:close/>
                    <a:moveTo>
                      <a:pt x="192088" y="254000"/>
                    </a:moveTo>
                    <a:lnTo>
                      <a:pt x="212726" y="254000"/>
                    </a:lnTo>
                    <a:lnTo>
                      <a:pt x="212726" y="263525"/>
                    </a:lnTo>
                    <a:lnTo>
                      <a:pt x="192088" y="263525"/>
                    </a:lnTo>
                    <a:close/>
                    <a:moveTo>
                      <a:pt x="160338" y="254000"/>
                    </a:moveTo>
                    <a:lnTo>
                      <a:pt x="180976" y="254000"/>
                    </a:lnTo>
                    <a:lnTo>
                      <a:pt x="180976" y="263525"/>
                    </a:lnTo>
                    <a:lnTo>
                      <a:pt x="160338" y="263525"/>
                    </a:lnTo>
                    <a:close/>
                    <a:moveTo>
                      <a:pt x="128588" y="254000"/>
                    </a:moveTo>
                    <a:lnTo>
                      <a:pt x="149226" y="254000"/>
                    </a:lnTo>
                    <a:lnTo>
                      <a:pt x="149226" y="263525"/>
                    </a:lnTo>
                    <a:lnTo>
                      <a:pt x="128588" y="263525"/>
                    </a:lnTo>
                    <a:close/>
                    <a:moveTo>
                      <a:pt x="66676" y="254000"/>
                    </a:moveTo>
                    <a:lnTo>
                      <a:pt x="87314" y="254000"/>
                    </a:lnTo>
                    <a:lnTo>
                      <a:pt x="87314" y="263525"/>
                    </a:lnTo>
                    <a:lnTo>
                      <a:pt x="66676" y="263525"/>
                    </a:lnTo>
                    <a:close/>
                    <a:moveTo>
                      <a:pt x="36514" y="254000"/>
                    </a:moveTo>
                    <a:lnTo>
                      <a:pt x="57152" y="254000"/>
                    </a:lnTo>
                    <a:lnTo>
                      <a:pt x="57152" y="263525"/>
                    </a:lnTo>
                    <a:lnTo>
                      <a:pt x="36514" y="263525"/>
                    </a:lnTo>
                    <a:close/>
                    <a:moveTo>
                      <a:pt x="66676" y="233363"/>
                    </a:moveTo>
                    <a:lnTo>
                      <a:pt x="87314" y="233363"/>
                    </a:lnTo>
                    <a:lnTo>
                      <a:pt x="87314" y="242888"/>
                    </a:lnTo>
                    <a:lnTo>
                      <a:pt x="66676" y="242888"/>
                    </a:lnTo>
                    <a:close/>
                    <a:moveTo>
                      <a:pt x="36514" y="233363"/>
                    </a:moveTo>
                    <a:lnTo>
                      <a:pt x="57152" y="233363"/>
                    </a:lnTo>
                    <a:lnTo>
                      <a:pt x="57152" y="242888"/>
                    </a:lnTo>
                    <a:lnTo>
                      <a:pt x="36514" y="242888"/>
                    </a:lnTo>
                    <a:close/>
                    <a:moveTo>
                      <a:pt x="222250" y="233362"/>
                    </a:moveTo>
                    <a:lnTo>
                      <a:pt x="242888" y="233362"/>
                    </a:lnTo>
                    <a:lnTo>
                      <a:pt x="242888" y="242887"/>
                    </a:lnTo>
                    <a:lnTo>
                      <a:pt x="222250" y="242887"/>
                    </a:lnTo>
                    <a:close/>
                    <a:moveTo>
                      <a:pt x="192088" y="233362"/>
                    </a:moveTo>
                    <a:lnTo>
                      <a:pt x="212726" y="233362"/>
                    </a:lnTo>
                    <a:lnTo>
                      <a:pt x="212726" y="242887"/>
                    </a:lnTo>
                    <a:lnTo>
                      <a:pt x="192088" y="242887"/>
                    </a:lnTo>
                    <a:close/>
                    <a:moveTo>
                      <a:pt x="160338" y="233362"/>
                    </a:moveTo>
                    <a:lnTo>
                      <a:pt x="180976" y="233362"/>
                    </a:lnTo>
                    <a:lnTo>
                      <a:pt x="180976" y="242887"/>
                    </a:lnTo>
                    <a:lnTo>
                      <a:pt x="160338" y="242887"/>
                    </a:lnTo>
                    <a:close/>
                    <a:moveTo>
                      <a:pt x="128588" y="233362"/>
                    </a:moveTo>
                    <a:lnTo>
                      <a:pt x="149226" y="233362"/>
                    </a:lnTo>
                    <a:lnTo>
                      <a:pt x="149226" y="242887"/>
                    </a:lnTo>
                    <a:lnTo>
                      <a:pt x="128588" y="242887"/>
                    </a:lnTo>
                    <a:close/>
                    <a:moveTo>
                      <a:pt x="222250" y="212725"/>
                    </a:moveTo>
                    <a:lnTo>
                      <a:pt x="242888" y="212725"/>
                    </a:lnTo>
                    <a:lnTo>
                      <a:pt x="242888" y="222250"/>
                    </a:lnTo>
                    <a:lnTo>
                      <a:pt x="222250" y="222250"/>
                    </a:lnTo>
                    <a:close/>
                    <a:moveTo>
                      <a:pt x="192088" y="212725"/>
                    </a:moveTo>
                    <a:lnTo>
                      <a:pt x="212726" y="212725"/>
                    </a:lnTo>
                    <a:lnTo>
                      <a:pt x="212726" y="222250"/>
                    </a:lnTo>
                    <a:lnTo>
                      <a:pt x="192088" y="222250"/>
                    </a:lnTo>
                    <a:close/>
                    <a:moveTo>
                      <a:pt x="160338" y="212725"/>
                    </a:moveTo>
                    <a:lnTo>
                      <a:pt x="180976" y="212725"/>
                    </a:lnTo>
                    <a:lnTo>
                      <a:pt x="180976" y="222250"/>
                    </a:lnTo>
                    <a:lnTo>
                      <a:pt x="160338" y="222250"/>
                    </a:lnTo>
                    <a:close/>
                    <a:moveTo>
                      <a:pt x="128588" y="212725"/>
                    </a:moveTo>
                    <a:lnTo>
                      <a:pt x="149226" y="212725"/>
                    </a:lnTo>
                    <a:lnTo>
                      <a:pt x="149226" y="222250"/>
                    </a:lnTo>
                    <a:lnTo>
                      <a:pt x="128588" y="222250"/>
                    </a:lnTo>
                    <a:close/>
                    <a:moveTo>
                      <a:pt x="66676" y="212725"/>
                    </a:moveTo>
                    <a:lnTo>
                      <a:pt x="87314" y="212725"/>
                    </a:lnTo>
                    <a:lnTo>
                      <a:pt x="87314" y="222250"/>
                    </a:lnTo>
                    <a:lnTo>
                      <a:pt x="66676" y="222250"/>
                    </a:lnTo>
                    <a:close/>
                    <a:moveTo>
                      <a:pt x="36514" y="212725"/>
                    </a:moveTo>
                    <a:lnTo>
                      <a:pt x="57152" y="212725"/>
                    </a:lnTo>
                    <a:lnTo>
                      <a:pt x="57152" y="222250"/>
                    </a:lnTo>
                    <a:lnTo>
                      <a:pt x="36514" y="222250"/>
                    </a:lnTo>
                    <a:close/>
                    <a:moveTo>
                      <a:pt x="66676" y="192088"/>
                    </a:moveTo>
                    <a:lnTo>
                      <a:pt x="87314" y="192088"/>
                    </a:lnTo>
                    <a:lnTo>
                      <a:pt x="87314" y="201613"/>
                    </a:lnTo>
                    <a:lnTo>
                      <a:pt x="66676" y="201613"/>
                    </a:lnTo>
                    <a:close/>
                    <a:moveTo>
                      <a:pt x="36514" y="192088"/>
                    </a:moveTo>
                    <a:lnTo>
                      <a:pt x="57152" y="192088"/>
                    </a:lnTo>
                    <a:lnTo>
                      <a:pt x="57152" y="201613"/>
                    </a:lnTo>
                    <a:lnTo>
                      <a:pt x="36514" y="201613"/>
                    </a:lnTo>
                    <a:close/>
                    <a:moveTo>
                      <a:pt x="222250" y="192087"/>
                    </a:moveTo>
                    <a:lnTo>
                      <a:pt x="242888" y="192087"/>
                    </a:lnTo>
                    <a:lnTo>
                      <a:pt x="242888" y="201612"/>
                    </a:lnTo>
                    <a:lnTo>
                      <a:pt x="222250" y="201612"/>
                    </a:lnTo>
                    <a:close/>
                    <a:moveTo>
                      <a:pt x="192088" y="192087"/>
                    </a:moveTo>
                    <a:lnTo>
                      <a:pt x="212726" y="192087"/>
                    </a:lnTo>
                    <a:lnTo>
                      <a:pt x="212726" y="201612"/>
                    </a:lnTo>
                    <a:lnTo>
                      <a:pt x="192088" y="201612"/>
                    </a:lnTo>
                    <a:close/>
                    <a:moveTo>
                      <a:pt x="160338" y="192087"/>
                    </a:moveTo>
                    <a:lnTo>
                      <a:pt x="180976" y="192087"/>
                    </a:lnTo>
                    <a:lnTo>
                      <a:pt x="180976" y="201612"/>
                    </a:lnTo>
                    <a:lnTo>
                      <a:pt x="160338" y="201612"/>
                    </a:lnTo>
                    <a:close/>
                    <a:moveTo>
                      <a:pt x="128588" y="192087"/>
                    </a:moveTo>
                    <a:lnTo>
                      <a:pt x="149226" y="192087"/>
                    </a:lnTo>
                    <a:lnTo>
                      <a:pt x="149226" y="201612"/>
                    </a:lnTo>
                    <a:lnTo>
                      <a:pt x="128588" y="201612"/>
                    </a:lnTo>
                    <a:close/>
                    <a:moveTo>
                      <a:pt x="222250" y="171450"/>
                    </a:moveTo>
                    <a:lnTo>
                      <a:pt x="242888" y="171450"/>
                    </a:lnTo>
                    <a:lnTo>
                      <a:pt x="242888" y="180975"/>
                    </a:lnTo>
                    <a:lnTo>
                      <a:pt x="222250" y="180975"/>
                    </a:lnTo>
                    <a:close/>
                    <a:moveTo>
                      <a:pt x="192088" y="171450"/>
                    </a:moveTo>
                    <a:lnTo>
                      <a:pt x="212726" y="171450"/>
                    </a:lnTo>
                    <a:lnTo>
                      <a:pt x="212726" y="180975"/>
                    </a:lnTo>
                    <a:lnTo>
                      <a:pt x="192088" y="180975"/>
                    </a:lnTo>
                    <a:close/>
                    <a:moveTo>
                      <a:pt x="160338" y="171450"/>
                    </a:moveTo>
                    <a:lnTo>
                      <a:pt x="180976" y="171450"/>
                    </a:lnTo>
                    <a:lnTo>
                      <a:pt x="180976" y="180975"/>
                    </a:lnTo>
                    <a:lnTo>
                      <a:pt x="160338" y="180975"/>
                    </a:lnTo>
                    <a:close/>
                    <a:moveTo>
                      <a:pt x="128588" y="171450"/>
                    </a:moveTo>
                    <a:lnTo>
                      <a:pt x="149226" y="171450"/>
                    </a:lnTo>
                    <a:lnTo>
                      <a:pt x="149226" y="180975"/>
                    </a:lnTo>
                    <a:lnTo>
                      <a:pt x="128588" y="180975"/>
                    </a:lnTo>
                    <a:close/>
                    <a:moveTo>
                      <a:pt x="66676" y="171450"/>
                    </a:moveTo>
                    <a:lnTo>
                      <a:pt x="87314" y="171450"/>
                    </a:lnTo>
                    <a:lnTo>
                      <a:pt x="87314" y="180975"/>
                    </a:lnTo>
                    <a:lnTo>
                      <a:pt x="66676" y="180975"/>
                    </a:lnTo>
                    <a:close/>
                    <a:moveTo>
                      <a:pt x="36514" y="171450"/>
                    </a:moveTo>
                    <a:lnTo>
                      <a:pt x="57152" y="171450"/>
                    </a:lnTo>
                    <a:lnTo>
                      <a:pt x="57152" y="180975"/>
                    </a:lnTo>
                    <a:lnTo>
                      <a:pt x="36514" y="180975"/>
                    </a:lnTo>
                    <a:close/>
                    <a:moveTo>
                      <a:pt x="222250" y="149225"/>
                    </a:moveTo>
                    <a:lnTo>
                      <a:pt x="242888" y="149225"/>
                    </a:lnTo>
                    <a:lnTo>
                      <a:pt x="242888" y="160338"/>
                    </a:lnTo>
                    <a:lnTo>
                      <a:pt x="222250" y="160338"/>
                    </a:lnTo>
                    <a:close/>
                    <a:moveTo>
                      <a:pt x="192088" y="149225"/>
                    </a:moveTo>
                    <a:lnTo>
                      <a:pt x="212726" y="149225"/>
                    </a:lnTo>
                    <a:lnTo>
                      <a:pt x="212726" y="160338"/>
                    </a:lnTo>
                    <a:lnTo>
                      <a:pt x="192088" y="160338"/>
                    </a:lnTo>
                    <a:close/>
                    <a:moveTo>
                      <a:pt x="160338" y="149225"/>
                    </a:moveTo>
                    <a:lnTo>
                      <a:pt x="180976" y="149225"/>
                    </a:lnTo>
                    <a:lnTo>
                      <a:pt x="180976" y="160338"/>
                    </a:lnTo>
                    <a:lnTo>
                      <a:pt x="160338" y="160338"/>
                    </a:lnTo>
                    <a:close/>
                    <a:moveTo>
                      <a:pt x="128588" y="149225"/>
                    </a:moveTo>
                    <a:lnTo>
                      <a:pt x="149226" y="149225"/>
                    </a:lnTo>
                    <a:lnTo>
                      <a:pt x="149226" y="160338"/>
                    </a:lnTo>
                    <a:lnTo>
                      <a:pt x="128588" y="160338"/>
                    </a:lnTo>
                    <a:close/>
                    <a:moveTo>
                      <a:pt x="66676" y="149225"/>
                    </a:moveTo>
                    <a:lnTo>
                      <a:pt x="87314" y="149225"/>
                    </a:lnTo>
                    <a:lnTo>
                      <a:pt x="87314" y="160338"/>
                    </a:lnTo>
                    <a:lnTo>
                      <a:pt x="66676" y="160338"/>
                    </a:lnTo>
                    <a:close/>
                    <a:moveTo>
                      <a:pt x="36514" y="149225"/>
                    </a:moveTo>
                    <a:lnTo>
                      <a:pt x="57152" y="149225"/>
                    </a:lnTo>
                    <a:lnTo>
                      <a:pt x="57152" y="160338"/>
                    </a:lnTo>
                    <a:lnTo>
                      <a:pt x="36514" y="160338"/>
                    </a:lnTo>
                    <a:close/>
                    <a:moveTo>
                      <a:pt x="222251" y="128588"/>
                    </a:moveTo>
                    <a:lnTo>
                      <a:pt x="242889" y="128588"/>
                    </a:lnTo>
                    <a:lnTo>
                      <a:pt x="242889" y="139701"/>
                    </a:lnTo>
                    <a:lnTo>
                      <a:pt x="222251" y="139701"/>
                    </a:lnTo>
                    <a:close/>
                    <a:moveTo>
                      <a:pt x="192089" y="128588"/>
                    </a:moveTo>
                    <a:lnTo>
                      <a:pt x="212727" y="128588"/>
                    </a:lnTo>
                    <a:lnTo>
                      <a:pt x="212727" y="139701"/>
                    </a:lnTo>
                    <a:lnTo>
                      <a:pt x="192089" y="139701"/>
                    </a:lnTo>
                    <a:close/>
                    <a:moveTo>
                      <a:pt x="160339" y="128588"/>
                    </a:moveTo>
                    <a:lnTo>
                      <a:pt x="180977" y="128588"/>
                    </a:lnTo>
                    <a:lnTo>
                      <a:pt x="180977" y="139701"/>
                    </a:lnTo>
                    <a:lnTo>
                      <a:pt x="160339" y="139701"/>
                    </a:lnTo>
                    <a:close/>
                    <a:moveTo>
                      <a:pt x="128589" y="128588"/>
                    </a:moveTo>
                    <a:lnTo>
                      <a:pt x="149227" y="128588"/>
                    </a:lnTo>
                    <a:lnTo>
                      <a:pt x="149227" y="139701"/>
                    </a:lnTo>
                    <a:lnTo>
                      <a:pt x="128589" y="139701"/>
                    </a:lnTo>
                    <a:close/>
                    <a:moveTo>
                      <a:pt x="66676" y="128588"/>
                    </a:moveTo>
                    <a:lnTo>
                      <a:pt x="87314" y="128588"/>
                    </a:lnTo>
                    <a:lnTo>
                      <a:pt x="87314" y="139701"/>
                    </a:lnTo>
                    <a:lnTo>
                      <a:pt x="66676" y="139701"/>
                    </a:lnTo>
                    <a:close/>
                    <a:moveTo>
                      <a:pt x="36514" y="128588"/>
                    </a:moveTo>
                    <a:lnTo>
                      <a:pt x="57152" y="128588"/>
                    </a:lnTo>
                    <a:lnTo>
                      <a:pt x="57152" y="139701"/>
                    </a:lnTo>
                    <a:lnTo>
                      <a:pt x="36514" y="139701"/>
                    </a:lnTo>
                    <a:close/>
                    <a:moveTo>
                      <a:pt x="20638" y="114300"/>
                    </a:moveTo>
                    <a:lnTo>
                      <a:pt x="20638" y="279400"/>
                    </a:lnTo>
                    <a:lnTo>
                      <a:pt x="103188" y="279400"/>
                    </a:lnTo>
                    <a:lnTo>
                      <a:pt x="103188" y="114300"/>
                    </a:lnTo>
                    <a:close/>
                    <a:moveTo>
                      <a:pt x="222251" y="107950"/>
                    </a:moveTo>
                    <a:lnTo>
                      <a:pt x="242889" y="107950"/>
                    </a:lnTo>
                    <a:lnTo>
                      <a:pt x="242889" y="119063"/>
                    </a:lnTo>
                    <a:lnTo>
                      <a:pt x="222251" y="119063"/>
                    </a:lnTo>
                    <a:close/>
                    <a:moveTo>
                      <a:pt x="192089" y="107950"/>
                    </a:moveTo>
                    <a:lnTo>
                      <a:pt x="212727" y="107950"/>
                    </a:lnTo>
                    <a:lnTo>
                      <a:pt x="212727" y="119063"/>
                    </a:lnTo>
                    <a:lnTo>
                      <a:pt x="192089" y="119063"/>
                    </a:lnTo>
                    <a:close/>
                    <a:moveTo>
                      <a:pt x="160339" y="107950"/>
                    </a:moveTo>
                    <a:lnTo>
                      <a:pt x="180977" y="107950"/>
                    </a:lnTo>
                    <a:lnTo>
                      <a:pt x="180977" y="119063"/>
                    </a:lnTo>
                    <a:lnTo>
                      <a:pt x="160339" y="119063"/>
                    </a:lnTo>
                    <a:close/>
                    <a:moveTo>
                      <a:pt x="128589" y="107950"/>
                    </a:moveTo>
                    <a:lnTo>
                      <a:pt x="149227" y="107950"/>
                    </a:lnTo>
                    <a:lnTo>
                      <a:pt x="149227" y="119063"/>
                    </a:lnTo>
                    <a:lnTo>
                      <a:pt x="128589" y="119063"/>
                    </a:lnTo>
                    <a:close/>
                    <a:moveTo>
                      <a:pt x="222251" y="87313"/>
                    </a:moveTo>
                    <a:lnTo>
                      <a:pt x="242889" y="87313"/>
                    </a:lnTo>
                    <a:lnTo>
                      <a:pt x="242889" y="98426"/>
                    </a:lnTo>
                    <a:lnTo>
                      <a:pt x="222251" y="98426"/>
                    </a:lnTo>
                    <a:close/>
                    <a:moveTo>
                      <a:pt x="192089" y="87313"/>
                    </a:moveTo>
                    <a:lnTo>
                      <a:pt x="212727" y="87313"/>
                    </a:lnTo>
                    <a:lnTo>
                      <a:pt x="212727" y="98426"/>
                    </a:lnTo>
                    <a:lnTo>
                      <a:pt x="192089" y="98426"/>
                    </a:lnTo>
                    <a:close/>
                    <a:moveTo>
                      <a:pt x="160339" y="87313"/>
                    </a:moveTo>
                    <a:lnTo>
                      <a:pt x="180977" y="87313"/>
                    </a:lnTo>
                    <a:lnTo>
                      <a:pt x="180977" y="98426"/>
                    </a:lnTo>
                    <a:lnTo>
                      <a:pt x="160339" y="98426"/>
                    </a:lnTo>
                    <a:close/>
                    <a:moveTo>
                      <a:pt x="128589" y="87313"/>
                    </a:moveTo>
                    <a:lnTo>
                      <a:pt x="149227" y="87313"/>
                    </a:lnTo>
                    <a:lnTo>
                      <a:pt x="149227" y="98426"/>
                    </a:lnTo>
                    <a:lnTo>
                      <a:pt x="128589" y="98426"/>
                    </a:lnTo>
                    <a:close/>
                    <a:moveTo>
                      <a:pt x="222251" y="66675"/>
                    </a:moveTo>
                    <a:lnTo>
                      <a:pt x="242889" y="66675"/>
                    </a:lnTo>
                    <a:lnTo>
                      <a:pt x="242889" y="77788"/>
                    </a:lnTo>
                    <a:lnTo>
                      <a:pt x="222251" y="77788"/>
                    </a:lnTo>
                    <a:close/>
                    <a:moveTo>
                      <a:pt x="192089" y="66675"/>
                    </a:moveTo>
                    <a:lnTo>
                      <a:pt x="212727" y="66675"/>
                    </a:lnTo>
                    <a:lnTo>
                      <a:pt x="212727" y="77788"/>
                    </a:lnTo>
                    <a:lnTo>
                      <a:pt x="192089" y="77788"/>
                    </a:lnTo>
                    <a:close/>
                    <a:moveTo>
                      <a:pt x="160339" y="66675"/>
                    </a:moveTo>
                    <a:lnTo>
                      <a:pt x="180977" y="66675"/>
                    </a:lnTo>
                    <a:lnTo>
                      <a:pt x="180977" y="77788"/>
                    </a:lnTo>
                    <a:lnTo>
                      <a:pt x="160339" y="77788"/>
                    </a:lnTo>
                    <a:close/>
                    <a:moveTo>
                      <a:pt x="128589" y="66675"/>
                    </a:moveTo>
                    <a:lnTo>
                      <a:pt x="149227" y="66675"/>
                    </a:lnTo>
                    <a:lnTo>
                      <a:pt x="149227" y="77788"/>
                    </a:lnTo>
                    <a:lnTo>
                      <a:pt x="128589" y="77788"/>
                    </a:lnTo>
                    <a:close/>
                    <a:moveTo>
                      <a:pt x="222251" y="46038"/>
                    </a:moveTo>
                    <a:lnTo>
                      <a:pt x="242889" y="46038"/>
                    </a:lnTo>
                    <a:lnTo>
                      <a:pt x="242889" y="57151"/>
                    </a:lnTo>
                    <a:lnTo>
                      <a:pt x="222251" y="57151"/>
                    </a:lnTo>
                    <a:close/>
                    <a:moveTo>
                      <a:pt x="192089" y="46038"/>
                    </a:moveTo>
                    <a:lnTo>
                      <a:pt x="212727" y="46038"/>
                    </a:lnTo>
                    <a:lnTo>
                      <a:pt x="212727" y="57151"/>
                    </a:lnTo>
                    <a:lnTo>
                      <a:pt x="192089" y="57151"/>
                    </a:lnTo>
                    <a:close/>
                    <a:moveTo>
                      <a:pt x="160339" y="46038"/>
                    </a:moveTo>
                    <a:lnTo>
                      <a:pt x="180977" y="46038"/>
                    </a:lnTo>
                    <a:lnTo>
                      <a:pt x="180977" y="57151"/>
                    </a:lnTo>
                    <a:lnTo>
                      <a:pt x="160339" y="57151"/>
                    </a:lnTo>
                    <a:close/>
                    <a:moveTo>
                      <a:pt x="128589" y="46038"/>
                    </a:moveTo>
                    <a:lnTo>
                      <a:pt x="149227" y="46038"/>
                    </a:lnTo>
                    <a:lnTo>
                      <a:pt x="149227" y="57151"/>
                    </a:lnTo>
                    <a:lnTo>
                      <a:pt x="128589" y="57151"/>
                    </a:lnTo>
                    <a:close/>
                    <a:moveTo>
                      <a:pt x="222251" y="25400"/>
                    </a:moveTo>
                    <a:lnTo>
                      <a:pt x="242889" y="25400"/>
                    </a:lnTo>
                    <a:lnTo>
                      <a:pt x="242889" y="36513"/>
                    </a:lnTo>
                    <a:lnTo>
                      <a:pt x="222251" y="36513"/>
                    </a:lnTo>
                    <a:close/>
                    <a:moveTo>
                      <a:pt x="192089" y="25400"/>
                    </a:moveTo>
                    <a:lnTo>
                      <a:pt x="212727" y="25400"/>
                    </a:lnTo>
                    <a:lnTo>
                      <a:pt x="212727" y="36513"/>
                    </a:lnTo>
                    <a:lnTo>
                      <a:pt x="192089" y="36513"/>
                    </a:lnTo>
                    <a:close/>
                    <a:moveTo>
                      <a:pt x="160339" y="25400"/>
                    </a:moveTo>
                    <a:lnTo>
                      <a:pt x="180977" y="25400"/>
                    </a:lnTo>
                    <a:lnTo>
                      <a:pt x="180977" y="36513"/>
                    </a:lnTo>
                    <a:lnTo>
                      <a:pt x="160339" y="36513"/>
                    </a:lnTo>
                    <a:close/>
                    <a:moveTo>
                      <a:pt x="128589" y="25400"/>
                    </a:moveTo>
                    <a:lnTo>
                      <a:pt x="149227" y="25400"/>
                    </a:lnTo>
                    <a:lnTo>
                      <a:pt x="149227" y="36513"/>
                    </a:lnTo>
                    <a:lnTo>
                      <a:pt x="128589" y="36513"/>
                    </a:lnTo>
                    <a:close/>
                    <a:moveTo>
                      <a:pt x="114300" y="9525"/>
                    </a:moveTo>
                    <a:lnTo>
                      <a:pt x="114300" y="279400"/>
                    </a:lnTo>
                    <a:lnTo>
                      <a:pt x="258763" y="279400"/>
                    </a:lnTo>
                    <a:lnTo>
                      <a:pt x="258763" y="9525"/>
                    </a:lnTo>
                    <a:close/>
                    <a:moveTo>
                      <a:pt x="103187" y="0"/>
                    </a:moveTo>
                    <a:lnTo>
                      <a:pt x="268288" y="0"/>
                    </a:lnTo>
                    <a:lnTo>
                      <a:pt x="268288" y="320676"/>
                    </a:lnTo>
                    <a:lnTo>
                      <a:pt x="279400" y="320676"/>
                    </a:lnTo>
                    <a:lnTo>
                      <a:pt x="279400" y="331788"/>
                    </a:lnTo>
                    <a:lnTo>
                      <a:pt x="0" y="331788"/>
                    </a:lnTo>
                    <a:lnTo>
                      <a:pt x="0" y="320676"/>
                    </a:lnTo>
                    <a:lnTo>
                      <a:pt x="9525" y="320676"/>
                    </a:lnTo>
                    <a:lnTo>
                      <a:pt x="9525" y="103188"/>
                    </a:lnTo>
                    <a:lnTo>
                      <a:pt x="103187" y="10318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cs typeface="+mn-ea"/>
                  <a:sym typeface="+mn-lt"/>
                </a:endParaRPr>
              </a:p>
            </p:txBody>
          </p:sp>
          <p:sp>
            <p:nvSpPr>
              <p:cNvPr id="26" name="Freeform: Shape 25">
                <a:extLst>
                  <a:ext uri="{FF2B5EF4-FFF2-40B4-BE49-F238E27FC236}">
                    <a16:creationId xmlns:a16="http://schemas.microsoft.com/office/drawing/2014/main" id="{4E7620DD-E689-4D00-8D42-0B48EE9DCCBE}"/>
                  </a:ext>
                </a:extLst>
              </p:cNvPr>
              <p:cNvSpPr/>
              <p:nvPr/>
            </p:nvSpPr>
            <p:spPr>
              <a:xfrm>
                <a:off x="2698092" y="4746810"/>
                <a:ext cx="956266" cy="1359587"/>
              </a:xfrm>
              <a:custGeom>
                <a:avLst/>
                <a:gdLst>
                  <a:gd name="connsiteX0" fmla="*/ 166687 w 233363"/>
                  <a:gd name="connsiteY0" fmla="*/ 282575 h 331788"/>
                  <a:gd name="connsiteX1" fmla="*/ 166687 w 233363"/>
                  <a:gd name="connsiteY1" fmla="*/ 293688 h 331788"/>
                  <a:gd name="connsiteX2" fmla="*/ 190500 w 233363"/>
                  <a:gd name="connsiteY2" fmla="*/ 293688 h 331788"/>
                  <a:gd name="connsiteX3" fmla="*/ 190500 w 233363"/>
                  <a:gd name="connsiteY3" fmla="*/ 282575 h 331788"/>
                  <a:gd name="connsiteX4" fmla="*/ 104775 w 233363"/>
                  <a:gd name="connsiteY4" fmla="*/ 282575 h 331788"/>
                  <a:gd name="connsiteX5" fmla="*/ 104775 w 233363"/>
                  <a:gd name="connsiteY5" fmla="*/ 319088 h 331788"/>
                  <a:gd name="connsiteX6" fmla="*/ 130175 w 233363"/>
                  <a:gd name="connsiteY6" fmla="*/ 319088 h 331788"/>
                  <a:gd name="connsiteX7" fmla="*/ 130175 w 233363"/>
                  <a:gd name="connsiteY7" fmla="*/ 282575 h 331788"/>
                  <a:gd name="connsiteX8" fmla="*/ 42862 w 233363"/>
                  <a:gd name="connsiteY8" fmla="*/ 282575 h 331788"/>
                  <a:gd name="connsiteX9" fmla="*/ 42862 w 233363"/>
                  <a:gd name="connsiteY9" fmla="*/ 293688 h 331788"/>
                  <a:gd name="connsiteX10" fmla="*/ 68262 w 233363"/>
                  <a:gd name="connsiteY10" fmla="*/ 293688 h 331788"/>
                  <a:gd name="connsiteX11" fmla="*/ 68262 w 233363"/>
                  <a:gd name="connsiteY11" fmla="*/ 282575 h 331788"/>
                  <a:gd name="connsiteX12" fmla="*/ 159167 w 233363"/>
                  <a:gd name="connsiteY12" fmla="*/ 269875 h 331788"/>
                  <a:gd name="connsiteX13" fmla="*/ 196725 w 233363"/>
                  <a:gd name="connsiteY13" fmla="*/ 269875 h 331788"/>
                  <a:gd name="connsiteX14" fmla="*/ 203200 w 233363"/>
                  <a:gd name="connsiteY14" fmla="*/ 275091 h 331788"/>
                  <a:gd name="connsiteX15" fmla="*/ 203200 w 233363"/>
                  <a:gd name="connsiteY15" fmla="*/ 299868 h 331788"/>
                  <a:gd name="connsiteX16" fmla="*/ 196725 w 233363"/>
                  <a:gd name="connsiteY16" fmla="*/ 306388 h 331788"/>
                  <a:gd name="connsiteX17" fmla="*/ 159167 w 233363"/>
                  <a:gd name="connsiteY17" fmla="*/ 306388 h 331788"/>
                  <a:gd name="connsiteX18" fmla="*/ 153987 w 233363"/>
                  <a:gd name="connsiteY18" fmla="*/ 299868 h 331788"/>
                  <a:gd name="connsiteX19" fmla="*/ 153987 w 233363"/>
                  <a:gd name="connsiteY19" fmla="*/ 275091 h 331788"/>
                  <a:gd name="connsiteX20" fmla="*/ 159167 w 233363"/>
                  <a:gd name="connsiteY20" fmla="*/ 269875 h 331788"/>
                  <a:gd name="connsiteX21" fmla="*/ 38225 w 233363"/>
                  <a:gd name="connsiteY21" fmla="*/ 269875 h 331788"/>
                  <a:gd name="connsiteX22" fmla="*/ 74487 w 233363"/>
                  <a:gd name="connsiteY22" fmla="*/ 269875 h 331788"/>
                  <a:gd name="connsiteX23" fmla="*/ 80963 w 233363"/>
                  <a:gd name="connsiteY23" fmla="*/ 275091 h 331788"/>
                  <a:gd name="connsiteX24" fmla="*/ 80963 w 233363"/>
                  <a:gd name="connsiteY24" fmla="*/ 299868 h 331788"/>
                  <a:gd name="connsiteX25" fmla="*/ 74487 w 233363"/>
                  <a:gd name="connsiteY25" fmla="*/ 306388 h 331788"/>
                  <a:gd name="connsiteX26" fmla="*/ 38225 w 233363"/>
                  <a:gd name="connsiteY26" fmla="*/ 306388 h 331788"/>
                  <a:gd name="connsiteX27" fmla="*/ 31750 w 233363"/>
                  <a:gd name="connsiteY27" fmla="*/ 299868 h 331788"/>
                  <a:gd name="connsiteX28" fmla="*/ 31750 w 233363"/>
                  <a:gd name="connsiteY28" fmla="*/ 275091 h 331788"/>
                  <a:gd name="connsiteX29" fmla="*/ 38225 w 233363"/>
                  <a:gd name="connsiteY29" fmla="*/ 269875 h 331788"/>
                  <a:gd name="connsiteX30" fmla="*/ 166687 w 233363"/>
                  <a:gd name="connsiteY30" fmla="*/ 233362 h 331788"/>
                  <a:gd name="connsiteX31" fmla="*/ 166687 w 233363"/>
                  <a:gd name="connsiteY31" fmla="*/ 246062 h 331788"/>
                  <a:gd name="connsiteX32" fmla="*/ 190500 w 233363"/>
                  <a:gd name="connsiteY32" fmla="*/ 246062 h 331788"/>
                  <a:gd name="connsiteX33" fmla="*/ 190500 w 233363"/>
                  <a:gd name="connsiteY33" fmla="*/ 233362 h 331788"/>
                  <a:gd name="connsiteX34" fmla="*/ 104775 w 233363"/>
                  <a:gd name="connsiteY34" fmla="*/ 233362 h 331788"/>
                  <a:gd name="connsiteX35" fmla="*/ 104775 w 233363"/>
                  <a:gd name="connsiteY35" fmla="*/ 246062 h 331788"/>
                  <a:gd name="connsiteX36" fmla="*/ 130175 w 233363"/>
                  <a:gd name="connsiteY36" fmla="*/ 246062 h 331788"/>
                  <a:gd name="connsiteX37" fmla="*/ 130175 w 233363"/>
                  <a:gd name="connsiteY37" fmla="*/ 233362 h 331788"/>
                  <a:gd name="connsiteX38" fmla="*/ 42862 w 233363"/>
                  <a:gd name="connsiteY38" fmla="*/ 233362 h 331788"/>
                  <a:gd name="connsiteX39" fmla="*/ 42862 w 233363"/>
                  <a:gd name="connsiteY39" fmla="*/ 246062 h 331788"/>
                  <a:gd name="connsiteX40" fmla="*/ 68262 w 233363"/>
                  <a:gd name="connsiteY40" fmla="*/ 246062 h 331788"/>
                  <a:gd name="connsiteX41" fmla="*/ 68262 w 233363"/>
                  <a:gd name="connsiteY41" fmla="*/ 233362 h 331788"/>
                  <a:gd name="connsiteX42" fmla="*/ 159167 w 233363"/>
                  <a:gd name="connsiteY42" fmla="*/ 220662 h 331788"/>
                  <a:gd name="connsiteX43" fmla="*/ 196725 w 233363"/>
                  <a:gd name="connsiteY43" fmla="*/ 220662 h 331788"/>
                  <a:gd name="connsiteX44" fmla="*/ 203200 w 233363"/>
                  <a:gd name="connsiteY44" fmla="*/ 227182 h 331788"/>
                  <a:gd name="connsiteX45" fmla="*/ 203200 w 233363"/>
                  <a:gd name="connsiteY45" fmla="*/ 250655 h 331788"/>
                  <a:gd name="connsiteX46" fmla="*/ 196725 w 233363"/>
                  <a:gd name="connsiteY46" fmla="*/ 257175 h 331788"/>
                  <a:gd name="connsiteX47" fmla="*/ 159167 w 233363"/>
                  <a:gd name="connsiteY47" fmla="*/ 257175 h 331788"/>
                  <a:gd name="connsiteX48" fmla="*/ 153987 w 233363"/>
                  <a:gd name="connsiteY48" fmla="*/ 250655 h 331788"/>
                  <a:gd name="connsiteX49" fmla="*/ 153987 w 233363"/>
                  <a:gd name="connsiteY49" fmla="*/ 227182 h 331788"/>
                  <a:gd name="connsiteX50" fmla="*/ 159167 w 233363"/>
                  <a:gd name="connsiteY50" fmla="*/ 220662 h 331788"/>
                  <a:gd name="connsiteX51" fmla="*/ 98550 w 233363"/>
                  <a:gd name="connsiteY51" fmla="*/ 220662 h 331788"/>
                  <a:gd name="connsiteX52" fmla="*/ 134812 w 233363"/>
                  <a:gd name="connsiteY52" fmla="*/ 220662 h 331788"/>
                  <a:gd name="connsiteX53" fmla="*/ 141288 w 233363"/>
                  <a:gd name="connsiteY53" fmla="*/ 227182 h 331788"/>
                  <a:gd name="connsiteX54" fmla="*/ 141288 w 233363"/>
                  <a:gd name="connsiteY54" fmla="*/ 250655 h 331788"/>
                  <a:gd name="connsiteX55" fmla="*/ 134812 w 233363"/>
                  <a:gd name="connsiteY55" fmla="*/ 257175 h 331788"/>
                  <a:gd name="connsiteX56" fmla="*/ 98550 w 233363"/>
                  <a:gd name="connsiteY56" fmla="*/ 257175 h 331788"/>
                  <a:gd name="connsiteX57" fmla="*/ 92075 w 233363"/>
                  <a:gd name="connsiteY57" fmla="*/ 250655 h 331788"/>
                  <a:gd name="connsiteX58" fmla="*/ 92075 w 233363"/>
                  <a:gd name="connsiteY58" fmla="*/ 227182 h 331788"/>
                  <a:gd name="connsiteX59" fmla="*/ 98550 w 233363"/>
                  <a:gd name="connsiteY59" fmla="*/ 220662 h 331788"/>
                  <a:gd name="connsiteX60" fmla="*/ 38225 w 233363"/>
                  <a:gd name="connsiteY60" fmla="*/ 220662 h 331788"/>
                  <a:gd name="connsiteX61" fmla="*/ 74487 w 233363"/>
                  <a:gd name="connsiteY61" fmla="*/ 220662 h 331788"/>
                  <a:gd name="connsiteX62" fmla="*/ 80963 w 233363"/>
                  <a:gd name="connsiteY62" fmla="*/ 227182 h 331788"/>
                  <a:gd name="connsiteX63" fmla="*/ 80963 w 233363"/>
                  <a:gd name="connsiteY63" fmla="*/ 250655 h 331788"/>
                  <a:gd name="connsiteX64" fmla="*/ 74487 w 233363"/>
                  <a:gd name="connsiteY64" fmla="*/ 257175 h 331788"/>
                  <a:gd name="connsiteX65" fmla="*/ 38225 w 233363"/>
                  <a:gd name="connsiteY65" fmla="*/ 257175 h 331788"/>
                  <a:gd name="connsiteX66" fmla="*/ 31750 w 233363"/>
                  <a:gd name="connsiteY66" fmla="*/ 250655 h 331788"/>
                  <a:gd name="connsiteX67" fmla="*/ 31750 w 233363"/>
                  <a:gd name="connsiteY67" fmla="*/ 227182 h 331788"/>
                  <a:gd name="connsiteX68" fmla="*/ 38225 w 233363"/>
                  <a:gd name="connsiteY68" fmla="*/ 220662 h 331788"/>
                  <a:gd name="connsiteX69" fmla="*/ 166687 w 233363"/>
                  <a:gd name="connsiteY69" fmla="*/ 184149 h 331788"/>
                  <a:gd name="connsiteX70" fmla="*/ 166687 w 233363"/>
                  <a:gd name="connsiteY70" fmla="*/ 196849 h 331788"/>
                  <a:gd name="connsiteX71" fmla="*/ 190500 w 233363"/>
                  <a:gd name="connsiteY71" fmla="*/ 196849 h 331788"/>
                  <a:gd name="connsiteX72" fmla="*/ 190500 w 233363"/>
                  <a:gd name="connsiteY72" fmla="*/ 184149 h 331788"/>
                  <a:gd name="connsiteX73" fmla="*/ 104775 w 233363"/>
                  <a:gd name="connsiteY73" fmla="*/ 184149 h 331788"/>
                  <a:gd name="connsiteX74" fmla="*/ 104775 w 233363"/>
                  <a:gd name="connsiteY74" fmla="*/ 196849 h 331788"/>
                  <a:gd name="connsiteX75" fmla="*/ 130175 w 233363"/>
                  <a:gd name="connsiteY75" fmla="*/ 196849 h 331788"/>
                  <a:gd name="connsiteX76" fmla="*/ 130175 w 233363"/>
                  <a:gd name="connsiteY76" fmla="*/ 184149 h 331788"/>
                  <a:gd name="connsiteX77" fmla="*/ 42862 w 233363"/>
                  <a:gd name="connsiteY77" fmla="*/ 184149 h 331788"/>
                  <a:gd name="connsiteX78" fmla="*/ 42862 w 233363"/>
                  <a:gd name="connsiteY78" fmla="*/ 196849 h 331788"/>
                  <a:gd name="connsiteX79" fmla="*/ 68262 w 233363"/>
                  <a:gd name="connsiteY79" fmla="*/ 196849 h 331788"/>
                  <a:gd name="connsiteX80" fmla="*/ 68262 w 233363"/>
                  <a:gd name="connsiteY80" fmla="*/ 184149 h 331788"/>
                  <a:gd name="connsiteX81" fmla="*/ 38225 w 233363"/>
                  <a:gd name="connsiteY81" fmla="*/ 171450 h 331788"/>
                  <a:gd name="connsiteX82" fmla="*/ 74487 w 233363"/>
                  <a:gd name="connsiteY82" fmla="*/ 171450 h 331788"/>
                  <a:gd name="connsiteX83" fmla="*/ 80963 w 233363"/>
                  <a:gd name="connsiteY83" fmla="*/ 177970 h 331788"/>
                  <a:gd name="connsiteX84" fmla="*/ 80963 w 233363"/>
                  <a:gd name="connsiteY84" fmla="*/ 201443 h 331788"/>
                  <a:gd name="connsiteX85" fmla="*/ 74487 w 233363"/>
                  <a:gd name="connsiteY85" fmla="*/ 207963 h 331788"/>
                  <a:gd name="connsiteX86" fmla="*/ 38225 w 233363"/>
                  <a:gd name="connsiteY86" fmla="*/ 207963 h 331788"/>
                  <a:gd name="connsiteX87" fmla="*/ 31750 w 233363"/>
                  <a:gd name="connsiteY87" fmla="*/ 201443 h 331788"/>
                  <a:gd name="connsiteX88" fmla="*/ 31750 w 233363"/>
                  <a:gd name="connsiteY88" fmla="*/ 177970 h 331788"/>
                  <a:gd name="connsiteX89" fmla="*/ 38225 w 233363"/>
                  <a:gd name="connsiteY89" fmla="*/ 171450 h 331788"/>
                  <a:gd name="connsiteX90" fmla="*/ 159167 w 233363"/>
                  <a:gd name="connsiteY90" fmla="*/ 171449 h 331788"/>
                  <a:gd name="connsiteX91" fmla="*/ 196725 w 233363"/>
                  <a:gd name="connsiteY91" fmla="*/ 171449 h 331788"/>
                  <a:gd name="connsiteX92" fmla="*/ 203200 w 233363"/>
                  <a:gd name="connsiteY92" fmla="*/ 177969 h 331788"/>
                  <a:gd name="connsiteX93" fmla="*/ 203200 w 233363"/>
                  <a:gd name="connsiteY93" fmla="*/ 201442 h 331788"/>
                  <a:gd name="connsiteX94" fmla="*/ 196725 w 233363"/>
                  <a:gd name="connsiteY94" fmla="*/ 207962 h 331788"/>
                  <a:gd name="connsiteX95" fmla="*/ 159167 w 233363"/>
                  <a:gd name="connsiteY95" fmla="*/ 207962 h 331788"/>
                  <a:gd name="connsiteX96" fmla="*/ 153987 w 233363"/>
                  <a:gd name="connsiteY96" fmla="*/ 201442 h 331788"/>
                  <a:gd name="connsiteX97" fmla="*/ 153987 w 233363"/>
                  <a:gd name="connsiteY97" fmla="*/ 177969 h 331788"/>
                  <a:gd name="connsiteX98" fmla="*/ 159167 w 233363"/>
                  <a:gd name="connsiteY98" fmla="*/ 171449 h 331788"/>
                  <a:gd name="connsiteX99" fmla="*/ 98550 w 233363"/>
                  <a:gd name="connsiteY99" fmla="*/ 171449 h 331788"/>
                  <a:gd name="connsiteX100" fmla="*/ 134812 w 233363"/>
                  <a:gd name="connsiteY100" fmla="*/ 171449 h 331788"/>
                  <a:gd name="connsiteX101" fmla="*/ 141288 w 233363"/>
                  <a:gd name="connsiteY101" fmla="*/ 177969 h 331788"/>
                  <a:gd name="connsiteX102" fmla="*/ 141288 w 233363"/>
                  <a:gd name="connsiteY102" fmla="*/ 201442 h 331788"/>
                  <a:gd name="connsiteX103" fmla="*/ 134812 w 233363"/>
                  <a:gd name="connsiteY103" fmla="*/ 207962 h 331788"/>
                  <a:gd name="connsiteX104" fmla="*/ 98550 w 233363"/>
                  <a:gd name="connsiteY104" fmla="*/ 207962 h 331788"/>
                  <a:gd name="connsiteX105" fmla="*/ 92075 w 233363"/>
                  <a:gd name="connsiteY105" fmla="*/ 201442 h 331788"/>
                  <a:gd name="connsiteX106" fmla="*/ 92075 w 233363"/>
                  <a:gd name="connsiteY106" fmla="*/ 177969 h 331788"/>
                  <a:gd name="connsiteX107" fmla="*/ 98550 w 233363"/>
                  <a:gd name="connsiteY107" fmla="*/ 171449 h 331788"/>
                  <a:gd name="connsiteX108" fmla="*/ 166687 w 233363"/>
                  <a:gd name="connsiteY108" fmla="*/ 134937 h 331788"/>
                  <a:gd name="connsiteX109" fmla="*/ 166687 w 233363"/>
                  <a:gd name="connsiteY109" fmla="*/ 147637 h 331788"/>
                  <a:gd name="connsiteX110" fmla="*/ 190500 w 233363"/>
                  <a:gd name="connsiteY110" fmla="*/ 147637 h 331788"/>
                  <a:gd name="connsiteX111" fmla="*/ 190500 w 233363"/>
                  <a:gd name="connsiteY111" fmla="*/ 134937 h 331788"/>
                  <a:gd name="connsiteX112" fmla="*/ 104775 w 233363"/>
                  <a:gd name="connsiteY112" fmla="*/ 134937 h 331788"/>
                  <a:gd name="connsiteX113" fmla="*/ 104775 w 233363"/>
                  <a:gd name="connsiteY113" fmla="*/ 147637 h 331788"/>
                  <a:gd name="connsiteX114" fmla="*/ 130175 w 233363"/>
                  <a:gd name="connsiteY114" fmla="*/ 147637 h 331788"/>
                  <a:gd name="connsiteX115" fmla="*/ 130175 w 233363"/>
                  <a:gd name="connsiteY115" fmla="*/ 134937 h 331788"/>
                  <a:gd name="connsiteX116" fmla="*/ 42862 w 233363"/>
                  <a:gd name="connsiteY116" fmla="*/ 134937 h 331788"/>
                  <a:gd name="connsiteX117" fmla="*/ 42862 w 233363"/>
                  <a:gd name="connsiteY117" fmla="*/ 147637 h 331788"/>
                  <a:gd name="connsiteX118" fmla="*/ 68262 w 233363"/>
                  <a:gd name="connsiteY118" fmla="*/ 147637 h 331788"/>
                  <a:gd name="connsiteX119" fmla="*/ 68262 w 233363"/>
                  <a:gd name="connsiteY119" fmla="*/ 134937 h 331788"/>
                  <a:gd name="connsiteX120" fmla="*/ 159167 w 233363"/>
                  <a:gd name="connsiteY120" fmla="*/ 122237 h 331788"/>
                  <a:gd name="connsiteX121" fmla="*/ 196725 w 233363"/>
                  <a:gd name="connsiteY121" fmla="*/ 122237 h 331788"/>
                  <a:gd name="connsiteX122" fmla="*/ 203200 w 233363"/>
                  <a:gd name="connsiteY122" fmla="*/ 128757 h 331788"/>
                  <a:gd name="connsiteX123" fmla="*/ 203200 w 233363"/>
                  <a:gd name="connsiteY123" fmla="*/ 153534 h 331788"/>
                  <a:gd name="connsiteX124" fmla="*/ 196725 w 233363"/>
                  <a:gd name="connsiteY124" fmla="*/ 158750 h 331788"/>
                  <a:gd name="connsiteX125" fmla="*/ 159167 w 233363"/>
                  <a:gd name="connsiteY125" fmla="*/ 158750 h 331788"/>
                  <a:gd name="connsiteX126" fmla="*/ 153987 w 233363"/>
                  <a:gd name="connsiteY126" fmla="*/ 153534 h 331788"/>
                  <a:gd name="connsiteX127" fmla="*/ 153987 w 233363"/>
                  <a:gd name="connsiteY127" fmla="*/ 128757 h 331788"/>
                  <a:gd name="connsiteX128" fmla="*/ 159167 w 233363"/>
                  <a:gd name="connsiteY128" fmla="*/ 122237 h 331788"/>
                  <a:gd name="connsiteX129" fmla="*/ 98550 w 233363"/>
                  <a:gd name="connsiteY129" fmla="*/ 122237 h 331788"/>
                  <a:gd name="connsiteX130" fmla="*/ 134812 w 233363"/>
                  <a:gd name="connsiteY130" fmla="*/ 122237 h 331788"/>
                  <a:gd name="connsiteX131" fmla="*/ 141288 w 233363"/>
                  <a:gd name="connsiteY131" fmla="*/ 128757 h 331788"/>
                  <a:gd name="connsiteX132" fmla="*/ 141288 w 233363"/>
                  <a:gd name="connsiteY132" fmla="*/ 153534 h 331788"/>
                  <a:gd name="connsiteX133" fmla="*/ 134812 w 233363"/>
                  <a:gd name="connsiteY133" fmla="*/ 158750 h 331788"/>
                  <a:gd name="connsiteX134" fmla="*/ 98550 w 233363"/>
                  <a:gd name="connsiteY134" fmla="*/ 158750 h 331788"/>
                  <a:gd name="connsiteX135" fmla="*/ 92075 w 233363"/>
                  <a:gd name="connsiteY135" fmla="*/ 153534 h 331788"/>
                  <a:gd name="connsiteX136" fmla="*/ 92075 w 233363"/>
                  <a:gd name="connsiteY136" fmla="*/ 128757 h 331788"/>
                  <a:gd name="connsiteX137" fmla="*/ 98550 w 233363"/>
                  <a:gd name="connsiteY137" fmla="*/ 122237 h 331788"/>
                  <a:gd name="connsiteX138" fmla="*/ 38225 w 233363"/>
                  <a:gd name="connsiteY138" fmla="*/ 122237 h 331788"/>
                  <a:gd name="connsiteX139" fmla="*/ 74487 w 233363"/>
                  <a:gd name="connsiteY139" fmla="*/ 122237 h 331788"/>
                  <a:gd name="connsiteX140" fmla="*/ 80963 w 233363"/>
                  <a:gd name="connsiteY140" fmla="*/ 128757 h 331788"/>
                  <a:gd name="connsiteX141" fmla="*/ 80963 w 233363"/>
                  <a:gd name="connsiteY141" fmla="*/ 153534 h 331788"/>
                  <a:gd name="connsiteX142" fmla="*/ 74487 w 233363"/>
                  <a:gd name="connsiteY142" fmla="*/ 158750 h 331788"/>
                  <a:gd name="connsiteX143" fmla="*/ 38225 w 233363"/>
                  <a:gd name="connsiteY143" fmla="*/ 158750 h 331788"/>
                  <a:gd name="connsiteX144" fmla="*/ 31750 w 233363"/>
                  <a:gd name="connsiteY144" fmla="*/ 153534 h 331788"/>
                  <a:gd name="connsiteX145" fmla="*/ 31750 w 233363"/>
                  <a:gd name="connsiteY145" fmla="*/ 128757 h 331788"/>
                  <a:gd name="connsiteX146" fmla="*/ 38225 w 233363"/>
                  <a:gd name="connsiteY146" fmla="*/ 122237 h 331788"/>
                  <a:gd name="connsiteX147" fmla="*/ 166687 w 233363"/>
                  <a:gd name="connsiteY147" fmla="*/ 85724 h 331788"/>
                  <a:gd name="connsiteX148" fmla="*/ 166687 w 233363"/>
                  <a:gd name="connsiteY148" fmla="*/ 98424 h 331788"/>
                  <a:gd name="connsiteX149" fmla="*/ 190500 w 233363"/>
                  <a:gd name="connsiteY149" fmla="*/ 98424 h 331788"/>
                  <a:gd name="connsiteX150" fmla="*/ 190500 w 233363"/>
                  <a:gd name="connsiteY150" fmla="*/ 85724 h 331788"/>
                  <a:gd name="connsiteX151" fmla="*/ 104775 w 233363"/>
                  <a:gd name="connsiteY151" fmla="*/ 85724 h 331788"/>
                  <a:gd name="connsiteX152" fmla="*/ 104775 w 233363"/>
                  <a:gd name="connsiteY152" fmla="*/ 98424 h 331788"/>
                  <a:gd name="connsiteX153" fmla="*/ 130175 w 233363"/>
                  <a:gd name="connsiteY153" fmla="*/ 98424 h 331788"/>
                  <a:gd name="connsiteX154" fmla="*/ 130175 w 233363"/>
                  <a:gd name="connsiteY154" fmla="*/ 85724 h 331788"/>
                  <a:gd name="connsiteX155" fmla="*/ 42862 w 233363"/>
                  <a:gd name="connsiteY155" fmla="*/ 85724 h 331788"/>
                  <a:gd name="connsiteX156" fmla="*/ 42862 w 233363"/>
                  <a:gd name="connsiteY156" fmla="*/ 98424 h 331788"/>
                  <a:gd name="connsiteX157" fmla="*/ 68262 w 233363"/>
                  <a:gd name="connsiteY157" fmla="*/ 98424 h 331788"/>
                  <a:gd name="connsiteX158" fmla="*/ 68262 w 233363"/>
                  <a:gd name="connsiteY158" fmla="*/ 85724 h 331788"/>
                  <a:gd name="connsiteX159" fmla="*/ 159167 w 233363"/>
                  <a:gd name="connsiteY159" fmla="*/ 73024 h 331788"/>
                  <a:gd name="connsiteX160" fmla="*/ 196725 w 233363"/>
                  <a:gd name="connsiteY160" fmla="*/ 73024 h 331788"/>
                  <a:gd name="connsiteX161" fmla="*/ 203200 w 233363"/>
                  <a:gd name="connsiteY161" fmla="*/ 79544 h 331788"/>
                  <a:gd name="connsiteX162" fmla="*/ 203200 w 233363"/>
                  <a:gd name="connsiteY162" fmla="*/ 104321 h 331788"/>
                  <a:gd name="connsiteX163" fmla="*/ 196725 w 233363"/>
                  <a:gd name="connsiteY163" fmla="*/ 109537 h 331788"/>
                  <a:gd name="connsiteX164" fmla="*/ 159167 w 233363"/>
                  <a:gd name="connsiteY164" fmla="*/ 109537 h 331788"/>
                  <a:gd name="connsiteX165" fmla="*/ 153987 w 233363"/>
                  <a:gd name="connsiteY165" fmla="*/ 104321 h 331788"/>
                  <a:gd name="connsiteX166" fmla="*/ 153987 w 233363"/>
                  <a:gd name="connsiteY166" fmla="*/ 79544 h 331788"/>
                  <a:gd name="connsiteX167" fmla="*/ 159167 w 233363"/>
                  <a:gd name="connsiteY167" fmla="*/ 73024 h 331788"/>
                  <a:gd name="connsiteX168" fmla="*/ 98550 w 233363"/>
                  <a:gd name="connsiteY168" fmla="*/ 73024 h 331788"/>
                  <a:gd name="connsiteX169" fmla="*/ 134812 w 233363"/>
                  <a:gd name="connsiteY169" fmla="*/ 73024 h 331788"/>
                  <a:gd name="connsiteX170" fmla="*/ 141288 w 233363"/>
                  <a:gd name="connsiteY170" fmla="*/ 79544 h 331788"/>
                  <a:gd name="connsiteX171" fmla="*/ 141288 w 233363"/>
                  <a:gd name="connsiteY171" fmla="*/ 104321 h 331788"/>
                  <a:gd name="connsiteX172" fmla="*/ 134812 w 233363"/>
                  <a:gd name="connsiteY172" fmla="*/ 109537 h 331788"/>
                  <a:gd name="connsiteX173" fmla="*/ 98550 w 233363"/>
                  <a:gd name="connsiteY173" fmla="*/ 109537 h 331788"/>
                  <a:gd name="connsiteX174" fmla="*/ 92075 w 233363"/>
                  <a:gd name="connsiteY174" fmla="*/ 104321 h 331788"/>
                  <a:gd name="connsiteX175" fmla="*/ 92075 w 233363"/>
                  <a:gd name="connsiteY175" fmla="*/ 79544 h 331788"/>
                  <a:gd name="connsiteX176" fmla="*/ 98550 w 233363"/>
                  <a:gd name="connsiteY176" fmla="*/ 73024 h 331788"/>
                  <a:gd name="connsiteX177" fmla="*/ 38225 w 233363"/>
                  <a:gd name="connsiteY177" fmla="*/ 73024 h 331788"/>
                  <a:gd name="connsiteX178" fmla="*/ 74487 w 233363"/>
                  <a:gd name="connsiteY178" fmla="*/ 73024 h 331788"/>
                  <a:gd name="connsiteX179" fmla="*/ 80963 w 233363"/>
                  <a:gd name="connsiteY179" fmla="*/ 79544 h 331788"/>
                  <a:gd name="connsiteX180" fmla="*/ 80963 w 233363"/>
                  <a:gd name="connsiteY180" fmla="*/ 104321 h 331788"/>
                  <a:gd name="connsiteX181" fmla="*/ 74487 w 233363"/>
                  <a:gd name="connsiteY181" fmla="*/ 109537 h 331788"/>
                  <a:gd name="connsiteX182" fmla="*/ 38225 w 233363"/>
                  <a:gd name="connsiteY182" fmla="*/ 109537 h 331788"/>
                  <a:gd name="connsiteX183" fmla="*/ 31750 w 233363"/>
                  <a:gd name="connsiteY183" fmla="*/ 104321 h 331788"/>
                  <a:gd name="connsiteX184" fmla="*/ 31750 w 233363"/>
                  <a:gd name="connsiteY184" fmla="*/ 79544 h 331788"/>
                  <a:gd name="connsiteX185" fmla="*/ 38225 w 233363"/>
                  <a:gd name="connsiteY185" fmla="*/ 73024 h 331788"/>
                  <a:gd name="connsiteX186" fmla="*/ 166687 w 233363"/>
                  <a:gd name="connsiteY186" fmla="*/ 36512 h 331788"/>
                  <a:gd name="connsiteX187" fmla="*/ 166687 w 233363"/>
                  <a:gd name="connsiteY187" fmla="*/ 49212 h 331788"/>
                  <a:gd name="connsiteX188" fmla="*/ 190500 w 233363"/>
                  <a:gd name="connsiteY188" fmla="*/ 49212 h 331788"/>
                  <a:gd name="connsiteX189" fmla="*/ 190500 w 233363"/>
                  <a:gd name="connsiteY189" fmla="*/ 36512 h 331788"/>
                  <a:gd name="connsiteX190" fmla="*/ 104775 w 233363"/>
                  <a:gd name="connsiteY190" fmla="*/ 36512 h 331788"/>
                  <a:gd name="connsiteX191" fmla="*/ 104775 w 233363"/>
                  <a:gd name="connsiteY191" fmla="*/ 49212 h 331788"/>
                  <a:gd name="connsiteX192" fmla="*/ 130175 w 233363"/>
                  <a:gd name="connsiteY192" fmla="*/ 49212 h 331788"/>
                  <a:gd name="connsiteX193" fmla="*/ 130175 w 233363"/>
                  <a:gd name="connsiteY193" fmla="*/ 36512 h 331788"/>
                  <a:gd name="connsiteX194" fmla="*/ 42862 w 233363"/>
                  <a:gd name="connsiteY194" fmla="*/ 36512 h 331788"/>
                  <a:gd name="connsiteX195" fmla="*/ 42862 w 233363"/>
                  <a:gd name="connsiteY195" fmla="*/ 49212 h 331788"/>
                  <a:gd name="connsiteX196" fmla="*/ 68262 w 233363"/>
                  <a:gd name="connsiteY196" fmla="*/ 49212 h 331788"/>
                  <a:gd name="connsiteX197" fmla="*/ 68262 w 233363"/>
                  <a:gd name="connsiteY197" fmla="*/ 36512 h 331788"/>
                  <a:gd name="connsiteX198" fmla="*/ 159167 w 233363"/>
                  <a:gd name="connsiteY198" fmla="*/ 23812 h 331788"/>
                  <a:gd name="connsiteX199" fmla="*/ 196725 w 233363"/>
                  <a:gd name="connsiteY199" fmla="*/ 23812 h 331788"/>
                  <a:gd name="connsiteX200" fmla="*/ 203200 w 233363"/>
                  <a:gd name="connsiteY200" fmla="*/ 30332 h 331788"/>
                  <a:gd name="connsiteX201" fmla="*/ 203200 w 233363"/>
                  <a:gd name="connsiteY201" fmla="*/ 55109 h 331788"/>
                  <a:gd name="connsiteX202" fmla="*/ 196725 w 233363"/>
                  <a:gd name="connsiteY202" fmla="*/ 60325 h 331788"/>
                  <a:gd name="connsiteX203" fmla="*/ 159167 w 233363"/>
                  <a:gd name="connsiteY203" fmla="*/ 60325 h 331788"/>
                  <a:gd name="connsiteX204" fmla="*/ 153987 w 233363"/>
                  <a:gd name="connsiteY204" fmla="*/ 55109 h 331788"/>
                  <a:gd name="connsiteX205" fmla="*/ 153987 w 233363"/>
                  <a:gd name="connsiteY205" fmla="*/ 30332 h 331788"/>
                  <a:gd name="connsiteX206" fmla="*/ 159167 w 233363"/>
                  <a:gd name="connsiteY206" fmla="*/ 23812 h 331788"/>
                  <a:gd name="connsiteX207" fmla="*/ 98550 w 233363"/>
                  <a:gd name="connsiteY207" fmla="*/ 23812 h 331788"/>
                  <a:gd name="connsiteX208" fmla="*/ 134812 w 233363"/>
                  <a:gd name="connsiteY208" fmla="*/ 23812 h 331788"/>
                  <a:gd name="connsiteX209" fmla="*/ 141288 w 233363"/>
                  <a:gd name="connsiteY209" fmla="*/ 30332 h 331788"/>
                  <a:gd name="connsiteX210" fmla="*/ 141288 w 233363"/>
                  <a:gd name="connsiteY210" fmla="*/ 55109 h 331788"/>
                  <a:gd name="connsiteX211" fmla="*/ 134812 w 233363"/>
                  <a:gd name="connsiteY211" fmla="*/ 60325 h 331788"/>
                  <a:gd name="connsiteX212" fmla="*/ 98550 w 233363"/>
                  <a:gd name="connsiteY212" fmla="*/ 60325 h 331788"/>
                  <a:gd name="connsiteX213" fmla="*/ 92075 w 233363"/>
                  <a:gd name="connsiteY213" fmla="*/ 55109 h 331788"/>
                  <a:gd name="connsiteX214" fmla="*/ 92075 w 233363"/>
                  <a:gd name="connsiteY214" fmla="*/ 30332 h 331788"/>
                  <a:gd name="connsiteX215" fmla="*/ 98550 w 233363"/>
                  <a:gd name="connsiteY215" fmla="*/ 23812 h 331788"/>
                  <a:gd name="connsiteX216" fmla="*/ 38225 w 233363"/>
                  <a:gd name="connsiteY216" fmla="*/ 23812 h 331788"/>
                  <a:gd name="connsiteX217" fmla="*/ 74487 w 233363"/>
                  <a:gd name="connsiteY217" fmla="*/ 23812 h 331788"/>
                  <a:gd name="connsiteX218" fmla="*/ 80963 w 233363"/>
                  <a:gd name="connsiteY218" fmla="*/ 30332 h 331788"/>
                  <a:gd name="connsiteX219" fmla="*/ 80963 w 233363"/>
                  <a:gd name="connsiteY219" fmla="*/ 55109 h 331788"/>
                  <a:gd name="connsiteX220" fmla="*/ 74487 w 233363"/>
                  <a:gd name="connsiteY220" fmla="*/ 60325 h 331788"/>
                  <a:gd name="connsiteX221" fmla="*/ 38225 w 233363"/>
                  <a:gd name="connsiteY221" fmla="*/ 60325 h 331788"/>
                  <a:gd name="connsiteX222" fmla="*/ 31750 w 233363"/>
                  <a:gd name="connsiteY222" fmla="*/ 55109 h 331788"/>
                  <a:gd name="connsiteX223" fmla="*/ 31750 w 233363"/>
                  <a:gd name="connsiteY223" fmla="*/ 30332 h 331788"/>
                  <a:gd name="connsiteX224" fmla="*/ 38225 w 233363"/>
                  <a:gd name="connsiteY224" fmla="*/ 23812 h 331788"/>
                  <a:gd name="connsiteX225" fmla="*/ 19050 w 233363"/>
                  <a:gd name="connsiteY225" fmla="*/ 11112 h 331788"/>
                  <a:gd name="connsiteX226" fmla="*/ 19050 w 233363"/>
                  <a:gd name="connsiteY226" fmla="*/ 319087 h 331788"/>
                  <a:gd name="connsiteX227" fmla="*/ 92054 w 233363"/>
                  <a:gd name="connsiteY227" fmla="*/ 319087 h 331788"/>
                  <a:gd name="connsiteX228" fmla="*/ 92054 w 233363"/>
                  <a:gd name="connsiteY228" fmla="*/ 275091 h 331788"/>
                  <a:gd name="connsiteX229" fmla="*/ 98572 w 233363"/>
                  <a:gd name="connsiteY229" fmla="*/ 269915 h 331788"/>
                  <a:gd name="connsiteX230" fmla="*/ 135074 w 233363"/>
                  <a:gd name="connsiteY230" fmla="*/ 269915 h 331788"/>
                  <a:gd name="connsiteX231" fmla="*/ 141592 w 233363"/>
                  <a:gd name="connsiteY231" fmla="*/ 275091 h 331788"/>
                  <a:gd name="connsiteX232" fmla="*/ 141592 w 233363"/>
                  <a:gd name="connsiteY232" fmla="*/ 319087 h 331788"/>
                  <a:gd name="connsiteX233" fmla="*/ 215900 w 233363"/>
                  <a:gd name="connsiteY233" fmla="*/ 319087 h 331788"/>
                  <a:gd name="connsiteX234" fmla="*/ 215900 w 233363"/>
                  <a:gd name="connsiteY234" fmla="*/ 11112 h 331788"/>
                  <a:gd name="connsiteX235" fmla="*/ 19050 w 233363"/>
                  <a:gd name="connsiteY235" fmla="*/ 11112 h 331788"/>
                  <a:gd name="connsiteX236" fmla="*/ 12964 w 233363"/>
                  <a:gd name="connsiteY236" fmla="*/ 0 h 331788"/>
                  <a:gd name="connsiteX237" fmla="*/ 220399 w 233363"/>
                  <a:gd name="connsiteY237" fmla="*/ 0 h 331788"/>
                  <a:gd name="connsiteX238" fmla="*/ 221695 w 233363"/>
                  <a:gd name="connsiteY238" fmla="*/ 0 h 331788"/>
                  <a:gd name="connsiteX239" fmla="*/ 226881 w 233363"/>
                  <a:gd name="connsiteY239" fmla="*/ 6480 h 331788"/>
                  <a:gd name="connsiteX240" fmla="*/ 226881 w 233363"/>
                  <a:gd name="connsiteY240" fmla="*/ 320124 h 331788"/>
                  <a:gd name="connsiteX241" fmla="*/ 233363 w 233363"/>
                  <a:gd name="connsiteY241" fmla="*/ 325308 h 331788"/>
                  <a:gd name="connsiteX242" fmla="*/ 226881 w 233363"/>
                  <a:gd name="connsiteY242" fmla="*/ 331788 h 331788"/>
                  <a:gd name="connsiteX243" fmla="*/ 6482 w 233363"/>
                  <a:gd name="connsiteY243" fmla="*/ 331788 h 331788"/>
                  <a:gd name="connsiteX244" fmla="*/ 0 w 233363"/>
                  <a:gd name="connsiteY244" fmla="*/ 325308 h 331788"/>
                  <a:gd name="connsiteX245" fmla="*/ 6482 w 233363"/>
                  <a:gd name="connsiteY245" fmla="*/ 320124 h 331788"/>
                  <a:gd name="connsiteX246" fmla="*/ 6482 w 233363"/>
                  <a:gd name="connsiteY246" fmla="*/ 6480 h 331788"/>
                  <a:gd name="connsiteX247" fmla="*/ 12964 w 233363"/>
                  <a:gd name="connsiteY247"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233363" h="331788">
                    <a:moveTo>
                      <a:pt x="166687" y="282575"/>
                    </a:moveTo>
                    <a:lnTo>
                      <a:pt x="166687" y="293688"/>
                    </a:lnTo>
                    <a:lnTo>
                      <a:pt x="190500" y="293688"/>
                    </a:lnTo>
                    <a:lnTo>
                      <a:pt x="190500" y="282575"/>
                    </a:lnTo>
                    <a:close/>
                    <a:moveTo>
                      <a:pt x="104775" y="282575"/>
                    </a:moveTo>
                    <a:lnTo>
                      <a:pt x="104775" y="319088"/>
                    </a:lnTo>
                    <a:lnTo>
                      <a:pt x="130175" y="319088"/>
                    </a:lnTo>
                    <a:lnTo>
                      <a:pt x="130175" y="282575"/>
                    </a:lnTo>
                    <a:close/>
                    <a:moveTo>
                      <a:pt x="42862" y="282575"/>
                    </a:moveTo>
                    <a:lnTo>
                      <a:pt x="42862" y="293688"/>
                    </a:lnTo>
                    <a:lnTo>
                      <a:pt x="68262" y="293688"/>
                    </a:lnTo>
                    <a:lnTo>
                      <a:pt x="68262" y="282575"/>
                    </a:lnTo>
                    <a:close/>
                    <a:moveTo>
                      <a:pt x="159167" y="269875"/>
                    </a:moveTo>
                    <a:cubicBezTo>
                      <a:pt x="159167" y="269875"/>
                      <a:pt x="159167" y="269875"/>
                      <a:pt x="196725" y="269875"/>
                    </a:cubicBezTo>
                    <a:cubicBezTo>
                      <a:pt x="199315" y="269875"/>
                      <a:pt x="203200" y="272483"/>
                      <a:pt x="203200" y="275091"/>
                    </a:cubicBezTo>
                    <a:cubicBezTo>
                      <a:pt x="203200" y="275091"/>
                      <a:pt x="203200" y="275091"/>
                      <a:pt x="203200" y="299868"/>
                    </a:cubicBezTo>
                    <a:cubicBezTo>
                      <a:pt x="203200" y="303780"/>
                      <a:pt x="199315" y="306388"/>
                      <a:pt x="196725" y="306388"/>
                    </a:cubicBezTo>
                    <a:cubicBezTo>
                      <a:pt x="196725" y="306388"/>
                      <a:pt x="196725" y="306388"/>
                      <a:pt x="159167" y="306388"/>
                    </a:cubicBezTo>
                    <a:cubicBezTo>
                      <a:pt x="156577" y="306388"/>
                      <a:pt x="153987" y="303780"/>
                      <a:pt x="153987" y="299868"/>
                    </a:cubicBezTo>
                    <a:cubicBezTo>
                      <a:pt x="153987" y="299868"/>
                      <a:pt x="153987" y="299868"/>
                      <a:pt x="153987" y="275091"/>
                    </a:cubicBezTo>
                    <a:cubicBezTo>
                      <a:pt x="153987" y="272483"/>
                      <a:pt x="156577" y="269875"/>
                      <a:pt x="159167" y="269875"/>
                    </a:cubicBezTo>
                    <a:close/>
                    <a:moveTo>
                      <a:pt x="38225" y="269875"/>
                    </a:moveTo>
                    <a:cubicBezTo>
                      <a:pt x="38225" y="269875"/>
                      <a:pt x="38225" y="269875"/>
                      <a:pt x="74487" y="269875"/>
                    </a:cubicBezTo>
                    <a:cubicBezTo>
                      <a:pt x="78373" y="269875"/>
                      <a:pt x="80963" y="272483"/>
                      <a:pt x="80963" y="275091"/>
                    </a:cubicBezTo>
                    <a:cubicBezTo>
                      <a:pt x="80963" y="275091"/>
                      <a:pt x="80963" y="275091"/>
                      <a:pt x="80963" y="299868"/>
                    </a:cubicBezTo>
                    <a:cubicBezTo>
                      <a:pt x="80963" y="303780"/>
                      <a:pt x="78373" y="306388"/>
                      <a:pt x="74487" y="306388"/>
                    </a:cubicBezTo>
                    <a:cubicBezTo>
                      <a:pt x="74487" y="306388"/>
                      <a:pt x="74487" y="306388"/>
                      <a:pt x="38225" y="306388"/>
                    </a:cubicBezTo>
                    <a:cubicBezTo>
                      <a:pt x="34340" y="306388"/>
                      <a:pt x="31750" y="303780"/>
                      <a:pt x="31750" y="299868"/>
                    </a:cubicBezTo>
                    <a:cubicBezTo>
                      <a:pt x="31750" y="299868"/>
                      <a:pt x="31750" y="299868"/>
                      <a:pt x="31750" y="275091"/>
                    </a:cubicBezTo>
                    <a:cubicBezTo>
                      <a:pt x="31750" y="272483"/>
                      <a:pt x="34340" y="269875"/>
                      <a:pt x="38225" y="269875"/>
                    </a:cubicBezTo>
                    <a:close/>
                    <a:moveTo>
                      <a:pt x="166687" y="233362"/>
                    </a:moveTo>
                    <a:lnTo>
                      <a:pt x="166687" y="246062"/>
                    </a:lnTo>
                    <a:lnTo>
                      <a:pt x="190500" y="246062"/>
                    </a:lnTo>
                    <a:lnTo>
                      <a:pt x="190500" y="233362"/>
                    </a:lnTo>
                    <a:close/>
                    <a:moveTo>
                      <a:pt x="104775" y="233362"/>
                    </a:moveTo>
                    <a:lnTo>
                      <a:pt x="104775" y="246062"/>
                    </a:lnTo>
                    <a:lnTo>
                      <a:pt x="130175" y="246062"/>
                    </a:lnTo>
                    <a:lnTo>
                      <a:pt x="130175" y="233362"/>
                    </a:lnTo>
                    <a:close/>
                    <a:moveTo>
                      <a:pt x="42862" y="233362"/>
                    </a:moveTo>
                    <a:lnTo>
                      <a:pt x="42862" y="246062"/>
                    </a:lnTo>
                    <a:lnTo>
                      <a:pt x="68262" y="246062"/>
                    </a:lnTo>
                    <a:lnTo>
                      <a:pt x="68262" y="233362"/>
                    </a:lnTo>
                    <a:close/>
                    <a:moveTo>
                      <a:pt x="159167" y="220662"/>
                    </a:moveTo>
                    <a:cubicBezTo>
                      <a:pt x="159167" y="220662"/>
                      <a:pt x="159167" y="220662"/>
                      <a:pt x="196725" y="220662"/>
                    </a:cubicBezTo>
                    <a:cubicBezTo>
                      <a:pt x="199315" y="220662"/>
                      <a:pt x="203200" y="223270"/>
                      <a:pt x="203200" y="227182"/>
                    </a:cubicBezTo>
                    <a:cubicBezTo>
                      <a:pt x="203200" y="227182"/>
                      <a:pt x="203200" y="227182"/>
                      <a:pt x="203200" y="250655"/>
                    </a:cubicBezTo>
                    <a:cubicBezTo>
                      <a:pt x="203200" y="254567"/>
                      <a:pt x="199315" y="257175"/>
                      <a:pt x="196725" y="257175"/>
                    </a:cubicBezTo>
                    <a:cubicBezTo>
                      <a:pt x="196725" y="257175"/>
                      <a:pt x="196725" y="257175"/>
                      <a:pt x="159167" y="257175"/>
                    </a:cubicBezTo>
                    <a:cubicBezTo>
                      <a:pt x="156577" y="257175"/>
                      <a:pt x="153987" y="254567"/>
                      <a:pt x="153987" y="250655"/>
                    </a:cubicBezTo>
                    <a:cubicBezTo>
                      <a:pt x="153987" y="250655"/>
                      <a:pt x="153987" y="250655"/>
                      <a:pt x="153987" y="227182"/>
                    </a:cubicBezTo>
                    <a:cubicBezTo>
                      <a:pt x="153987" y="223270"/>
                      <a:pt x="156577" y="220662"/>
                      <a:pt x="159167" y="220662"/>
                    </a:cubicBezTo>
                    <a:close/>
                    <a:moveTo>
                      <a:pt x="98550" y="220662"/>
                    </a:moveTo>
                    <a:cubicBezTo>
                      <a:pt x="98550" y="220662"/>
                      <a:pt x="98550" y="220662"/>
                      <a:pt x="134812" y="220662"/>
                    </a:cubicBezTo>
                    <a:cubicBezTo>
                      <a:pt x="138698" y="220662"/>
                      <a:pt x="141288" y="223270"/>
                      <a:pt x="141288" y="227182"/>
                    </a:cubicBezTo>
                    <a:cubicBezTo>
                      <a:pt x="141288" y="227182"/>
                      <a:pt x="141288" y="227182"/>
                      <a:pt x="141288" y="250655"/>
                    </a:cubicBezTo>
                    <a:cubicBezTo>
                      <a:pt x="141288" y="254567"/>
                      <a:pt x="138698" y="257175"/>
                      <a:pt x="134812" y="257175"/>
                    </a:cubicBezTo>
                    <a:cubicBezTo>
                      <a:pt x="134812" y="257175"/>
                      <a:pt x="134812" y="257175"/>
                      <a:pt x="98550" y="257175"/>
                    </a:cubicBezTo>
                    <a:cubicBezTo>
                      <a:pt x="94665" y="257175"/>
                      <a:pt x="92075" y="254567"/>
                      <a:pt x="92075" y="250655"/>
                    </a:cubicBezTo>
                    <a:cubicBezTo>
                      <a:pt x="92075" y="250655"/>
                      <a:pt x="92075" y="250655"/>
                      <a:pt x="92075" y="227182"/>
                    </a:cubicBezTo>
                    <a:cubicBezTo>
                      <a:pt x="92075" y="223270"/>
                      <a:pt x="94665" y="220662"/>
                      <a:pt x="98550" y="220662"/>
                    </a:cubicBezTo>
                    <a:close/>
                    <a:moveTo>
                      <a:pt x="38225" y="220662"/>
                    </a:moveTo>
                    <a:cubicBezTo>
                      <a:pt x="38225" y="220662"/>
                      <a:pt x="38225" y="220662"/>
                      <a:pt x="74487" y="220662"/>
                    </a:cubicBezTo>
                    <a:cubicBezTo>
                      <a:pt x="78373" y="220662"/>
                      <a:pt x="80963" y="223270"/>
                      <a:pt x="80963" y="227182"/>
                    </a:cubicBezTo>
                    <a:cubicBezTo>
                      <a:pt x="80963" y="227182"/>
                      <a:pt x="80963" y="227182"/>
                      <a:pt x="80963" y="250655"/>
                    </a:cubicBezTo>
                    <a:cubicBezTo>
                      <a:pt x="80963" y="254567"/>
                      <a:pt x="78373" y="257175"/>
                      <a:pt x="74487" y="257175"/>
                    </a:cubicBezTo>
                    <a:cubicBezTo>
                      <a:pt x="74487" y="257175"/>
                      <a:pt x="74487" y="257175"/>
                      <a:pt x="38225" y="257175"/>
                    </a:cubicBezTo>
                    <a:cubicBezTo>
                      <a:pt x="34340" y="257175"/>
                      <a:pt x="31750" y="254567"/>
                      <a:pt x="31750" y="250655"/>
                    </a:cubicBezTo>
                    <a:cubicBezTo>
                      <a:pt x="31750" y="250655"/>
                      <a:pt x="31750" y="250655"/>
                      <a:pt x="31750" y="227182"/>
                    </a:cubicBezTo>
                    <a:cubicBezTo>
                      <a:pt x="31750" y="223270"/>
                      <a:pt x="34340" y="220662"/>
                      <a:pt x="38225" y="220662"/>
                    </a:cubicBezTo>
                    <a:close/>
                    <a:moveTo>
                      <a:pt x="166687" y="184149"/>
                    </a:moveTo>
                    <a:lnTo>
                      <a:pt x="166687" y="196849"/>
                    </a:lnTo>
                    <a:lnTo>
                      <a:pt x="190500" y="196849"/>
                    </a:lnTo>
                    <a:lnTo>
                      <a:pt x="190500" y="184149"/>
                    </a:lnTo>
                    <a:close/>
                    <a:moveTo>
                      <a:pt x="104775" y="184149"/>
                    </a:moveTo>
                    <a:lnTo>
                      <a:pt x="104775" y="196849"/>
                    </a:lnTo>
                    <a:lnTo>
                      <a:pt x="130175" y="196849"/>
                    </a:lnTo>
                    <a:lnTo>
                      <a:pt x="130175" y="184149"/>
                    </a:lnTo>
                    <a:close/>
                    <a:moveTo>
                      <a:pt x="42862" y="184149"/>
                    </a:moveTo>
                    <a:lnTo>
                      <a:pt x="42862" y="196849"/>
                    </a:lnTo>
                    <a:lnTo>
                      <a:pt x="68262" y="196849"/>
                    </a:lnTo>
                    <a:lnTo>
                      <a:pt x="68262" y="184149"/>
                    </a:lnTo>
                    <a:close/>
                    <a:moveTo>
                      <a:pt x="38225" y="171450"/>
                    </a:moveTo>
                    <a:cubicBezTo>
                      <a:pt x="38225" y="171450"/>
                      <a:pt x="38225" y="171450"/>
                      <a:pt x="74487" y="171450"/>
                    </a:cubicBezTo>
                    <a:cubicBezTo>
                      <a:pt x="78373" y="171450"/>
                      <a:pt x="80963" y="174058"/>
                      <a:pt x="80963" y="177970"/>
                    </a:cubicBezTo>
                    <a:cubicBezTo>
                      <a:pt x="80963" y="177970"/>
                      <a:pt x="80963" y="177970"/>
                      <a:pt x="80963" y="201443"/>
                    </a:cubicBezTo>
                    <a:cubicBezTo>
                      <a:pt x="80963" y="205355"/>
                      <a:pt x="78373" y="207963"/>
                      <a:pt x="74487" y="207963"/>
                    </a:cubicBezTo>
                    <a:cubicBezTo>
                      <a:pt x="74487" y="207963"/>
                      <a:pt x="74487" y="207963"/>
                      <a:pt x="38225" y="207963"/>
                    </a:cubicBezTo>
                    <a:cubicBezTo>
                      <a:pt x="34340" y="207963"/>
                      <a:pt x="31750" y="205355"/>
                      <a:pt x="31750" y="201443"/>
                    </a:cubicBezTo>
                    <a:cubicBezTo>
                      <a:pt x="31750" y="201443"/>
                      <a:pt x="31750" y="201443"/>
                      <a:pt x="31750" y="177970"/>
                    </a:cubicBezTo>
                    <a:cubicBezTo>
                      <a:pt x="31750" y="174058"/>
                      <a:pt x="34340" y="171450"/>
                      <a:pt x="38225" y="171450"/>
                    </a:cubicBezTo>
                    <a:close/>
                    <a:moveTo>
                      <a:pt x="159167" y="171449"/>
                    </a:moveTo>
                    <a:cubicBezTo>
                      <a:pt x="159167" y="171449"/>
                      <a:pt x="159167" y="171449"/>
                      <a:pt x="196725" y="171449"/>
                    </a:cubicBezTo>
                    <a:cubicBezTo>
                      <a:pt x="199315" y="171449"/>
                      <a:pt x="203200" y="174057"/>
                      <a:pt x="203200" y="177969"/>
                    </a:cubicBezTo>
                    <a:cubicBezTo>
                      <a:pt x="203200" y="177969"/>
                      <a:pt x="203200" y="177969"/>
                      <a:pt x="203200" y="201442"/>
                    </a:cubicBezTo>
                    <a:cubicBezTo>
                      <a:pt x="203200" y="205354"/>
                      <a:pt x="199315" y="207962"/>
                      <a:pt x="196725" y="207962"/>
                    </a:cubicBezTo>
                    <a:cubicBezTo>
                      <a:pt x="196725" y="207962"/>
                      <a:pt x="196725" y="207962"/>
                      <a:pt x="159167" y="207962"/>
                    </a:cubicBezTo>
                    <a:cubicBezTo>
                      <a:pt x="156577" y="207962"/>
                      <a:pt x="153987" y="205354"/>
                      <a:pt x="153987" y="201442"/>
                    </a:cubicBezTo>
                    <a:cubicBezTo>
                      <a:pt x="153987" y="201442"/>
                      <a:pt x="153987" y="201442"/>
                      <a:pt x="153987" y="177969"/>
                    </a:cubicBezTo>
                    <a:cubicBezTo>
                      <a:pt x="153987" y="174057"/>
                      <a:pt x="156577" y="171449"/>
                      <a:pt x="159167" y="171449"/>
                    </a:cubicBezTo>
                    <a:close/>
                    <a:moveTo>
                      <a:pt x="98550" y="171449"/>
                    </a:moveTo>
                    <a:cubicBezTo>
                      <a:pt x="98550" y="171449"/>
                      <a:pt x="98550" y="171449"/>
                      <a:pt x="134812" y="171449"/>
                    </a:cubicBezTo>
                    <a:cubicBezTo>
                      <a:pt x="138698" y="171449"/>
                      <a:pt x="141288" y="174057"/>
                      <a:pt x="141288" y="177969"/>
                    </a:cubicBezTo>
                    <a:cubicBezTo>
                      <a:pt x="141288" y="177969"/>
                      <a:pt x="141288" y="177969"/>
                      <a:pt x="141288" y="201442"/>
                    </a:cubicBezTo>
                    <a:cubicBezTo>
                      <a:pt x="141288" y="205354"/>
                      <a:pt x="138698" y="207962"/>
                      <a:pt x="134812" y="207962"/>
                    </a:cubicBezTo>
                    <a:cubicBezTo>
                      <a:pt x="134812" y="207962"/>
                      <a:pt x="134812" y="207962"/>
                      <a:pt x="98550" y="207962"/>
                    </a:cubicBezTo>
                    <a:cubicBezTo>
                      <a:pt x="94665" y="207962"/>
                      <a:pt x="92075" y="205354"/>
                      <a:pt x="92075" y="201442"/>
                    </a:cubicBezTo>
                    <a:cubicBezTo>
                      <a:pt x="92075" y="201442"/>
                      <a:pt x="92075" y="201442"/>
                      <a:pt x="92075" y="177969"/>
                    </a:cubicBezTo>
                    <a:cubicBezTo>
                      <a:pt x="92075" y="174057"/>
                      <a:pt x="94665" y="171449"/>
                      <a:pt x="98550" y="171449"/>
                    </a:cubicBezTo>
                    <a:close/>
                    <a:moveTo>
                      <a:pt x="166687" y="134937"/>
                    </a:moveTo>
                    <a:lnTo>
                      <a:pt x="166687" y="147637"/>
                    </a:lnTo>
                    <a:lnTo>
                      <a:pt x="190500" y="147637"/>
                    </a:lnTo>
                    <a:lnTo>
                      <a:pt x="190500" y="134937"/>
                    </a:lnTo>
                    <a:close/>
                    <a:moveTo>
                      <a:pt x="104775" y="134937"/>
                    </a:moveTo>
                    <a:lnTo>
                      <a:pt x="104775" y="147637"/>
                    </a:lnTo>
                    <a:lnTo>
                      <a:pt x="130175" y="147637"/>
                    </a:lnTo>
                    <a:lnTo>
                      <a:pt x="130175" y="134937"/>
                    </a:lnTo>
                    <a:close/>
                    <a:moveTo>
                      <a:pt x="42862" y="134937"/>
                    </a:moveTo>
                    <a:lnTo>
                      <a:pt x="42862" y="147637"/>
                    </a:lnTo>
                    <a:lnTo>
                      <a:pt x="68262" y="147637"/>
                    </a:lnTo>
                    <a:lnTo>
                      <a:pt x="68262" y="134937"/>
                    </a:lnTo>
                    <a:close/>
                    <a:moveTo>
                      <a:pt x="159167" y="122237"/>
                    </a:moveTo>
                    <a:cubicBezTo>
                      <a:pt x="159167" y="122237"/>
                      <a:pt x="159167" y="122237"/>
                      <a:pt x="196725" y="122237"/>
                    </a:cubicBezTo>
                    <a:cubicBezTo>
                      <a:pt x="199315" y="122237"/>
                      <a:pt x="203200" y="124845"/>
                      <a:pt x="203200" y="128757"/>
                    </a:cubicBezTo>
                    <a:cubicBezTo>
                      <a:pt x="203200" y="128757"/>
                      <a:pt x="203200" y="128757"/>
                      <a:pt x="203200" y="153534"/>
                    </a:cubicBezTo>
                    <a:cubicBezTo>
                      <a:pt x="203200" y="156142"/>
                      <a:pt x="199315" y="158750"/>
                      <a:pt x="196725" y="158750"/>
                    </a:cubicBezTo>
                    <a:cubicBezTo>
                      <a:pt x="196725" y="158750"/>
                      <a:pt x="196725" y="158750"/>
                      <a:pt x="159167" y="158750"/>
                    </a:cubicBezTo>
                    <a:cubicBezTo>
                      <a:pt x="156577" y="158750"/>
                      <a:pt x="153987" y="156142"/>
                      <a:pt x="153987" y="153534"/>
                    </a:cubicBezTo>
                    <a:cubicBezTo>
                      <a:pt x="153987" y="153534"/>
                      <a:pt x="153987" y="153534"/>
                      <a:pt x="153987" y="128757"/>
                    </a:cubicBezTo>
                    <a:cubicBezTo>
                      <a:pt x="153987" y="124845"/>
                      <a:pt x="156577" y="122237"/>
                      <a:pt x="159167" y="122237"/>
                    </a:cubicBezTo>
                    <a:close/>
                    <a:moveTo>
                      <a:pt x="98550" y="122237"/>
                    </a:moveTo>
                    <a:cubicBezTo>
                      <a:pt x="98550" y="122237"/>
                      <a:pt x="98550" y="122237"/>
                      <a:pt x="134812" y="122237"/>
                    </a:cubicBezTo>
                    <a:cubicBezTo>
                      <a:pt x="138698" y="122237"/>
                      <a:pt x="141288" y="124845"/>
                      <a:pt x="141288" y="128757"/>
                    </a:cubicBezTo>
                    <a:cubicBezTo>
                      <a:pt x="141288" y="128757"/>
                      <a:pt x="141288" y="128757"/>
                      <a:pt x="141288" y="153534"/>
                    </a:cubicBezTo>
                    <a:cubicBezTo>
                      <a:pt x="141288" y="156142"/>
                      <a:pt x="138698" y="158750"/>
                      <a:pt x="134812" y="158750"/>
                    </a:cubicBezTo>
                    <a:cubicBezTo>
                      <a:pt x="134812" y="158750"/>
                      <a:pt x="134812" y="158750"/>
                      <a:pt x="98550" y="158750"/>
                    </a:cubicBezTo>
                    <a:cubicBezTo>
                      <a:pt x="94665" y="158750"/>
                      <a:pt x="92075" y="156142"/>
                      <a:pt x="92075" y="153534"/>
                    </a:cubicBezTo>
                    <a:cubicBezTo>
                      <a:pt x="92075" y="153534"/>
                      <a:pt x="92075" y="153534"/>
                      <a:pt x="92075" y="128757"/>
                    </a:cubicBezTo>
                    <a:cubicBezTo>
                      <a:pt x="92075" y="124845"/>
                      <a:pt x="94665" y="122237"/>
                      <a:pt x="98550" y="122237"/>
                    </a:cubicBezTo>
                    <a:close/>
                    <a:moveTo>
                      <a:pt x="38225" y="122237"/>
                    </a:moveTo>
                    <a:cubicBezTo>
                      <a:pt x="38225" y="122237"/>
                      <a:pt x="38225" y="122237"/>
                      <a:pt x="74487" y="122237"/>
                    </a:cubicBezTo>
                    <a:cubicBezTo>
                      <a:pt x="78373" y="122237"/>
                      <a:pt x="80963" y="124845"/>
                      <a:pt x="80963" y="128757"/>
                    </a:cubicBezTo>
                    <a:cubicBezTo>
                      <a:pt x="80963" y="128757"/>
                      <a:pt x="80963" y="128757"/>
                      <a:pt x="80963" y="153534"/>
                    </a:cubicBezTo>
                    <a:cubicBezTo>
                      <a:pt x="80963" y="156142"/>
                      <a:pt x="78373" y="158750"/>
                      <a:pt x="74487" y="158750"/>
                    </a:cubicBezTo>
                    <a:cubicBezTo>
                      <a:pt x="74487" y="158750"/>
                      <a:pt x="74487" y="158750"/>
                      <a:pt x="38225" y="158750"/>
                    </a:cubicBezTo>
                    <a:cubicBezTo>
                      <a:pt x="34340" y="158750"/>
                      <a:pt x="31750" y="156142"/>
                      <a:pt x="31750" y="153534"/>
                    </a:cubicBezTo>
                    <a:cubicBezTo>
                      <a:pt x="31750" y="153534"/>
                      <a:pt x="31750" y="153534"/>
                      <a:pt x="31750" y="128757"/>
                    </a:cubicBezTo>
                    <a:cubicBezTo>
                      <a:pt x="31750" y="124845"/>
                      <a:pt x="34340" y="122237"/>
                      <a:pt x="38225" y="122237"/>
                    </a:cubicBezTo>
                    <a:close/>
                    <a:moveTo>
                      <a:pt x="166687" y="85724"/>
                    </a:moveTo>
                    <a:lnTo>
                      <a:pt x="166687" y="98424"/>
                    </a:lnTo>
                    <a:lnTo>
                      <a:pt x="190500" y="98424"/>
                    </a:lnTo>
                    <a:lnTo>
                      <a:pt x="190500" y="85724"/>
                    </a:lnTo>
                    <a:close/>
                    <a:moveTo>
                      <a:pt x="104775" y="85724"/>
                    </a:moveTo>
                    <a:lnTo>
                      <a:pt x="104775" y="98424"/>
                    </a:lnTo>
                    <a:lnTo>
                      <a:pt x="130175" y="98424"/>
                    </a:lnTo>
                    <a:lnTo>
                      <a:pt x="130175" y="85724"/>
                    </a:lnTo>
                    <a:close/>
                    <a:moveTo>
                      <a:pt x="42862" y="85724"/>
                    </a:moveTo>
                    <a:lnTo>
                      <a:pt x="42862" y="98424"/>
                    </a:lnTo>
                    <a:lnTo>
                      <a:pt x="68262" y="98424"/>
                    </a:lnTo>
                    <a:lnTo>
                      <a:pt x="68262" y="85724"/>
                    </a:lnTo>
                    <a:close/>
                    <a:moveTo>
                      <a:pt x="159167" y="73024"/>
                    </a:moveTo>
                    <a:cubicBezTo>
                      <a:pt x="159167" y="73024"/>
                      <a:pt x="159167" y="73024"/>
                      <a:pt x="196725" y="73024"/>
                    </a:cubicBezTo>
                    <a:cubicBezTo>
                      <a:pt x="199315" y="73024"/>
                      <a:pt x="203200" y="75632"/>
                      <a:pt x="203200" y="79544"/>
                    </a:cubicBezTo>
                    <a:cubicBezTo>
                      <a:pt x="203200" y="79544"/>
                      <a:pt x="203200" y="79544"/>
                      <a:pt x="203200" y="104321"/>
                    </a:cubicBezTo>
                    <a:cubicBezTo>
                      <a:pt x="203200" y="106929"/>
                      <a:pt x="199315" y="109537"/>
                      <a:pt x="196725" y="109537"/>
                    </a:cubicBezTo>
                    <a:cubicBezTo>
                      <a:pt x="196725" y="109537"/>
                      <a:pt x="196725" y="109537"/>
                      <a:pt x="159167" y="109537"/>
                    </a:cubicBezTo>
                    <a:cubicBezTo>
                      <a:pt x="156577" y="109537"/>
                      <a:pt x="153987" y="106929"/>
                      <a:pt x="153987" y="104321"/>
                    </a:cubicBezTo>
                    <a:cubicBezTo>
                      <a:pt x="153987" y="104321"/>
                      <a:pt x="153987" y="104321"/>
                      <a:pt x="153987" y="79544"/>
                    </a:cubicBezTo>
                    <a:cubicBezTo>
                      <a:pt x="153987" y="75632"/>
                      <a:pt x="156577" y="73024"/>
                      <a:pt x="159167" y="73024"/>
                    </a:cubicBezTo>
                    <a:close/>
                    <a:moveTo>
                      <a:pt x="98550" y="73024"/>
                    </a:moveTo>
                    <a:cubicBezTo>
                      <a:pt x="98550" y="73024"/>
                      <a:pt x="98550" y="73024"/>
                      <a:pt x="134812" y="73024"/>
                    </a:cubicBezTo>
                    <a:cubicBezTo>
                      <a:pt x="138698" y="73024"/>
                      <a:pt x="141288" y="75632"/>
                      <a:pt x="141288" y="79544"/>
                    </a:cubicBezTo>
                    <a:cubicBezTo>
                      <a:pt x="141288" y="79544"/>
                      <a:pt x="141288" y="79544"/>
                      <a:pt x="141288" y="104321"/>
                    </a:cubicBezTo>
                    <a:cubicBezTo>
                      <a:pt x="141288" y="106929"/>
                      <a:pt x="138698" y="109537"/>
                      <a:pt x="134812" y="109537"/>
                    </a:cubicBezTo>
                    <a:cubicBezTo>
                      <a:pt x="134812" y="109537"/>
                      <a:pt x="134812" y="109537"/>
                      <a:pt x="98550" y="109537"/>
                    </a:cubicBezTo>
                    <a:cubicBezTo>
                      <a:pt x="94665" y="109537"/>
                      <a:pt x="92075" y="106929"/>
                      <a:pt x="92075" y="104321"/>
                    </a:cubicBezTo>
                    <a:cubicBezTo>
                      <a:pt x="92075" y="104321"/>
                      <a:pt x="92075" y="104321"/>
                      <a:pt x="92075" y="79544"/>
                    </a:cubicBezTo>
                    <a:cubicBezTo>
                      <a:pt x="92075" y="75632"/>
                      <a:pt x="94665" y="73024"/>
                      <a:pt x="98550" y="73024"/>
                    </a:cubicBezTo>
                    <a:close/>
                    <a:moveTo>
                      <a:pt x="38225" y="73024"/>
                    </a:moveTo>
                    <a:cubicBezTo>
                      <a:pt x="38225" y="73024"/>
                      <a:pt x="38225" y="73024"/>
                      <a:pt x="74487" y="73024"/>
                    </a:cubicBezTo>
                    <a:cubicBezTo>
                      <a:pt x="78373" y="73024"/>
                      <a:pt x="80963" y="75632"/>
                      <a:pt x="80963" y="79544"/>
                    </a:cubicBezTo>
                    <a:cubicBezTo>
                      <a:pt x="80963" y="79544"/>
                      <a:pt x="80963" y="79544"/>
                      <a:pt x="80963" y="104321"/>
                    </a:cubicBezTo>
                    <a:cubicBezTo>
                      <a:pt x="80963" y="106929"/>
                      <a:pt x="78373" y="109537"/>
                      <a:pt x="74487" y="109537"/>
                    </a:cubicBezTo>
                    <a:cubicBezTo>
                      <a:pt x="74487" y="109537"/>
                      <a:pt x="74487" y="109537"/>
                      <a:pt x="38225" y="109537"/>
                    </a:cubicBezTo>
                    <a:cubicBezTo>
                      <a:pt x="34340" y="109537"/>
                      <a:pt x="31750" y="106929"/>
                      <a:pt x="31750" y="104321"/>
                    </a:cubicBezTo>
                    <a:cubicBezTo>
                      <a:pt x="31750" y="104321"/>
                      <a:pt x="31750" y="104321"/>
                      <a:pt x="31750" y="79544"/>
                    </a:cubicBezTo>
                    <a:cubicBezTo>
                      <a:pt x="31750" y="75632"/>
                      <a:pt x="34340" y="73024"/>
                      <a:pt x="38225" y="73024"/>
                    </a:cubicBezTo>
                    <a:close/>
                    <a:moveTo>
                      <a:pt x="166687" y="36512"/>
                    </a:moveTo>
                    <a:lnTo>
                      <a:pt x="166687" y="49212"/>
                    </a:lnTo>
                    <a:lnTo>
                      <a:pt x="190500" y="49212"/>
                    </a:lnTo>
                    <a:lnTo>
                      <a:pt x="190500" y="36512"/>
                    </a:lnTo>
                    <a:close/>
                    <a:moveTo>
                      <a:pt x="104775" y="36512"/>
                    </a:moveTo>
                    <a:lnTo>
                      <a:pt x="104775" y="49212"/>
                    </a:lnTo>
                    <a:lnTo>
                      <a:pt x="130175" y="49212"/>
                    </a:lnTo>
                    <a:lnTo>
                      <a:pt x="130175" y="36512"/>
                    </a:lnTo>
                    <a:close/>
                    <a:moveTo>
                      <a:pt x="42862" y="36512"/>
                    </a:moveTo>
                    <a:lnTo>
                      <a:pt x="42862" y="49212"/>
                    </a:lnTo>
                    <a:lnTo>
                      <a:pt x="68262" y="49212"/>
                    </a:lnTo>
                    <a:lnTo>
                      <a:pt x="68262" y="36512"/>
                    </a:lnTo>
                    <a:close/>
                    <a:moveTo>
                      <a:pt x="159167" y="23812"/>
                    </a:moveTo>
                    <a:cubicBezTo>
                      <a:pt x="159167" y="23812"/>
                      <a:pt x="159167" y="23812"/>
                      <a:pt x="196725" y="23812"/>
                    </a:cubicBezTo>
                    <a:cubicBezTo>
                      <a:pt x="199315" y="23812"/>
                      <a:pt x="203200" y="26420"/>
                      <a:pt x="203200" y="30332"/>
                    </a:cubicBezTo>
                    <a:cubicBezTo>
                      <a:pt x="203200" y="30332"/>
                      <a:pt x="203200" y="30332"/>
                      <a:pt x="203200" y="55109"/>
                    </a:cubicBezTo>
                    <a:cubicBezTo>
                      <a:pt x="203200" y="57717"/>
                      <a:pt x="199315" y="60325"/>
                      <a:pt x="196725" y="60325"/>
                    </a:cubicBezTo>
                    <a:cubicBezTo>
                      <a:pt x="196725" y="60325"/>
                      <a:pt x="196725" y="60325"/>
                      <a:pt x="159167" y="60325"/>
                    </a:cubicBezTo>
                    <a:cubicBezTo>
                      <a:pt x="156577" y="60325"/>
                      <a:pt x="153987" y="57717"/>
                      <a:pt x="153987" y="55109"/>
                    </a:cubicBezTo>
                    <a:cubicBezTo>
                      <a:pt x="153987" y="55109"/>
                      <a:pt x="153987" y="55109"/>
                      <a:pt x="153987" y="30332"/>
                    </a:cubicBezTo>
                    <a:cubicBezTo>
                      <a:pt x="153987" y="26420"/>
                      <a:pt x="156577" y="23812"/>
                      <a:pt x="159167" y="23812"/>
                    </a:cubicBezTo>
                    <a:close/>
                    <a:moveTo>
                      <a:pt x="98550" y="23812"/>
                    </a:moveTo>
                    <a:cubicBezTo>
                      <a:pt x="98550" y="23812"/>
                      <a:pt x="98550" y="23812"/>
                      <a:pt x="134812" y="23812"/>
                    </a:cubicBezTo>
                    <a:cubicBezTo>
                      <a:pt x="138698" y="23812"/>
                      <a:pt x="141288" y="26420"/>
                      <a:pt x="141288" y="30332"/>
                    </a:cubicBezTo>
                    <a:cubicBezTo>
                      <a:pt x="141288" y="30332"/>
                      <a:pt x="141288" y="30332"/>
                      <a:pt x="141288" y="55109"/>
                    </a:cubicBezTo>
                    <a:cubicBezTo>
                      <a:pt x="141288" y="57717"/>
                      <a:pt x="138698" y="60325"/>
                      <a:pt x="134812" y="60325"/>
                    </a:cubicBezTo>
                    <a:cubicBezTo>
                      <a:pt x="134812" y="60325"/>
                      <a:pt x="134812" y="60325"/>
                      <a:pt x="98550" y="60325"/>
                    </a:cubicBezTo>
                    <a:cubicBezTo>
                      <a:pt x="94665" y="60325"/>
                      <a:pt x="92075" y="57717"/>
                      <a:pt x="92075" y="55109"/>
                    </a:cubicBezTo>
                    <a:cubicBezTo>
                      <a:pt x="92075" y="55109"/>
                      <a:pt x="92075" y="55109"/>
                      <a:pt x="92075" y="30332"/>
                    </a:cubicBezTo>
                    <a:cubicBezTo>
                      <a:pt x="92075" y="26420"/>
                      <a:pt x="94665" y="23812"/>
                      <a:pt x="98550" y="23812"/>
                    </a:cubicBezTo>
                    <a:close/>
                    <a:moveTo>
                      <a:pt x="38225" y="23812"/>
                    </a:moveTo>
                    <a:cubicBezTo>
                      <a:pt x="38225" y="23812"/>
                      <a:pt x="38225" y="23812"/>
                      <a:pt x="74487" y="23812"/>
                    </a:cubicBezTo>
                    <a:cubicBezTo>
                      <a:pt x="78373" y="23812"/>
                      <a:pt x="80963" y="26420"/>
                      <a:pt x="80963" y="30332"/>
                    </a:cubicBezTo>
                    <a:cubicBezTo>
                      <a:pt x="80963" y="30332"/>
                      <a:pt x="80963" y="30332"/>
                      <a:pt x="80963" y="55109"/>
                    </a:cubicBezTo>
                    <a:cubicBezTo>
                      <a:pt x="80963" y="57717"/>
                      <a:pt x="78373" y="60325"/>
                      <a:pt x="74487" y="60325"/>
                    </a:cubicBezTo>
                    <a:cubicBezTo>
                      <a:pt x="74487" y="60325"/>
                      <a:pt x="74487" y="60325"/>
                      <a:pt x="38225" y="60325"/>
                    </a:cubicBezTo>
                    <a:cubicBezTo>
                      <a:pt x="34340" y="60325"/>
                      <a:pt x="31750" y="57717"/>
                      <a:pt x="31750" y="55109"/>
                    </a:cubicBezTo>
                    <a:cubicBezTo>
                      <a:pt x="31750" y="55109"/>
                      <a:pt x="31750" y="55109"/>
                      <a:pt x="31750" y="30332"/>
                    </a:cubicBezTo>
                    <a:cubicBezTo>
                      <a:pt x="31750" y="26420"/>
                      <a:pt x="34340" y="23812"/>
                      <a:pt x="38225" y="23812"/>
                    </a:cubicBezTo>
                    <a:close/>
                    <a:moveTo>
                      <a:pt x="19050" y="11112"/>
                    </a:moveTo>
                    <a:lnTo>
                      <a:pt x="19050" y="319087"/>
                    </a:lnTo>
                    <a:cubicBezTo>
                      <a:pt x="19050" y="319087"/>
                      <a:pt x="19050" y="319087"/>
                      <a:pt x="92054" y="319087"/>
                    </a:cubicBezTo>
                    <a:cubicBezTo>
                      <a:pt x="92054" y="319087"/>
                      <a:pt x="92054" y="319087"/>
                      <a:pt x="92054" y="275091"/>
                    </a:cubicBezTo>
                    <a:cubicBezTo>
                      <a:pt x="92054" y="272503"/>
                      <a:pt x="94661" y="269915"/>
                      <a:pt x="98572" y="269915"/>
                    </a:cubicBezTo>
                    <a:cubicBezTo>
                      <a:pt x="98572" y="269915"/>
                      <a:pt x="98572" y="269915"/>
                      <a:pt x="135074" y="269915"/>
                    </a:cubicBezTo>
                    <a:cubicBezTo>
                      <a:pt x="138985" y="269915"/>
                      <a:pt x="141592" y="272503"/>
                      <a:pt x="141592" y="275091"/>
                    </a:cubicBezTo>
                    <a:cubicBezTo>
                      <a:pt x="141592" y="275091"/>
                      <a:pt x="141592" y="275091"/>
                      <a:pt x="141592" y="319087"/>
                    </a:cubicBezTo>
                    <a:cubicBezTo>
                      <a:pt x="141592" y="319087"/>
                      <a:pt x="141592" y="319087"/>
                      <a:pt x="215900" y="319087"/>
                    </a:cubicBezTo>
                    <a:cubicBezTo>
                      <a:pt x="215900" y="319087"/>
                      <a:pt x="215900" y="319087"/>
                      <a:pt x="215900" y="11112"/>
                    </a:cubicBezTo>
                    <a:cubicBezTo>
                      <a:pt x="215900" y="11112"/>
                      <a:pt x="215900" y="11112"/>
                      <a:pt x="19050" y="11112"/>
                    </a:cubicBezTo>
                    <a:close/>
                    <a:moveTo>
                      <a:pt x="12964" y="0"/>
                    </a:moveTo>
                    <a:cubicBezTo>
                      <a:pt x="12964" y="0"/>
                      <a:pt x="12964" y="0"/>
                      <a:pt x="220399" y="0"/>
                    </a:cubicBezTo>
                    <a:cubicBezTo>
                      <a:pt x="220399" y="0"/>
                      <a:pt x="221695" y="0"/>
                      <a:pt x="221695" y="0"/>
                    </a:cubicBezTo>
                    <a:cubicBezTo>
                      <a:pt x="224288" y="0"/>
                      <a:pt x="226881" y="2592"/>
                      <a:pt x="226881" y="6480"/>
                    </a:cubicBezTo>
                    <a:cubicBezTo>
                      <a:pt x="226881" y="6480"/>
                      <a:pt x="226881" y="6480"/>
                      <a:pt x="226881" y="320124"/>
                    </a:cubicBezTo>
                    <a:cubicBezTo>
                      <a:pt x="230770" y="320124"/>
                      <a:pt x="233363" y="322716"/>
                      <a:pt x="233363" y="325308"/>
                    </a:cubicBezTo>
                    <a:cubicBezTo>
                      <a:pt x="233363" y="329196"/>
                      <a:pt x="230770" y="331788"/>
                      <a:pt x="226881" y="331788"/>
                    </a:cubicBezTo>
                    <a:cubicBezTo>
                      <a:pt x="226881" y="331788"/>
                      <a:pt x="226881" y="331788"/>
                      <a:pt x="6482" y="331788"/>
                    </a:cubicBezTo>
                    <a:cubicBezTo>
                      <a:pt x="2593" y="331788"/>
                      <a:pt x="0" y="329196"/>
                      <a:pt x="0" y="325308"/>
                    </a:cubicBezTo>
                    <a:cubicBezTo>
                      <a:pt x="0" y="322716"/>
                      <a:pt x="2593" y="320124"/>
                      <a:pt x="6482" y="320124"/>
                    </a:cubicBezTo>
                    <a:cubicBezTo>
                      <a:pt x="6482" y="320124"/>
                      <a:pt x="6482" y="320124"/>
                      <a:pt x="6482" y="6480"/>
                    </a:cubicBezTo>
                    <a:cubicBezTo>
                      <a:pt x="6482" y="2592"/>
                      <a:pt x="9075" y="0"/>
                      <a:pt x="1296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cs typeface="+mn-ea"/>
                  <a:sym typeface="+mn-lt"/>
                </a:endParaRPr>
              </a:p>
            </p:txBody>
          </p:sp>
          <p:sp>
            <p:nvSpPr>
              <p:cNvPr id="27" name="Freeform: Shape 26">
                <a:extLst>
                  <a:ext uri="{FF2B5EF4-FFF2-40B4-BE49-F238E27FC236}">
                    <a16:creationId xmlns:a16="http://schemas.microsoft.com/office/drawing/2014/main" id="{4CA03E47-0E5E-4C9B-B10A-334112AD501B}"/>
                  </a:ext>
                </a:extLst>
              </p:cNvPr>
              <p:cNvSpPr/>
              <p:nvPr/>
            </p:nvSpPr>
            <p:spPr>
              <a:xfrm>
                <a:off x="1023836" y="3042856"/>
                <a:ext cx="2017816" cy="3063542"/>
              </a:xfrm>
              <a:custGeom>
                <a:avLst/>
                <a:gdLst>
                  <a:gd name="connsiteX0" fmla="*/ 153811 w 217488"/>
                  <a:gd name="connsiteY0" fmla="*/ 134937 h 330200"/>
                  <a:gd name="connsiteX1" fmla="*/ 158750 w 217488"/>
                  <a:gd name="connsiteY1" fmla="*/ 140091 h 330200"/>
                  <a:gd name="connsiteX2" fmla="*/ 158750 w 217488"/>
                  <a:gd name="connsiteY2" fmla="*/ 307584 h 330200"/>
                  <a:gd name="connsiteX3" fmla="*/ 153811 w 217488"/>
                  <a:gd name="connsiteY3" fmla="*/ 312737 h 330200"/>
                  <a:gd name="connsiteX4" fmla="*/ 147637 w 217488"/>
                  <a:gd name="connsiteY4" fmla="*/ 307584 h 330200"/>
                  <a:gd name="connsiteX5" fmla="*/ 147637 w 217488"/>
                  <a:gd name="connsiteY5" fmla="*/ 140091 h 330200"/>
                  <a:gd name="connsiteX6" fmla="*/ 153811 w 217488"/>
                  <a:gd name="connsiteY6" fmla="*/ 134937 h 330200"/>
                  <a:gd name="connsiteX7" fmla="*/ 135732 w 217488"/>
                  <a:gd name="connsiteY7" fmla="*/ 134937 h 330200"/>
                  <a:gd name="connsiteX8" fmla="*/ 141288 w 217488"/>
                  <a:gd name="connsiteY8" fmla="*/ 140091 h 330200"/>
                  <a:gd name="connsiteX9" fmla="*/ 141288 w 217488"/>
                  <a:gd name="connsiteY9" fmla="*/ 307584 h 330200"/>
                  <a:gd name="connsiteX10" fmla="*/ 135732 w 217488"/>
                  <a:gd name="connsiteY10" fmla="*/ 312737 h 330200"/>
                  <a:gd name="connsiteX11" fmla="*/ 130175 w 217488"/>
                  <a:gd name="connsiteY11" fmla="*/ 307584 h 330200"/>
                  <a:gd name="connsiteX12" fmla="*/ 130175 w 217488"/>
                  <a:gd name="connsiteY12" fmla="*/ 140091 h 330200"/>
                  <a:gd name="connsiteX13" fmla="*/ 135732 w 217488"/>
                  <a:gd name="connsiteY13" fmla="*/ 134937 h 330200"/>
                  <a:gd name="connsiteX14" fmla="*/ 118269 w 217488"/>
                  <a:gd name="connsiteY14" fmla="*/ 134937 h 330200"/>
                  <a:gd name="connsiteX15" fmla="*/ 123825 w 217488"/>
                  <a:gd name="connsiteY15" fmla="*/ 140091 h 330200"/>
                  <a:gd name="connsiteX16" fmla="*/ 123825 w 217488"/>
                  <a:gd name="connsiteY16" fmla="*/ 307584 h 330200"/>
                  <a:gd name="connsiteX17" fmla="*/ 118269 w 217488"/>
                  <a:gd name="connsiteY17" fmla="*/ 312737 h 330200"/>
                  <a:gd name="connsiteX18" fmla="*/ 112712 w 217488"/>
                  <a:gd name="connsiteY18" fmla="*/ 307584 h 330200"/>
                  <a:gd name="connsiteX19" fmla="*/ 112712 w 217488"/>
                  <a:gd name="connsiteY19" fmla="*/ 140091 h 330200"/>
                  <a:gd name="connsiteX20" fmla="*/ 118269 w 217488"/>
                  <a:gd name="connsiteY20" fmla="*/ 134937 h 330200"/>
                  <a:gd name="connsiteX21" fmla="*/ 100013 w 217488"/>
                  <a:gd name="connsiteY21" fmla="*/ 134937 h 330200"/>
                  <a:gd name="connsiteX22" fmla="*/ 104775 w 217488"/>
                  <a:gd name="connsiteY22" fmla="*/ 140091 h 330200"/>
                  <a:gd name="connsiteX23" fmla="*/ 104775 w 217488"/>
                  <a:gd name="connsiteY23" fmla="*/ 307584 h 330200"/>
                  <a:gd name="connsiteX24" fmla="*/ 100013 w 217488"/>
                  <a:gd name="connsiteY24" fmla="*/ 312737 h 330200"/>
                  <a:gd name="connsiteX25" fmla="*/ 95250 w 217488"/>
                  <a:gd name="connsiteY25" fmla="*/ 307584 h 330200"/>
                  <a:gd name="connsiteX26" fmla="*/ 95250 w 217488"/>
                  <a:gd name="connsiteY26" fmla="*/ 140091 h 330200"/>
                  <a:gd name="connsiteX27" fmla="*/ 100013 w 217488"/>
                  <a:gd name="connsiteY27" fmla="*/ 134937 h 330200"/>
                  <a:gd name="connsiteX28" fmla="*/ 81757 w 217488"/>
                  <a:gd name="connsiteY28" fmla="*/ 134937 h 330200"/>
                  <a:gd name="connsiteX29" fmla="*/ 87313 w 217488"/>
                  <a:gd name="connsiteY29" fmla="*/ 140091 h 330200"/>
                  <a:gd name="connsiteX30" fmla="*/ 87313 w 217488"/>
                  <a:gd name="connsiteY30" fmla="*/ 307584 h 330200"/>
                  <a:gd name="connsiteX31" fmla="*/ 81757 w 217488"/>
                  <a:gd name="connsiteY31" fmla="*/ 312737 h 330200"/>
                  <a:gd name="connsiteX32" fmla="*/ 76200 w 217488"/>
                  <a:gd name="connsiteY32" fmla="*/ 307584 h 330200"/>
                  <a:gd name="connsiteX33" fmla="*/ 76200 w 217488"/>
                  <a:gd name="connsiteY33" fmla="*/ 140091 h 330200"/>
                  <a:gd name="connsiteX34" fmla="*/ 81757 w 217488"/>
                  <a:gd name="connsiteY34" fmla="*/ 134937 h 330200"/>
                  <a:gd name="connsiteX35" fmla="*/ 63676 w 217488"/>
                  <a:gd name="connsiteY35" fmla="*/ 134937 h 330200"/>
                  <a:gd name="connsiteX36" fmla="*/ 69850 w 217488"/>
                  <a:gd name="connsiteY36" fmla="*/ 140091 h 330200"/>
                  <a:gd name="connsiteX37" fmla="*/ 69850 w 217488"/>
                  <a:gd name="connsiteY37" fmla="*/ 307584 h 330200"/>
                  <a:gd name="connsiteX38" fmla="*/ 63676 w 217488"/>
                  <a:gd name="connsiteY38" fmla="*/ 312737 h 330200"/>
                  <a:gd name="connsiteX39" fmla="*/ 58737 w 217488"/>
                  <a:gd name="connsiteY39" fmla="*/ 307584 h 330200"/>
                  <a:gd name="connsiteX40" fmla="*/ 58737 w 217488"/>
                  <a:gd name="connsiteY40" fmla="*/ 140091 h 330200"/>
                  <a:gd name="connsiteX41" fmla="*/ 63676 w 217488"/>
                  <a:gd name="connsiteY41" fmla="*/ 134937 h 330200"/>
                  <a:gd name="connsiteX42" fmla="*/ 50800 w 217488"/>
                  <a:gd name="connsiteY42" fmla="*/ 127000 h 330200"/>
                  <a:gd name="connsiteX43" fmla="*/ 50800 w 217488"/>
                  <a:gd name="connsiteY43" fmla="*/ 319088 h 330200"/>
                  <a:gd name="connsiteX44" fmla="*/ 166688 w 217488"/>
                  <a:gd name="connsiteY44" fmla="*/ 319088 h 330200"/>
                  <a:gd name="connsiteX45" fmla="*/ 166688 w 217488"/>
                  <a:gd name="connsiteY45" fmla="*/ 127000 h 330200"/>
                  <a:gd name="connsiteX46" fmla="*/ 61912 w 217488"/>
                  <a:gd name="connsiteY46" fmla="*/ 71437 h 330200"/>
                  <a:gd name="connsiteX47" fmla="*/ 61912 w 217488"/>
                  <a:gd name="connsiteY47" fmla="*/ 115887 h 330200"/>
                  <a:gd name="connsiteX48" fmla="*/ 72319 w 217488"/>
                  <a:gd name="connsiteY48" fmla="*/ 115887 h 330200"/>
                  <a:gd name="connsiteX49" fmla="*/ 72319 w 217488"/>
                  <a:gd name="connsiteY49" fmla="*/ 79281 h 330200"/>
                  <a:gd name="connsiteX50" fmla="*/ 77523 w 217488"/>
                  <a:gd name="connsiteY50" fmla="*/ 74051 h 330200"/>
                  <a:gd name="connsiteX51" fmla="*/ 84027 w 217488"/>
                  <a:gd name="connsiteY51" fmla="*/ 79281 h 330200"/>
                  <a:gd name="connsiteX52" fmla="*/ 84027 w 217488"/>
                  <a:gd name="connsiteY52" fmla="*/ 115887 h 330200"/>
                  <a:gd name="connsiteX53" fmla="*/ 93133 w 217488"/>
                  <a:gd name="connsiteY53" fmla="*/ 115887 h 330200"/>
                  <a:gd name="connsiteX54" fmla="*/ 93133 w 217488"/>
                  <a:gd name="connsiteY54" fmla="*/ 79281 h 330200"/>
                  <a:gd name="connsiteX55" fmla="*/ 98337 w 217488"/>
                  <a:gd name="connsiteY55" fmla="*/ 74051 h 330200"/>
                  <a:gd name="connsiteX56" fmla="*/ 103540 w 217488"/>
                  <a:gd name="connsiteY56" fmla="*/ 79281 h 330200"/>
                  <a:gd name="connsiteX57" fmla="*/ 103540 w 217488"/>
                  <a:gd name="connsiteY57" fmla="*/ 115887 h 330200"/>
                  <a:gd name="connsiteX58" fmla="*/ 113947 w 217488"/>
                  <a:gd name="connsiteY58" fmla="*/ 115887 h 330200"/>
                  <a:gd name="connsiteX59" fmla="*/ 113947 w 217488"/>
                  <a:gd name="connsiteY59" fmla="*/ 79281 h 330200"/>
                  <a:gd name="connsiteX60" fmla="*/ 119151 w 217488"/>
                  <a:gd name="connsiteY60" fmla="*/ 74051 h 330200"/>
                  <a:gd name="connsiteX61" fmla="*/ 124354 w 217488"/>
                  <a:gd name="connsiteY61" fmla="*/ 79281 h 330200"/>
                  <a:gd name="connsiteX62" fmla="*/ 124354 w 217488"/>
                  <a:gd name="connsiteY62" fmla="*/ 115887 h 330200"/>
                  <a:gd name="connsiteX63" fmla="*/ 133460 w 217488"/>
                  <a:gd name="connsiteY63" fmla="*/ 115887 h 330200"/>
                  <a:gd name="connsiteX64" fmla="*/ 133460 w 217488"/>
                  <a:gd name="connsiteY64" fmla="*/ 79281 h 330200"/>
                  <a:gd name="connsiteX65" fmla="*/ 139965 w 217488"/>
                  <a:gd name="connsiteY65" fmla="*/ 74051 h 330200"/>
                  <a:gd name="connsiteX66" fmla="*/ 145168 w 217488"/>
                  <a:gd name="connsiteY66" fmla="*/ 79281 h 330200"/>
                  <a:gd name="connsiteX67" fmla="*/ 145168 w 217488"/>
                  <a:gd name="connsiteY67" fmla="*/ 115887 h 330200"/>
                  <a:gd name="connsiteX68" fmla="*/ 155575 w 217488"/>
                  <a:gd name="connsiteY68" fmla="*/ 115887 h 330200"/>
                  <a:gd name="connsiteX69" fmla="*/ 155575 w 217488"/>
                  <a:gd name="connsiteY69" fmla="*/ 71437 h 330200"/>
                  <a:gd name="connsiteX70" fmla="*/ 61912 w 217488"/>
                  <a:gd name="connsiteY70" fmla="*/ 71437 h 330200"/>
                  <a:gd name="connsiteX71" fmla="*/ 77787 w 217488"/>
                  <a:gd name="connsiteY71" fmla="*/ 26987 h 330200"/>
                  <a:gd name="connsiteX72" fmla="*/ 77787 w 217488"/>
                  <a:gd name="connsiteY72" fmla="*/ 60325 h 330200"/>
                  <a:gd name="connsiteX73" fmla="*/ 82947 w 217488"/>
                  <a:gd name="connsiteY73" fmla="*/ 60325 h 330200"/>
                  <a:gd name="connsiteX74" fmla="*/ 82947 w 217488"/>
                  <a:gd name="connsiteY74" fmla="*/ 39809 h 330200"/>
                  <a:gd name="connsiteX75" fmla="*/ 88106 w 217488"/>
                  <a:gd name="connsiteY75" fmla="*/ 34680 h 330200"/>
                  <a:gd name="connsiteX76" fmla="*/ 94555 w 217488"/>
                  <a:gd name="connsiteY76" fmla="*/ 39809 h 330200"/>
                  <a:gd name="connsiteX77" fmla="*/ 94555 w 217488"/>
                  <a:gd name="connsiteY77" fmla="*/ 60325 h 330200"/>
                  <a:gd name="connsiteX78" fmla="*/ 103584 w 217488"/>
                  <a:gd name="connsiteY78" fmla="*/ 60325 h 330200"/>
                  <a:gd name="connsiteX79" fmla="*/ 103584 w 217488"/>
                  <a:gd name="connsiteY79" fmla="*/ 39809 h 330200"/>
                  <a:gd name="connsiteX80" fmla="*/ 108744 w 217488"/>
                  <a:gd name="connsiteY80" fmla="*/ 34680 h 330200"/>
                  <a:gd name="connsiteX81" fmla="*/ 113903 w 217488"/>
                  <a:gd name="connsiteY81" fmla="*/ 39809 h 330200"/>
                  <a:gd name="connsiteX82" fmla="*/ 113903 w 217488"/>
                  <a:gd name="connsiteY82" fmla="*/ 60325 h 330200"/>
                  <a:gd name="connsiteX83" fmla="*/ 122932 w 217488"/>
                  <a:gd name="connsiteY83" fmla="*/ 60325 h 330200"/>
                  <a:gd name="connsiteX84" fmla="*/ 122932 w 217488"/>
                  <a:gd name="connsiteY84" fmla="*/ 39809 h 330200"/>
                  <a:gd name="connsiteX85" fmla="*/ 129381 w 217488"/>
                  <a:gd name="connsiteY85" fmla="*/ 34680 h 330200"/>
                  <a:gd name="connsiteX86" fmla="*/ 134541 w 217488"/>
                  <a:gd name="connsiteY86" fmla="*/ 39809 h 330200"/>
                  <a:gd name="connsiteX87" fmla="*/ 134541 w 217488"/>
                  <a:gd name="connsiteY87" fmla="*/ 60325 h 330200"/>
                  <a:gd name="connsiteX88" fmla="*/ 139700 w 217488"/>
                  <a:gd name="connsiteY88" fmla="*/ 60325 h 330200"/>
                  <a:gd name="connsiteX89" fmla="*/ 139700 w 217488"/>
                  <a:gd name="connsiteY89" fmla="*/ 26987 h 330200"/>
                  <a:gd name="connsiteX90" fmla="*/ 77787 w 217488"/>
                  <a:gd name="connsiteY90" fmla="*/ 26987 h 330200"/>
                  <a:gd name="connsiteX91" fmla="*/ 108744 w 217488"/>
                  <a:gd name="connsiteY91" fmla="*/ 0 h 330200"/>
                  <a:gd name="connsiteX92" fmla="*/ 113923 w 217488"/>
                  <a:gd name="connsiteY92" fmla="*/ 5159 h 330200"/>
                  <a:gd name="connsiteX93" fmla="*/ 113923 w 217488"/>
                  <a:gd name="connsiteY93" fmla="*/ 16768 h 330200"/>
                  <a:gd name="connsiteX94" fmla="*/ 144992 w 217488"/>
                  <a:gd name="connsiteY94" fmla="*/ 16768 h 330200"/>
                  <a:gd name="connsiteX95" fmla="*/ 151465 w 217488"/>
                  <a:gd name="connsiteY95" fmla="*/ 21927 h 330200"/>
                  <a:gd name="connsiteX96" fmla="*/ 151465 w 217488"/>
                  <a:gd name="connsiteY96" fmla="*/ 60622 h 330200"/>
                  <a:gd name="connsiteX97" fmla="*/ 160527 w 217488"/>
                  <a:gd name="connsiteY97" fmla="*/ 60622 h 330200"/>
                  <a:gd name="connsiteX98" fmla="*/ 165705 w 217488"/>
                  <a:gd name="connsiteY98" fmla="*/ 65782 h 330200"/>
                  <a:gd name="connsiteX99" fmla="*/ 165705 w 217488"/>
                  <a:gd name="connsiteY99" fmla="*/ 116086 h 330200"/>
                  <a:gd name="connsiteX100" fmla="*/ 172178 w 217488"/>
                  <a:gd name="connsiteY100" fmla="*/ 116086 h 330200"/>
                  <a:gd name="connsiteX101" fmla="*/ 178651 w 217488"/>
                  <a:gd name="connsiteY101" fmla="*/ 122535 h 330200"/>
                  <a:gd name="connsiteX102" fmla="*/ 178651 w 217488"/>
                  <a:gd name="connsiteY102" fmla="*/ 318592 h 330200"/>
                  <a:gd name="connsiteX103" fmla="*/ 212310 w 217488"/>
                  <a:gd name="connsiteY103" fmla="*/ 318592 h 330200"/>
                  <a:gd name="connsiteX104" fmla="*/ 217488 w 217488"/>
                  <a:gd name="connsiteY104" fmla="*/ 325041 h 330200"/>
                  <a:gd name="connsiteX105" fmla="*/ 212310 w 217488"/>
                  <a:gd name="connsiteY105" fmla="*/ 330200 h 330200"/>
                  <a:gd name="connsiteX106" fmla="*/ 5178 w 217488"/>
                  <a:gd name="connsiteY106" fmla="*/ 330200 h 330200"/>
                  <a:gd name="connsiteX107" fmla="*/ 0 w 217488"/>
                  <a:gd name="connsiteY107" fmla="*/ 325041 h 330200"/>
                  <a:gd name="connsiteX108" fmla="*/ 5178 w 217488"/>
                  <a:gd name="connsiteY108" fmla="*/ 318592 h 330200"/>
                  <a:gd name="connsiteX109" fmla="*/ 38837 w 217488"/>
                  <a:gd name="connsiteY109" fmla="*/ 318592 h 330200"/>
                  <a:gd name="connsiteX110" fmla="*/ 38837 w 217488"/>
                  <a:gd name="connsiteY110" fmla="*/ 122535 h 330200"/>
                  <a:gd name="connsiteX111" fmla="*/ 45310 w 217488"/>
                  <a:gd name="connsiteY111" fmla="*/ 116086 h 330200"/>
                  <a:gd name="connsiteX112" fmla="*/ 51783 w 217488"/>
                  <a:gd name="connsiteY112" fmla="*/ 116086 h 330200"/>
                  <a:gd name="connsiteX113" fmla="*/ 51783 w 217488"/>
                  <a:gd name="connsiteY113" fmla="*/ 65782 h 330200"/>
                  <a:gd name="connsiteX114" fmla="*/ 56961 w 217488"/>
                  <a:gd name="connsiteY114" fmla="*/ 60622 h 330200"/>
                  <a:gd name="connsiteX115" fmla="*/ 66023 w 217488"/>
                  <a:gd name="connsiteY115" fmla="*/ 60622 h 330200"/>
                  <a:gd name="connsiteX116" fmla="*/ 66023 w 217488"/>
                  <a:gd name="connsiteY116" fmla="*/ 21927 h 330200"/>
                  <a:gd name="connsiteX117" fmla="*/ 72496 w 217488"/>
                  <a:gd name="connsiteY117" fmla="*/ 16768 h 330200"/>
                  <a:gd name="connsiteX118" fmla="*/ 103566 w 217488"/>
                  <a:gd name="connsiteY118" fmla="*/ 16768 h 330200"/>
                  <a:gd name="connsiteX119" fmla="*/ 103566 w 217488"/>
                  <a:gd name="connsiteY119" fmla="*/ 5159 h 330200"/>
                  <a:gd name="connsiteX120" fmla="*/ 108744 w 217488"/>
                  <a:gd name="connsiteY120"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17488" h="330200">
                    <a:moveTo>
                      <a:pt x="153811" y="134937"/>
                    </a:moveTo>
                    <a:cubicBezTo>
                      <a:pt x="156281" y="134937"/>
                      <a:pt x="158750" y="137514"/>
                      <a:pt x="158750" y="140091"/>
                    </a:cubicBezTo>
                    <a:cubicBezTo>
                      <a:pt x="158750" y="140091"/>
                      <a:pt x="158750" y="140091"/>
                      <a:pt x="158750" y="307584"/>
                    </a:cubicBezTo>
                    <a:cubicBezTo>
                      <a:pt x="158750" y="310160"/>
                      <a:pt x="156281" y="312737"/>
                      <a:pt x="153811" y="312737"/>
                    </a:cubicBezTo>
                    <a:cubicBezTo>
                      <a:pt x="150107" y="312737"/>
                      <a:pt x="147637" y="310160"/>
                      <a:pt x="147637" y="307584"/>
                    </a:cubicBezTo>
                    <a:cubicBezTo>
                      <a:pt x="147637" y="307584"/>
                      <a:pt x="147637" y="307584"/>
                      <a:pt x="147637" y="140091"/>
                    </a:cubicBezTo>
                    <a:cubicBezTo>
                      <a:pt x="147637" y="137514"/>
                      <a:pt x="150107" y="134937"/>
                      <a:pt x="153811" y="134937"/>
                    </a:cubicBezTo>
                    <a:close/>
                    <a:moveTo>
                      <a:pt x="135732" y="134937"/>
                    </a:moveTo>
                    <a:cubicBezTo>
                      <a:pt x="138510" y="134937"/>
                      <a:pt x="141288" y="137514"/>
                      <a:pt x="141288" y="140091"/>
                    </a:cubicBezTo>
                    <a:cubicBezTo>
                      <a:pt x="141288" y="140091"/>
                      <a:pt x="141288" y="140091"/>
                      <a:pt x="141288" y="307584"/>
                    </a:cubicBezTo>
                    <a:cubicBezTo>
                      <a:pt x="141288" y="310160"/>
                      <a:pt x="138510" y="312737"/>
                      <a:pt x="135732" y="312737"/>
                    </a:cubicBezTo>
                    <a:cubicBezTo>
                      <a:pt x="131564" y="312737"/>
                      <a:pt x="130175" y="310160"/>
                      <a:pt x="130175" y="307584"/>
                    </a:cubicBezTo>
                    <a:cubicBezTo>
                      <a:pt x="130175" y="307584"/>
                      <a:pt x="130175" y="307584"/>
                      <a:pt x="130175" y="140091"/>
                    </a:cubicBezTo>
                    <a:cubicBezTo>
                      <a:pt x="130175" y="137514"/>
                      <a:pt x="131564" y="134937"/>
                      <a:pt x="135732" y="134937"/>
                    </a:cubicBezTo>
                    <a:close/>
                    <a:moveTo>
                      <a:pt x="118269" y="134937"/>
                    </a:moveTo>
                    <a:cubicBezTo>
                      <a:pt x="121047" y="134937"/>
                      <a:pt x="123825" y="137514"/>
                      <a:pt x="123825" y="140091"/>
                    </a:cubicBezTo>
                    <a:cubicBezTo>
                      <a:pt x="123825" y="140091"/>
                      <a:pt x="123825" y="140091"/>
                      <a:pt x="123825" y="307584"/>
                    </a:cubicBezTo>
                    <a:cubicBezTo>
                      <a:pt x="123825" y="310160"/>
                      <a:pt x="121047" y="312737"/>
                      <a:pt x="118269" y="312737"/>
                    </a:cubicBezTo>
                    <a:cubicBezTo>
                      <a:pt x="115490" y="312737"/>
                      <a:pt x="112712" y="310160"/>
                      <a:pt x="112712" y="307584"/>
                    </a:cubicBezTo>
                    <a:cubicBezTo>
                      <a:pt x="112712" y="307584"/>
                      <a:pt x="112712" y="307584"/>
                      <a:pt x="112712" y="140091"/>
                    </a:cubicBezTo>
                    <a:cubicBezTo>
                      <a:pt x="112712" y="137514"/>
                      <a:pt x="115490" y="134937"/>
                      <a:pt x="118269" y="134937"/>
                    </a:cubicBezTo>
                    <a:close/>
                    <a:moveTo>
                      <a:pt x="100013" y="134937"/>
                    </a:moveTo>
                    <a:cubicBezTo>
                      <a:pt x="102394" y="134937"/>
                      <a:pt x="104775" y="137514"/>
                      <a:pt x="104775" y="140091"/>
                    </a:cubicBezTo>
                    <a:cubicBezTo>
                      <a:pt x="104775" y="140091"/>
                      <a:pt x="104775" y="140091"/>
                      <a:pt x="104775" y="307584"/>
                    </a:cubicBezTo>
                    <a:cubicBezTo>
                      <a:pt x="104775" y="310160"/>
                      <a:pt x="102394" y="312737"/>
                      <a:pt x="100013" y="312737"/>
                    </a:cubicBezTo>
                    <a:cubicBezTo>
                      <a:pt x="97631" y="312737"/>
                      <a:pt x="95250" y="310160"/>
                      <a:pt x="95250" y="307584"/>
                    </a:cubicBezTo>
                    <a:cubicBezTo>
                      <a:pt x="95250" y="307584"/>
                      <a:pt x="95250" y="307584"/>
                      <a:pt x="95250" y="140091"/>
                    </a:cubicBezTo>
                    <a:cubicBezTo>
                      <a:pt x="95250" y="137514"/>
                      <a:pt x="97631" y="134937"/>
                      <a:pt x="100013" y="134937"/>
                    </a:cubicBezTo>
                    <a:close/>
                    <a:moveTo>
                      <a:pt x="81757" y="134937"/>
                    </a:moveTo>
                    <a:cubicBezTo>
                      <a:pt x="85924" y="134937"/>
                      <a:pt x="87313" y="137514"/>
                      <a:pt x="87313" y="140091"/>
                    </a:cubicBezTo>
                    <a:cubicBezTo>
                      <a:pt x="87313" y="140091"/>
                      <a:pt x="87313" y="140091"/>
                      <a:pt x="87313" y="307584"/>
                    </a:cubicBezTo>
                    <a:cubicBezTo>
                      <a:pt x="87313" y="310160"/>
                      <a:pt x="85924" y="312737"/>
                      <a:pt x="81757" y="312737"/>
                    </a:cubicBezTo>
                    <a:cubicBezTo>
                      <a:pt x="78978" y="312737"/>
                      <a:pt x="76200" y="310160"/>
                      <a:pt x="76200" y="307584"/>
                    </a:cubicBezTo>
                    <a:cubicBezTo>
                      <a:pt x="76200" y="307584"/>
                      <a:pt x="76200" y="307584"/>
                      <a:pt x="76200" y="140091"/>
                    </a:cubicBezTo>
                    <a:cubicBezTo>
                      <a:pt x="76200" y="137514"/>
                      <a:pt x="78978" y="134937"/>
                      <a:pt x="81757" y="134937"/>
                    </a:cubicBezTo>
                    <a:close/>
                    <a:moveTo>
                      <a:pt x="63676" y="134937"/>
                    </a:moveTo>
                    <a:cubicBezTo>
                      <a:pt x="67381" y="134937"/>
                      <a:pt x="69850" y="137514"/>
                      <a:pt x="69850" y="140091"/>
                    </a:cubicBezTo>
                    <a:cubicBezTo>
                      <a:pt x="69850" y="140091"/>
                      <a:pt x="69850" y="140091"/>
                      <a:pt x="69850" y="307584"/>
                    </a:cubicBezTo>
                    <a:cubicBezTo>
                      <a:pt x="69850" y="310160"/>
                      <a:pt x="67381" y="312737"/>
                      <a:pt x="63676" y="312737"/>
                    </a:cubicBezTo>
                    <a:cubicBezTo>
                      <a:pt x="61207" y="312737"/>
                      <a:pt x="58737" y="310160"/>
                      <a:pt x="58737" y="307584"/>
                    </a:cubicBezTo>
                    <a:cubicBezTo>
                      <a:pt x="58737" y="307584"/>
                      <a:pt x="58737" y="307584"/>
                      <a:pt x="58737" y="140091"/>
                    </a:cubicBezTo>
                    <a:cubicBezTo>
                      <a:pt x="58737" y="137514"/>
                      <a:pt x="61207" y="134937"/>
                      <a:pt x="63676" y="134937"/>
                    </a:cubicBezTo>
                    <a:close/>
                    <a:moveTo>
                      <a:pt x="50800" y="127000"/>
                    </a:moveTo>
                    <a:lnTo>
                      <a:pt x="50800" y="319088"/>
                    </a:lnTo>
                    <a:lnTo>
                      <a:pt x="166688" y="319088"/>
                    </a:lnTo>
                    <a:lnTo>
                      <a:pt x="166688" y="127000"/>
                    </a:lnTo>
                    <a:close/>
                    <a:moveTo>
                      <a:pt x="61912" y="71437"/>
                    </a:moveTo>
                    <a:lnTo>
                      <a:pt x="61912" y="115887"/>
                    </a:lnTo>
                    <a:cubicBezTo>
                      <a:pt x="61912" y="115887"/>
                      <a:pt x="61912" y="115887"/>
                      <a:pt x="72319" y="115887"/>
                    </a:cubicBezTo>
                    <a:cubicBezTo>
                      <a:pt x="72319" y="115887"/>
                      <a:pt x="72319" y="115887"/>
                      <a:pt x="72319" y="79281"/>
                    </a:cubicBezTo>
                    <a:cubicBezTo>
                      <a:pt x="72319" y="76666"/>
                      <a:pt x="74921" y="74051"/>
                      <a:pt x="77523" y="74051"/>
                    </a:cubicBezTo>
                    <a:cubicBezTo>
                      <a:pt x="81425" y="74051"/>
                      <a:pt x="84027" y="76666"/>
                      <a:pt x="84027" y="79281"/>
                    </a:cubicBezTo>
                    <a:cubicBezTo>
                      <a:pt x="84027" y="79281"/>
                      <a:pt x="84027" y="79281"/>
                      <a:pt x="84027" y="115887"/>
                    </a:cubicBezTo>
                    <a:cubicBezTo>
                      <a:pt x="84027" y="115887"/>
                      <a:pt x="84027" y="115887"/>
                      <a:pt x="93133" y="115887"/>
                    </a:cubicBezTo>
                    <a:cubicBezTo>
                      <a:pt x="93133" y="115887"/>
                      <a:pt x="93133" y="115887"/>
                      <a:pt x="93133" y="79281"/>
                    </a:cubicBezTo>
                    <a:cubicBezTo>
                      <a:pt x="93133" y="76666"/>
                      <a:pt x="95735" y="74051"/>
                      <a:pt x="98337" y="74051"/>
                    </a:cubicBezTo>
                    <a:cubicBezTo>
                      <a:pt x="100938" y="74051"/>
                      <a:pt x="103540" y="76666"/>
                      <a:pt x="103540" y="79281"/>
                    </a:cubicBezTo>
                    <a:cubicBezTo>
                      <a:pt x="103540" y="79281"/>
                      <a:pt x="103540" y="79281"/>
                      <a:pt x="103540" y="115887"/>
                    </a:cubicBezTo>
                    <a:cubicBezTo>
                      <a:pt x="103540" y="115887"/>
                      <a:pt x="103540" y="115887"/>
                      <a:pt x="113947" y="115887"/>
                    </a:cubicBezTo>
                    <a:cubicBezTo>
                      <a:pt x="113947" y="115887"/>
                      <a:pt x="113947" y="115887"/>
                      <a:pt x="113947" y="79281"/>
                    </a:cubicBezTo>
                    <a:cubicBezTo>
                      <a:pt x="113947" y="76666"/>
                      <a:pt x="116549" y="74051"/>
                      <a:pt x="119151" y="74051"/>
                    </a:cubicBezTo>
                    <a:cubicBezTo>
                      <a:pt x="121752" y="74051"/>
                      <a:pt x="124354" y="76666"/>
                      <a:pt x="124354" y="79281"/>
                    </a:cubicBezTo>
                    <a:cubicBezTo>
                      <a:pt x="124354" y="79281"/>
                      <a:pt x="124354" y="79281"/>
                      <a:pt x="124354" y="115887"/>
                    </a:cubicBezTo>
                    <a:cubicBezTo>
                      <a:pt x="124354" y="115887"/>
                      <a:pt x="124354" y="115887"/>
                      <a:pt x="133460" y="115887"/>
                    </a:cubicBezTo>
                    <a:cubicBezTo>
                      <a:pt x="133460" y="115887"/>
                      <a:pt x="133460" y="115887"/>
                      <a:pt x="133460" y="79281"/>
                    </a:cubicBezTo>
                    <a:cubicBezTo>
                      <a:pt x="133460" y="76666"/>
                      <a:pt x="136062" y="74051"/>
                      <a:pt x="139965" y="74051"/>
                    </a:cubicBezTo>
                    <a:cubicBezTo>
                      <a:pt x="142566" y="74051"/>
                      <a:pt x="145168" y="76666"/>
                      <a:pt x="145168" y="79281"/>
                    </a:cubicBezTo>
                    <a:cubicBezTo>
                      <a:pt x="145168" y="79281"/>
                      <a:pt x="145168" y="79281"/>
                      <a:pt x="145168" y="115887"/>
                    </a:cubicBezTo>
                    <a:cubicBezTo>
                      <a:pt x="145168" y="115887"/>
                      <a:pt x="145168" y="115887"/>
                      <a:pt x="155575" y="115887"/>
                    </a:cubicBezTo>
                    <a:cubicBezTo>
                      <a:pt x="155575" y="115887"/>
                      <a:pt x="155575" y="115887"/>
                      <a:pt x="155575" y="71437"/>
                    </a:cubicBezTo>
                    <a:cubicBezTo>
                      <a:pt x="155575" y="71437"/>
                      <a:pt x="155575" y="71437"/>
                      <a:pt x="61912" y="71437"/>
                    </a:cubicBezTo>
                    <a:close/>
                    <a:moveTo>
                      <a:pt x="77787" y="26987"/>
                    </a:moveTo>
                    <a:lnTo>
                      <a:pt x="77787" y="60325"/>
                    </a:lnTo>
                    <a:cubicBezTo>
                      <a:pt x="77787" y="60325"/>
                      <a:pt x="77787" y="60325"/>
                      <a:pt x="82947" y="60325"/>
                    </a:cubicBezTo>
                    <a:cubicBezTo>
                      <a:pt x="82947" y="60325"/>
                      <a:pt x="82947" y="60325"/>
                      <a:pt x="82947" y="39809"/>
                    </a:cubicBezTo>
                    <a:cubicBezTo>
                      <a:pt x="82947" y="37245"/>
                      <a:pt x="85526" y="34680"/>
                      <a:pt x="88106" y="34680"/>
                    </a:cubicBezTo>
                    <a:cubicBezTo>
                      <a:pt x="91976" y="34680"/>
                      <a:pt x="94555" y="37245"/>
                      <a:pt x="94555" y="39809"/>
                    </a:cubicBezTo>
                    <a:cubicBezTo>
                      <a:pt x="94555" y="39809"/>
                      <a:pt x="94555" y="39809"/>
                      <a:pt x="94555" y="60325"/>
                    </a:cubicBezTo>
                    <a:cubicBezTo>
                      <a:pt x="94555" y="60325"/>
                      <a:pt x="94555" y="60325"/>
                      <a:pt x="103584" y="60325"/>
                    </a:cubicBezTo>
                    <a:cubicBezTo>
                      <a:pt x="103584" y="60325"/>
                      <a:pt x="103584" y="60325"/>
                      <a:pt x="103584" y="39809"/>
                    </a:cubicBezTo>
                    <a:cubicBezTo>
                      <a:pt x="103584" y="37245"/>
                      <a:pt x="106164" y="34680"/>
                      <a:pt x="108744" y="34680"/>
                    </a:cubicBezTo>
                    <a:cubicBezTo>
                      <a:pt x="111323" y="34680"/>
                      <a:pt x="113903" y="37245"/>
                      <a:pt x="113903" y="39809"/>
                    </a:cubicBezTo>
                    <a:cubicBezTo>
                      <a:pt x="113903" y="39809"/>
                      <a:pt x="113903" y="39809"/>
                      <a:pt x="113903" y="60325"/>
                    </a:cubicBezTo>
                    <a:cubicBezTo>
                      <a:pt x="113903" y="60325"/>
                      <a:pt x="113903" y="60325"/>
                      <a:pt x="122932" y="60325"/>
                    </a:cubicBezTo>
                    <a:cubicBezTo>
                      <a:pt x="122932" y="60325"/>
                      <a:pt x="122932" y="60325"/>
                      <a:pt x="122932" y="39809"/>
                    </a:cubicBezTo>
                    <a:cubicBezTo>
                      <a:pt x="122932" y="37245"/>
                      <a:pt x="125512" y="34680"/>
                      <a:pt x="129381" y="34680"/>
                    </a:cubicBezTo>
                    <a:cubicBezTo>
                      <a:pt x="131961" y="34680"/>
                      <a:pt x="134541" y="37245"/>
                      <a:pt x="134541" y="39809"/>
                    </a:cubicBezTo>
                    <a:cubicBezTo>
                      <a:pt x="134541" y="39809"/>
                      <a:pt x="134541" y="39809"/>
                      <a:pt x="134541" y="60325"/>
                    </a:cubicBezTo>
                    <a:cubicBezTo>
                      <a:pt x="134541" y="60325"/>
                      <a:pt x="134541" y="60325"/>
                      <a:pt x="139700" y="60325"/>
                    </a:cubicBezTo>
                    <a:cubicBezTo>
                      <a:pt x="139700" y="60325"/>
                      <a:pt x="139700" y="60325"/>
                      <a:pt x="139700" y="26987"/>
                    </a:cubicBezTo>
                    <a:cubicBezTo>
                      <a:pt x="139700" y="26987"/>
                      <a:pt x="139700" y="26987"/>
                      <a:pt x="77787" y="26987"/>
                    </a:cubicBezTo>
                    <a:close/>
                    <a:moveTo>
                      <a:pt x="108744" y="0"/>
                    </a:moveTo>
                    <a:cubicBezTo>
                      <a:pt x="111333" y="0"/>
                      <a:pt x="113923" y="2579"/>
                      <a:pt x="113923" y="5159"/>
                    </a:cubicBezTo>
                    <a:cubicBezTo>
                      <a:pt x="113923" y="5159"/>
                      <a:pt x="113923" y="5159"/>
                      <a:pt x="113923" y="16768"/>
                    </a:cubicBezTo>
                    <a:cubicBezTo>
                      <a:pt x="113923" y="16768"/>
                      <a:pt x="113923" y="16768"/>
                      <a:pt x="144992" y="16768"/>
                    </a:cubicBezTo>
                    <a:cubicBezTo>
                      <a:pt x="148876" y="16768"/>
                      <a:pt x="151465" y="19347"/>
                      <a:pt x="151465" y="21927"/>
                    </a:cubicBezTo>
                    <a:cubicBezTo>
                      <a:pt x="151465" y="21927"/>
                      <a:pt x="151465" y="21927"/>
                      <a:pt x="151465" y="60622"/>
                    </a:cubicBezTo>
                    <a:cubicBezTo>
                      <a:pt x="151465" y="60622"/>
                      <a:pt x="151465" y="60622"/>
                      <a:pt x="160527" y="60622"/>
                    </a:cubicBezTo>
                    <a:cubicBezTo>
                      <a:pt x="163116" y="60622"/>
                      <a:pt x="165705" y="63202"/>
                      <a:pt x="165705" y="65782"/>
                    </a:cubicBezTo>
                    <a:cubicBezTo>
                      <a:pt x="165705" y="65782"/>
                      <a:pt x="165705" y="65782"/>
                      <a:pt x="165705" y="116086"/>
                    </a:cubicBezTo>
                    <a:cubicBezTo>
                      <a:pt x="165705" y="116086"/>
                      <a:pt x="165705" y="116086"/>
                      <a:pt x="172178" y="116086"/>
                    </a:cubicBezTo>
                    <a:cubicBezTo>
                      <a:pt x="176062" y="116086"/>
                      <a:pt x="178651" y="118665"/>
                      <a:pt x="178651" y="122535"/>
                    </a:cubicBezTo>
                    <a:cubicBezTo>
                      <a:pt x="178651" y="122535"/>
                      <a:pt x="178651" y="122535"/>
                      <a:pt x="178651" y="318592"/>
                    </a:cubicBezTo>
                    <a:cubicBezTo>
                      <a:pt x="178651" y="318592"/>
                      <a:pt x="178651" y="318592"/>
                      <a:pt x="212310" y="318592"/>
                    </a:cubicBezTo>
                    <a:cubicBezTo>
                      <a:pt x="214899" y="318592"/>
                      <a:pt x="217488" y="321171"/>
                      <a:pt x="217488" y="325041"/>
                    </a:cubicBezTo>
                    <a:cubicBezTo>
                      <a:pt x="217488" y="327621"/>
                      <a:pt x="214899" y="330200"/>
                      <a:pt x="212310" y="330200"/>
                    </a:cubicBezTo>
                    <a:cubicBezTo>
                      <a:pt x="212310" y="330200"/>
                      <a:pt x="212310" y="330200"/>
                      <a:pt x="5178" y="330200"/>
                    </a:cubicBezTo>
                    <a:cubicBezTo>
                      <a:pt x="2589" y="330200"/>
                      <a:pt x="0" y="327621"/>
                      <a:pt x="0" y="325041"/>
                    </a:cubicBezTo>
                    <a:cubicBezTo>
                      <a:pt x="0" y="321171"/>
                      <a:pt x="2589" y="318592"/>
                      <a:pt x="5178" y="318592"/>
                    </a:cubicBezTo>
                    <a:cubicBezTo>
                      <a:pt x="5178" y="318592"/>
                      <a:pt x="5178" y="318592"/>
                      <a:pt x="38837" y="318592"/>
                    </a:cubicBezTo>
                    <a:cubicBezTo>
                      <a:pt x="38837" y="318592"/>
                      <a:pt x="38837" y="318592"/>
                      <a:pt x="38837" y="122535"/>
                    </a:cubicBezTo>
                    <a:cubicBezTo>
                      <a:pt x="38837" y="118665"/>
                      <a:pt x="41426" y="116086"/>
                      <a:pt x="45310" y="116086"/>
                    </a:cubicBezTo>
                    <a:cubicBezTo>
                      <a:pt x="45310" y="116086"/>
                      <a:pt x="45310" y="116086"/>
                      <a:pt x="51783" y="116086"/>
                    </a:cubicBezTo>
                    <a:cubicBezTo>
                      <a:pt x="51783" y="116086"/>
                      <a:pt x="51783" y="116086"/>
                      <a:pt x="51783" y="65782"/>
                    </a:cubicBezTo>
                    <a:cubicBezTo>
                      <a:pt x="51783" y="63202"/>
                      <a:pt x="54372" y="60622"/>
                      <a:pt x="56961" y="60622"/>
                    </a:cubicBezTo>
                    <a:cubicBezTo>
                      <a:pt x="56961" y="60622"/>
                      <a:pt x="56961" y="60622"/>
                      <a:pt x="66023" y="60622"/>
                    </a:cubicBezTo>
                    <a:cubicBezTo>
                      <a:pt x="66023" y="60622"/>
                      <a:pt x="66023" y="60622"/>
                      <a:pt x="66023" y="21927"/>
                    </a:cubicBezTo>
                    <a:cubicBezTo>
                      <a:pt x="66023" y="19347"/>
                      <a:pt x="68613" y="16768"/>
                      <a:pt x="72496" y="16768"/>
                    </a:cubicBezTo>
                    <a:cubicBezTo>
                      <a:pt x="72496" y="16768"/>
                      <a:pt x="72496" y="16768"/>
                      <a:pt x="103566" y="16768"/>
                    </a:cubicBezTo>
                    <a:cubicBezTo>
                      <a:pt x="103566" y="16768"/>
                      <a:pt x="103566" y="16768"/>
                      <a:pt x="103566" y="5159"/>
                    </a:cubicBezTo>
                    <a:cubicBezTo>
                      <a:pt x="103566" y="2579"/>
                      <a:pt x="106155" y="0"/>
                      <a:pt x="108744"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cs typeface="+mn-ea"/>
                  <a:sym typeface="+mn-lt"/>
                </a:endParaRPr>
              </a:p>
            </p:txBody>
          </p:sp>
          <p:sp>
            <p:nvSpPr>
              <p:cNvPr id="28" name="Freeform: Shape 27">
                <a:extLst>
                  <a:ext uri="{FF2B5EF4-FFF2-40B4-BE49-F238E27FC236}">
                    <a16:creationId xmlns:a16="http://schemas.microsoft.com/office/drawing/2014/main" id="{C5F7990D-4283-49E1-9DBE-4DD41426F60E}"/>
                  </a:ext>
                </a:extLst>
              </p:cNvPr>
              <p:cNvSpPr/>
              <p:nvPr/>
            </p:nvSpPr>
            <p:spPr>
              <a:xfrm>
                <a:off x="194182" y="4893268"/>
                <a:ext cx="1102842" cy="1213129"/>
              </a:xfrm>
              <a:custGeom>
                <a:avLst/>
                <a:gdLst>
                  <a:gd name="connsiteX0" fmla="*/ 44609 w 301625"/>
                  <a:gd name="connsiteY0" fmla="*/ 242888 h 331788"/>
                  <a:gd name="connsiteX1" fmla="*/ 160465 w 301625"/>
                  <a:gd name="connsiteY1" fmla="*/ 242888 h 331788"/>
                  <a:gd name="connsiteX2" fmla="*/ 168275 w 301625"/>
                  <a:gd name="connsiteY2" fmla="*/ 250682 h 331788"/>
                  <a:gd name="connsiteX3" fmla="*/ 160465 w 301625"/>
                  <a:gd name="connsiteY3" fmla="*/ 257176 h 331788"/>
                  <a:gd name="connsiteX4" fmla="*/ 44609 w 301625"/>
                  <a:gd name="connsiteY4" fmla="*/ 257176 h 331788"/>
                  <a:gd name="connsiteX5" fmla="*/ 38100 w 301625"/>
                  <a:gd name="connsiteY5" fmla="*/ 250682 h 331788"/>
                  <a:gd name="connsiteX6" fmla="*/ 44609 w 301625"/>
                  <a:gd name="connsiteY6" fmla="*/ 242888 h 331788"/>
                  <a:gd name="connsiteX7" fmla="*/ 44609 w 301625"/>
                  <a:gd name="connsiteY7" fmla="*/ 195263 h 331788"/>
                  <a:gd name="connsiteX8" fmla="*/ 160465 w 301625"/>
                  <a:gd name="connsiteY8" fmla="*/ 195263 h 331788"/>
                  <a:gd name="connsiteX9" fmla="*/ 168275 w 301625"/>
                  <a:gd name="connsiteY9" fmla="*/ 202191 h 331788"/>
                  <a:gd name="connsiteX10" fmla="*/ 160465 w 301625"/>
                  <a:gd name="connsiteY10" fmla="*/ 207963 h 331788"/>
                  <a:gd name="connsiteX11" fmla="*/ 44609 w 301625"/>
                  <a:gd name="connsiteY11" fmla="*/ 207963 h 331788"/>
                  <a:gd name="connsiteX12" fmla="*/ 38100 w 301625"/>
                  <a:gd name="connsiteY12" fmla="*/ 202191 h 331788"/>
                  <a:gd name="connsiteX13" fmla="*/ 44609 w 301625"/>
                  <a:gd name="connsiteY13" fmla="*/ 195263 h 331788"/>
                  <a:gd name="connsiteX14" fmla="*/ 44609 w 301625"/>
                  <a:gd name="connsiteY14" fmla="*/ 146050 h 331788"/>
                  <a:gd name="connsiteX15" fmla="*/ 160465 w 301625"/>
                  <a:gd name="connsiteY15" fmla="*/ 146050 h 331788"/>
                  <a:gd name="connsiteX16" fmla="*/ 168275 w 301625"/>
                  <a:gd name="connsiteY16" fmla="*/ 153844 h 331788"/>
                  <a:gd name="connsiteX17" fmla="*/ 160465 w 301625"/>
                  <a:gd name="connsiteY17" fmla="*/ 160338 h 331788"/>
                  <a:gd name="connsiteX18" fmla="*/ 44609 w 301625"/>
                  <a:gd name="connsiteY18" fmla="*/ 160338 h 331788"/>
                  <a:gd name="connsiteX19" fmla="*/ 38100 w 301625"/>
                  <a:gd name="connsiteY19" fmla="*/ 153844 h 331788"/>
                  <a:gd name="connsiteX20" fmla="*/ 44609 w 301625"/>
                  <a:gd name="connsiteY20" fmla="*/ 146050 h 331788"/>
                  <a:gd name="connsiteX21" fmla="*/ 206375 w 301625"/>
                  <a:gd name="connsiteY21" fmla="*/ 125413 h 331788"/>
                  <a:gd name="connsiteX22" fmla="*/ 206375 w 301625"/>
                  <a:gd name="connsiteY22" fmla="*/ 317501 h 331788"/>
                  <a:gd name="connsiteX23" fmla="*/ 287338 w 301625"/>
                  <a:gd name="connsiteY23" fmla="*/ 317501 h 331788"/>
                  <a:gd name="connsiteX24" fmla="*/ 287338 w 301625"/>
                  <a:gd name="connsiteY24" fmla="*/ 125413 h 331788"/>
                  <a:gd name="connsiteX25" fmla="*/ 44609 w 301625"/>
                  <a:gd name="connsiteY25" fmla="*/ 98425 h 331788"/>
                  <a:gd name="connsiteX26" fmla="*/ 160465 w 301625"/>
                  <a:gd name="connsiteY26" fmla="*/ 98425 h 331788"/>
                  <a:gd name="connsiteX27" fmla="*/ 168275 w 301625"/>
                  <a:gd name="connsiteY27" fmla="*/ 104920 h 331788"/>
                  <a:gd name="connsiteX28" fmla="*/ 160465 w 301625"/>
                  <a:gd name="connsiteY28" fmla="*/ 112713 h 331788"/>
                  <a:gd name="connsiteX29" fmla="*/ 44609 w 301625"/>
                  <a:gd name="connsiteY29" fmla="*/ 112713 h 331788"/>
                  <a:gd name="connsiteX30" fmla="*/ 38100 w 301625"/>
                  <a:gd name="connsiteY30" fmla="*/ 104920 h 331788"/>
                  <a:gd name="connsiteX31" fmla="*/ 44609 w 301625"/>
                  <a:gd name="connsiteY31" fmla="*/ 98425 h 331788"/>
                  <a:gd name="connsiteX32" fmla="*/ 44609 w 301625"/>
                  <a:gd name="connsiteY32" fmla="*/ 50800 h 331788"/>
                  <a:gd name="connsiteX33" fmla="*/ 160465 w 301625"/>
                  <a:gd name="connsiteY33" fmla="*/ 50800 h 331788"/>
                  <a:gd name="connsiteX34" fmla="*/ 168275 w 301625"/>
                  <a:gd name="connsiteY34" fmla="*/ 57295 h 331788"/>
                  <a:gd name="connsiteX35" fmla="*/ 160465 w 301625"/>
                  <a:gd name="connsiteY35" fmla="*/ 65088 h 331788"/>
                  <a:gd name="connsiteX36" fmla="*/ 44609 w 301625"/>
                  <a:gd name="connsiteY36" fmla="*/ 65088 h 331788"/>
                  <a:gd name="connsiteX37" fmla="*/ 38100 w 301625"/>
                  <a:gd name="connsiteY37" fmla="*/ 57295 h 331788"/>
                  <a:gd name="connsiteX38" fmla="*/ 44609 w 301625"/>
                  <a:gd name="connsiteY38" fmla="*/ 50800 h 331788"/>
                  <a:gd name="connsiteX39" fmla="*/ 14287 w 301625"/>
                  <a:gd name="connsiteY39" fmla="*/ 14288 h 331788"/>
                  <a:gd name="connsiteX40" fmla="*/ 14287 w 301625"/>
                  <a:gd name="connsiteY40" fmla="*/ 317501 h 331788"/>
                  <a:gd name="connsiteX41" fmla="*/ 192087 w 301625"/>
                  <a:gd name="connsiteY41" fmla="*/ 317501 h 331788"/>
                  <a:gd name="connsiteX42" fmla="*/ 192087 w 301625"/>
                  <a:gd name="connsiteY42" fmla="*/ 14288 h 331788"/>
                  <a:gd name="connsiteX43" fmla="*/ 7734 w 301625"/>
                  <a:gd name="connsiteY43" fmla="*/ 0 h 331788"/>
                  <a:gd name="connsiteX44" fmla="*/ 198506 w 301625"/>
                  <a:gd name="connsiteY44" fmla="*/ 0 h 331788"/>
                  <a:gd name="connsiteX45" fmla="*/ 206240 w 301625"/>
                  <a:gd name="connsiteY45" fmla="*/ 6480 h 331788"/>
                  <a:gd name="connsiteX46" fmla="*/ 206240 w 301625"/>
                  <a:gd name="connsiteY46" fmla="*/ 112756 h 331788"/>
                  <a:gd name="connsiteX47" fmla="*/ 293891 w 301625"/>
                  <a:gd name="connsiteY47" fmla="*/ 112756 h 331788"/>
                  <a:gd name="connsiteX48" fmla="*/ 301625 w 301625"/>
                  <a:gd name="connsiteY48" fmla="*/ 119237 h 331788"/>
                  <a:gd name="connsiteX49" fmla="*/ 301625 w 301625"/>
                  <a:gd name="connsiteY49" fmla="*/ 325308 h 331788"/>
                  <a:gd name="connsiteX50" fmla="*/ 293891 w 301625"/>
                  <a:gd name="connsiteY50" fmla="*/ 331788 h 331788"/>
                  <a:gd name="connsiteX51" fmla="*/ 7734 w 301625"/>
                  <a:gd name="connsiteY51" fmla="*/ 331788 h 331788"/>
                  <a:gd name="connsiteX52" fmla="*/ 0 w 301625"/>
                  <a:gd name="connsiteY52" fmla="*/ 325308 h 331788"/>
                  <a:gd name="connsiteX53" fmla="*/ 0 w 301625"/>
                  <a:gd name="connsiteY53" fmla="*/ 6480 h 331788"/>
                  <a:gd name="connsiteX54" fmla="*/ 7734 w 301625"/>
                  <a:gd name="connsiteY54"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1625" h="331788">
                    <a:moveTo>
                      <a:pt x="44609" y="242888"/>
                    </a:moveTo>
                    <a:cubicBezTo>
                      <a:pt x="160465" y="242888"/>
                      <a:pt x="160465" y="242888"/>
                      <a:pt x="160465" y="242888"/>
                    </a:cubicBezTo>
                    <a:cubicBezTo>
                      <a:pt x="164370" y="242888"/>
                      <a:pt x="168275" y="246785"/>
                      <a:pt x="168275" y="250682"/>
                    </a:cubicBezTo>
                    <a:cubicBezTo>
                      <a:pt x="168275" y="254578"/>
                      <a:pt x="164370" y="257176"/>
                      <a:pt x="160465" y="257176"/>
                    </a:cubicBezTo>
                    <a:cubicBezTo>
                      <a:pt x="44609" y="257176"/>
                      <a:pt x="44609" y="257176"/>
                      <a:pt x="44609" y="257176"/>
                    </a:cubicBezTo>
                    <a:cubicBezTo>
                      <a:pt x="40704" y="257176"/>
                      <a:pt x="38100" y="254578"/>
                      <a:pt x="38100" y="250682"/>
                    </a:cubicBezTo>
                    <a:cubicBezTo>
                      <a:pt x="38100" y="246785"/>
                      <a:pt x="40704" y="242888"/>
                      <a:pt x="44609" y="242888"/>
                    </a:cubicBezTo>
                    <a:close/>
                    <a:moveTo>
                      <a:pt x="44609" y="195263"/>
                    </a:moveTo>
                    <a:cubicBezTo>
                      <a:pt x="160465" y="195263"/>
                      <a:pt x="160465" y="195263"/>
                      <a:pt x="160465" y="195263"/>
                    </a:cubicBezTo>
                    <a:cubicBezTo>
                      <a:pt x="164370" y="195263"/>
                      <a:pt x="168275" y="198727"/>
                      <a:pt x="168275" y="202191"/>
                    </a:cubicBezTo>
                    <a:cubicBezTo>
                      <a:pt x="168275" y="205654"/>
                      <a:pt x="164370" y="207963"/>
                      <a:pt x="160465" y="207963"/>
                    </a:cubicBezTo>
                    <a:cubicBezTo>
                      <a:pt x="44609" y="207963"/>
                      <a:pt x="44609" y="207963"/>
                      <a:pt x="44609" y="207963"/>
                    </a:cubicBezTo>
                    <a:cubicBezTo>
                      <a:pt x="40704" y="207963"/>
                      <a:pt x="38100" y="205654"/>
                      <a:pt x="38100" y="202191"/>
                    </a:cubicBezTo>
                    <a:cubicBezTo>
                      <a:pt x="38100" y="198727"/>
                      <a:pt x="40704" y="195263"/>
                      <a:pt x="44609" y="195263"/>
                    </a:cubicBezTo>
                    <a:close/>
                    <a:moveTo>
                      <a:pt x="44609" y="146050"/>
                    </a:moveTo>
                    <a:cubicBezTo>
                      <a:pt x="160465" y="146050"/>
                      <a:pt x="160465" y="146050"/>
                      <a:pt x="160465" y="146050"/>
                    </a:cubicBezTo>
                    <a:cubicBezTo>
                      <a:pt x="164370" y="146050"/>
                      <a:pt x="168275" y="149947"/>
                      <a:pt x="168275" y="153844"/>
                    </a:cubicBezTo>
                    <a:cubicBezTo>
                      <a:pt x="168275" y="157740"/>
                      <a:pt x="164370" y="160338"/>
                      <a:pt x="160465" y="160338"/>
                    </a:cubicBezTo>
                    <a:cubicBezTo>
                      <a:pt x="44609" y="160338"/>
                      <a:pt x="44609" y="160338"/>
                      <a:pt x="44609" y="160338"/>
                    </a:cubicBezTo>
                    <a:cubicBezTo>
                      <a:pt x="40704" y="160338"/>
                      <a:pt x="38100" y="157740"/>
                      <a:pt x="38100" y="153844"/>
                    </a:cubicBezTo>
                    <a:cubicBezTo>
                      <a:pt x="38100" y="149947"/>
                      <a:pt x="40704" y="146050"/>
                      <a:pt x="44609" y="146050"/>
                    </a:cubicBezTo>
                    <a:close/>
                    <a:moveTo>
                      <a:pt x="206375" y="125413"/>
                    </a:moveTo>
                    <a:lnTo>
                      <a:pt x="206375" y="317501"/>
                    </a:lnTo>
                    <a:lnTo>
                      <a:pt x="287338" y="317501"/>
                    </a:lnTo>
                    <a:lnTo>
                      <a:pt x="287338" y="125413"/>
                    </a:lnTo>
                    <a:close/>
                    <a:moveTo>
                      <a:pt x="44609" y="98425"/>
                    </a:moveTo>
                    <a:cubicBezTo>
                      <a:pt x="160465" y="98425"/>
                      <a:pt x="160465" y="98425"/>
                      <a:pt x="160465" y="98425"/>
                    </a:cubicBezTo>
                    <a:cubicBezTo>
                      <a:pt x="164370" y="98425"/>
                      <a:pt x="168275" y="101023"/>
                      <a:pt x="168275" y="104920"/>
                    </a:cubicBezTo>
                    <a:cubicBezTo>
                      <a:pt x="168275" y="108817"/>
                      <a:pt x="164370" y="112713"/>
                      <a:pt x="160465" y="112713"/>
                    </a:cubicBezTo>
                    <a:cubicBezTo>
                      <a:pt x="44609" y="112713"/>
                      <a:pt x="44609" y="112713"/>
                      <a:pt x="44609" y="112713"/>
                    </a:cubicBezTo>
                    <a:cubicBezTo>
                      <a:pt x="40704" y="112713"/>
                      <a:pt x="38100" y="108817"/>
                      <a:pt x="38100" y="104920"/>
                    </a:cubicBezTo>
                    <a:cubicBezTo>
                      <a:pt x="38100" y="101023"/>
                      <a:pt x="40704" y="98425"/>
                      <a:pt x="44609" y="98425"/>
                    </a:cubicBezTo>
                    <a:close/>
                    <a:moveTo>
                      <a:pt x="44609" y="50800"/>
                    </a:moveTo>
                    <a:cubicBezTo>
                      <a:pt x="160465" y="50800"/>
                      <a:pt x="160465" y="50800"/>
                      <a:pt x="160465" y="50800"/>
                    </a:cubicBezTo>
                    <a:cubicBezTo>
                      <a:pt x="164370" y="50800"/>
                      <a:pt x="168275" y="53398"/>
                      <a:pt x="168275" y="57295"/>
                    </a:cubicBezTo>
                    <a:cubicBezTo>
                      <a:pt x="168275" y="61192"/>
                      <a:pt x="164370" y="65088"/>
                      <a:pt x="160465" y="65088"/>
                    </a:cubicBezTo>
                    <a:cubicBezTo>
                      <a:pt x="44609" y="65088"/>
                      <a:pt x="44609" y="65088"/>
                      <a:pt x="44609" y="65088"/>
                    </a:cubicBezTo>
                    <a:cubicBezTo>
                      <a:pt x="40704" y="65088"/>
                      <a:pt x="38100" y="61192"/>
                      <a:pt x="38100" y="57295"/>
                    </a:cubicBezTo>
                    <a:cubicBezTo>
                      <a:pt x="38100" y="53398"/>
                      <a:pt x="40704" y="50800"/>
                      <a:pt x="44609" y="50800"/>
                    </a:cubicBezTo>
                    <a:close/>
                    <a:moveTo>
                      <a:pt x="14287" y="14288"/>
                    </a:moveTo>
                    <a:lnTo>
                      <a:pt x="14287" y="317501"/>
                    </a:lnTo>
                    <a:lnTo>
                      <a:pt x="192087" y="317501"/>
                    </a:lnTo>
                    <a:lnTo>
                      <a:pt x="192087" y="14288"/>
                    </a:lnTo>
                    <a:close/>
                    <a:moveTo>
                      <a:pt x="7734" y="0"/>
                    </a:moveTo>
                    <a:cubicBezTo>
                      <a:pt x="198506" y="0"/>
                      <a:pt x="198506" y="0"/>
                      <a:pt x="198506" y="0"/>
                    </a:cubicBezTo>
                    <a:cubicBezTo>
                      <a:pt x="202373" y="0"/>
                      <a:pt x="206240" y="2592"/>
                      <a:pt x="206240" y="6480"/>
                    </a:cubicBezTo>
                    <a:cubicBezTo>
                      <a:pt x="206240" y="112756"/>
                      <a:pt x="206240" y="112756"/>
                      <a:pt x="206240" y="112756"/>
                    </a:cubicBezTo>
                    <a:cubicBezTo>
                      <a:pt x="293891" y="112756"/>
                      <a:pt x="293891" y="112756"/>
                      <a:pt x="293891" y="112756"/>
                    </a:cubicBezTo>
                    <a:cubicBezTo>
                      <a:pt x="297758" y="112756"/>
                      <a:pt x="301625" y="115348"/>
                      <a:pt x="301625" y="119237"/>
                    </a:cubicBezTo>
                    <a:cubicBezTo>
                      <a:pt x="301625" y="325308"/>
                      <a:pt x="301625" y="325308"/>
                      <a:pt x="301625" y="325308"/>
                    </a:cubicBezTo>
                    <a:cubicBezTo>
                      <a:pt x="301625" y="329196"/>
                      <a:pt x="297758" y="331788"/>
                      <a:pt x="293891" y="331788"/>
                    </a:cubicBezTo>
                    <a:cubicBezTo>
                      <a:pt x="7734" y="331788"/>
                      <a:pt x="7734" y="331788"/>
                      <a:pt x="7734" y="331788"/>
                    </a:cubicBezTo>
                    <a:cubicBezTo>
                      <a:pt x="3867" y="331788"/>
                      <a:pt x="0" y="329196"/>
                      <a:pt x="0" y="325308"/>
                    </a:cubicBezTo>
                    <a:cubicBezTo>
                      <a:pt x="0" y="6480"/>
                      <a:pt x="0" y="6480"/>
                      <a:pt x="0" y="6480"/>
                    </a:cubicBezTo>
                    <a:cubicBezTo>
                      <a:pt x="0" y="2592"/>
                      <a:pt x="3867" y="0"/>
                      <a:pt x="773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cs typeface="+mn-ea"/>
                  <a:sym typeface="+mn-lt"/>
                </a:endParaRPr>
              </a:p>
            </p:txBody>
          </p:sp>
          <p:sp>
            <p:nvSpPr>
              <p:cNvPr id="29" name="Freeform: Shape 28">
                <a:extLst>
                  <a:ext uri="{FF2B5EF4-FFF2-40B4-BE49-F238E27FC236}">
                    <a16:creationId xmlns:a16="http://schemas.microsoft.com/office/drawing/2014/main" id="{B9C6F9D3-98AF-4A52-B7E3-3E903EAA9874}"/>
                  </a:ext>
                </a:extLst>
              </p:cNvPr>
              <p:cNvSpPr/>
              <p:nvPr/>
            </p:nvSpPr>
            <p:spPr>
              <a:xfrm>
                <a:off x="-515764" y="5190676"/>
                <a:ext cx="644073" cy="915722"/>
              </a:xfrm>
              <a:custGeom>
                <a:avLst/>
                <a:gdLst>
                  <a:gd name="connsiteX0" fmla="*/ 166687 w 233363"/>
                  <a:gd name="connsiteY0" fmla="*/ 282575 h 331788"/>
                  <a:gd name="connsiteX1" fmla="*/ 166687 w 233363"/>
                  <a:gd name="connsiteY1" fmla="*/ 293688 h 331788"/>
                  <a:gd name="connsiteX2" fmla="*/ 190500 w 233363"/>
                  <a:gd name="connsiteY2" fmla="*/ 293688 h 331788"/>
                  <a:gd name="connsiteX3" fmla="*/ 190500 w 233363"/>
                  <a:gd name="connsiteY3" fmla="*/ 282575 h 331788"/>
                  <a:gd name="connsiteX4" fmla="*/ 104775 w 233363"/>
                  <a:gd name="connsiteY4" fmla="*/ 282575 h 331788"/>
                  <a:gd name="connsiteX5" fmla="*/ 104775 w 233363"/>
                  <a:gd name="connsiteY5" fmla="*/ 319088 h 331788"/>
                  <a:gd name="connsiteX6" fmla="*/ 130175 w 233363"/>
                  <a:gd name="connsiteY6" fmla="*/ 319088 h 331788"/>
                  <a:gd name="connsiteX7" fmla="*/ 130175 w 233363"/>
                  <a:gd name="connsiteY7" fmla="*/ 282575 h 331788"/>
                  <a:gd name="connsiteX8" fmla="*/ 42862 w 233363"/>
                  <a:gd name="connsiteY8" fmla="*/ 282575 h 331788"/>
                  <a:gd name="connsiteX9" fmla="*/ 42862 w 233363"/>
                  <a:gd name="connsiteY9" fmla="*/ 293688 h 331788"/>
                  <a:gd name="connsiteX10" fmla="*/ 68262 w 233363"/>
                  <a:gd name="connsiteY10" fmla="*/ 293688 h 331788"/>
                  <a:gd name="connsiteX11" fmla="*/ 68262 w 233363"/>
                  <a:gd name="connsiteY11" fmla="*/ 282575 h 331788"/>
                  <a:gd name="connsiteX12" fmla="*/ 159167 w 233363"/>
                  <a:gd name="connsiteY12" fmla="*/ 269875 h 331788"/>
                  <a:gd name="connsiteX13" fmla="*/ 196725 w 233363"/>
                  <a:gd name="connsiteY13" fmla="*/ 269875 h 331788"/>
                  <a:gd name="connsiteX14" fmla="*/ 203200 w 233363"/>
                  <a:gd name="connsiteY14" fmla="*/ 275091 h 331788"/>
                  <a:gd name="connsiteX15" fmla="*/ 203200 w 233363"/>
                  <a:gd name="connsiteY15" fmla="*/ 299868 h 331788"/>
                  <a:gd name="connsiteX16" fmla="*/ 196725 w 233363"/>
                  <a:gd name="connsiteY16" fmla="*/ 306388 h 331788"/>
                  <a:gd name="connsiteX17" fmla="*/ 159167 w 233363"/>
                  <a:gd name="connsiteY17" fmla="*/ 306388 h 331788"/>
                  <a:gd name="connsiteX18" fmla="*/ 153987 w 233363"/>
                  <a:gd name="connsiteY18" fmla="*/ 299868 h 331788"/>
                  <a:gd name="connsiteX19" fmla="*/ 153987 w 233363"/>
                  <a:gd name="connsiteY19" fmla="*/ 275091 h 331788"/>
                  <a:gd name="connsiteX20" fmla="*/ 159167 w 233363"/>
                  <a:gd name="connsiteY20" fmla="*/ 269875 h 331788"/>
                  <a:gd name="connsiteX21" fmla="*/ 38225 w 233363"/>
                  <a:gd name="connsiteY21" fmla="*/ 269875 h 331788"/>
                  <a:gd name="connsiteX22" fmla="*/ 74487 w 233363"/>
                  <a:gd name="connsiteY22" fmla="*/ 269875 h 331788"/>
                  <a:gd name="connsiteX23" fmla="*/ 80963 w 233363"/>
                  <a:gd name="connsiteY23" fmla="*/ 275091 h 331788"/>
                  <a:gd name="connsiteX24" fmla="*/ 80963 w 233363"/>
                  <a:gd name="connsiteY24" fmla="*/ 299868 h 331788"/>
                  <a:gd name="connsiteX25" fmla="*/ 74487 w 233363"/>
                  <a:gd name="connsiteY25" fmla="*/ 306388 h 331788"/>
                  <a:gd name="connsiteX26" fmla="*/ 38225 w 233363"/>
                  <a:gd name="connsiteY26" fmla="*/ 306388 h 331788"/>
                  <a:gd name="connsiteX27" fmla="*/ 31750 w 233363"/>
                  <a:gd name="connsiteY27" fmla="*/ 299868 h 331788"/>
                  <a:gd name="connsiteX28" fmla="*/ 31750 w 233363"/>
                  <a:gd name="connsiteY28" fmla="*/ 275091 h 331788"/>
                  <a:gd name="connsiteX29" fmla="*/ 38225 w 233363"/>
                  <a:gd name="connsiteY29" fmla="*/ 269875 h 331788"/>
                  <a:gd name="connsiteX30" fmla="*/ 166687 w 233363"/>
                  <a:gd name="connsiteY30" fmla="*/ 233362 h 331788"/>
                  <a:gd name="connsiteX31" fmla="*/ 166687 w 233363"/>
                  <a:gd name="connsiteY31" fmla="*/ 246062 h 331788"/>
                  <a:gd name="connsiteX32" fmla="*/ 190500 w 233363"/>
                  <a:gd name="connsiteY32" fmla="*/ 246062 h 331788"/>
                  <a:gd name="connsiteX33" fmla="*/ 190500 w 233363"/>
                  <a:gd name="connsiteY33" fmla="*/ 233362 h 331788"/>
                  <a:gd name="connsiteX34" fmla="*/ 104775 w 233363"/>
                  <a:gd name="connsiteY34" fmla="*/ 233362 h 331788"/>
                  <a:gd name="connsiteX35" fmla="*/ 104775 w 233363"/>
                  <a:gd name="connsiteY35" fmla="*/ 246062 h 331788"/>
                  <a:gd name="connsiteX36" fmla="*/ 130175 w 233363"/>
                  <a:gd name="connsiteY36" fmla="*/ 246062 h 331788"/>
                  <a:gd name="connsiteX37" fmla="*/ 130175 w 233363"/>
                  <a:gd name="connsiteY37" fmla="*/ 233362 h 331788"/>
                  <a:gd name="connsiteX38" fmla="*/ 42862 w 233363"/>
                  <a:gd name="connsiteY38" fmla="*/ 233362 h 331788"/>
                  <a:gd name="connsiteX39" fmla="*/ 42862 w 233363"/>
                  <a:gd name="connsiteY39" fmla="*/ 246062 h 331788"/>
                  <a:gd name="connsiteX40" fmla="*/ 68262 w 233363"/>
                  <a:gd name="connsiteY40" fmla="*/ 246062 h 331788"/>
                  <a:gd name="connsiteX41" fmla="*/ 68262 w 233363"/>
                  <a:gd name="connsiteY41" fmla="*/ 233362 h 331788"/>
                  <a:gd name="connsiteX42" fmla="*/ 159167 w 233363"/>
                  <a:gd name="connsiteY42" fmla="*/ 220662 h 331788"/>
                  <a:gd name="connsiteX43" fmla="*/ 196725 w 233363"/>
                  <a:gd name="connsiteY43" fmla="*/ 220662 h 331788"/>
                  <a:gd name="connsiteX44" fmla="*/ 203200 w 233363"/>
                  <a:gd name="connsiteY44" fmla="*/ 227182 h 331788"/>
                  <a:gd name="connsiteX45" fmla="*/ 203200 w 233363"/>
                  <a:gd name="connsiteY45" fmla="*/ 250655 h 331788"/>
                  <a:gd name="connsiteX46" fmla="*/ 196725 w 233363"/>
                  <a:gd name="connsiteY46" fmla="*/ 257175 h 331788"/>
                  <a:gd name="connsiteX47" fmla="*/ 159167 w 233363"/>
                  <a:gd name="connsiteY47" fmla="*/ 257175 h 331788"/>
                  <a:gd name="connsiteX48" fmla="*/ 153987 w 233363"/>
                  <a:gd name="connsiteY48" fmla="*/ 250655 h 331788"/>
                  <a:gd name="connsiteX49" fmla="*/ 153987 w 233363"/>
                  <a:gd name="connsiteY49" fmla="*/ 227182 h 331788"/>
                  <a:gd name="connsiteX50" fmla="*/ 159167 w 233363"/>
                  <a:gd name="connsiteY50" fmla="*/ 220662 h 331788"/>
                  <a:gd name="connsiteX51" fmla="*/ 98550 w 233363"/>
                  <a:gd name="connsiteY51" fmla="*/ 220662 h 331788"/>
                  <a:gd name="connsiteX52" fmla="*/ 134812 w 233363"/>
                  <a:gd name="connsiteY52" fmla="*/ 220662 h 331788"/>
                  <a:gd name="connsiteX53" fmla="*/ 141288 w 233363"/>
                  <a:gd name="connsiteY53" fmla="*/ 227182 h 331788"/>
                  <a:gd name="connsiteX54" fmla="*/ 141288 w 233363"/>
                  <a:gd name="connsiteY54" fmla="*/ 250655 h 331788"/>
                  <a:gd name="connsiteX55" fmla="*/ 134812 w 233363"/>
                  <a:gd name="connsiteY55" fmla="*/ 257175 h 331788"/>
                  <a:gd name="connsiteX56" fmla="*/ 98550 w 233363"/>
                  <a:gd name="connsiteY56" fmla="*/ 257175 h 331788"/>
                  <a:gd name="connsiteX57" fmla="*/ 92075 w 233363"/>
                  <a:gd name="connsiteY57" fmla="*/ 250655 h 331788"/>
                  <a:gd name="connsiteX58" fmla="*/ 92075 w 233363"/>
                  <a:gd name="connsiteY58" fmla="*/ 227182 h 331788"/>
                  <a:gd name="connsiteX59" fmla="*/ 98550 w 233363"/>
                  <a:gd name="connsiteY59" fmla="*/ 220662 h 331788"/>
                  <a:gd name="connsiteX60" fmla="*/ 38225 w 233363"/>
                  <a:gd name="connsiteY60" fmla="*/ 220662 h 331788"/>
                  <a:gd name="connsiteX61" fmla="*/ 74487 w 233363"/>
                  <a:gd name="connsiteY61" fmla="*/ 220662 h 331788"/>
                  <a:gd name="connsiteX62" fmla="*/ 80963 w 233363"/>
                  <a:gd name="connsiteY62" fmla="*/ 227182 h 331788"/>
                  <a:gd name="connsiteX63" fmla="*/ 80963 w 233363"/>
                  <a:gd name="connsiteY63" fmla="*/ 250655 h 331788"/>
                  <a:gd name="connsiteX64" fmla="*/ 74487 w 233363"/>
                  <a:gd name="connsiteY64" fmla="*/ 257175 h 331788"/>
                  <a:gd name="connsiteX65" fmla="*/ 38225 w 233363"/>
                  <a:gd name="connsiteY65" fmla="*/ 257175 h 331788"/>
                  <a:gd name="connsiteX66" fmla="*/ 31750 w 233363"/>
                  <a:gd name="connsiteY66" fmla="*/ 250655 h 331788"/>
                  <a:gd name="connsiteX67" fmla="*/ 31750 w 233363"/>
                  <a:gd name="connsiteY67" fmla="*/ 227182 h 331788"/>
                  <a:gd name="connsiteX68" fmla="*/ 38225 w 233363"/>
                  <a:gd name="connsiteY68" fmla="*/ 220662 h 331788"/>
                  <a:gd name="connsiteX69" fmla="*/ 166687 w 233363"/>
                  <a:gd name="connsiteY69" fmla="*/ 184149 h 331788"/>
                  <a:gd name="connsiteX70" fmla="*/ 166687 w 233363"/>
                  <a:gd name="connsiteY70" fmla="*/ 196849 h 331788"/>
                  <a:gd name="connsiteX71" fmla="*/ 190500 w 233363"/>
                  <a:gd name="connsiteY71" fmla="*/ 196849 h 331788"/>
                  <a:gd name="connsiteX72" fmla="*/ 190500 w 233363"/>
                  <a:gd name="connsiteY72" fmla="*/ 184149 h 331788"/>
                  <a:gd name="connsiteX73" fmla="*/ 104775 w 233363"/>
                  <a:gd name="connsiteY73" fmla="*/ 184149 h 331788"/>
                  <a:gd name="connsiteX74" fmla="*/ 104775 w 233363"/>
                  <a:gd name="connsiteY74" fmla="*/ 196849 h 331788"/>
                  <a:gd name="connsiteX75" fmla="*/ 130175 w 233363"/>
                  <a:gd name="connsiteY75" fmla="*/ 196849 h 331788"/>
                  <a:gd name="connsiteX76" fmla="*/ 130175 w 233363"/>
                  <a:gd name="connsiteY76" fmla="*/ 184149 h 331788"/>
                  <a:gd name="connsiteX77" fmla="*/ 42862 w 233363"/>
                  <a:gd name="connsiteY77" fmla="*/ 184149 h 331788"/>
                  <a:gd name="connsiteX78" fmla="*/ 42862 w 233363"/>
                  <a:gd name="connsiteY78" fmla="*/ 196849 h 331788"/>
                  <a:gd name="connsiteX79" fmla="*/ 68262 w 233363"/>
                  <a:gd name="connsiteY79" fmla="*/ 196849 h 331788"/>
                  <a:gd name="connsiteX80" fmla="*/ 68262 w 233363"/>
                  <a:gd name="connsiteY80" fmla="*/ 184149 h 331788"/>
                  <a:gd name="connsiteX81" fmla="*/ 38225 w 233363"/>
                  <a:gd name="connsiteY81" fmla="*/ 171450 h 331788"/>
                  <a:gd name="connsiteX82" fmla="*/ 74487 w 233363"/>
                  <a:gd name="connsiteY82" fmla="*/ 171450 h 331788"/>
                  <a:gd name="connsiteX83" fmla="*/ 80963 w 233363"/>
                  <a:gd name="connsiteY83" fmla="*/ 177970 h 331788"/>
                  <a:gd name="connsiteX84" fmla="*/ 80963 w 233363"/>
                  <a:gd name="connsiteY84" fmla="*/ 201443 h 331788"/>
                  <a:gd name="connsiteX85" fmla="*/ 74487 w 233363"/>
                  <a:gd name="connsiteY85" fmla="*/ 207963 h 331788"/>
                  <a:gd name="connsiteX86" fmla="*/ 38225 w 233363"/>
                  <a:gd name="connsiteY86" fmla="*/ 207963 h 331788"/>
                  <a:gd name="connsiteX87" fmla="*/ 31750 w 233363"/>
                  <a:gd name="connsiteY87" fmla="*/ 201443 h 331788"/>
                  <a:gd name="connsiteX88" fmla="*/ 31750 w 233363"/>
                  <a:gd name="connsiteY88" fmla="*/ 177970 h 331788"/>
                  <a:gd name="connsiteX89" fmla="*/ 38225 w 233363"/>
                  <a:gd name="connsiteY89" fmla="*/ 171450 h 331788"/>
                  <a:gd name="connsiteX90" fmla="*/ 159167 w 233363"/>
                  <a:gd name="connsiteY90" fmla="*/ 171449 h 331788"/>
                  <a:gd name="connsiteX91" fmla="*/ 196725 w 233363"/>
                  <a:gd name="connsiteY91" fmla="*/ 171449 h 331788"/>
                  <a:gd name="connsiteX92" fmla="*/ 203200 w 233363"/>
                  <a:gd name="connsiteY92" fmla="*/ 177969 h 331788"/>
                  <a:gd name="connsiteX93" fmla="*/ 203200 w 233363"/>
                  <a:gd name="connsiteY93" fmla="*/ 201442 h 331788"/>
                  <a:gd name="connsiteX94" fmla="*/ 196725 w 233363"/>
                  <a:gd name="connsiteY94" fmla="*/ 207962 h 331788"/>
                  <a:gd name="connsiteX95" fmla="*/ 159167 w 233363"/>
                  <a:gd name="connsiteY95" fmla="*/ 207962 h 331788"/>
                  <a:gd name="connsiteX96" fmla="*/ 153987 w 233363"/>
                  <a:gd name="connsiteY96" fmla="*/ 201442 h 331788"/>
                  <a:gd name="connsiteX97" fmla="*/ 153987 w 233363"/>
                  <a:gd name="connsiteY97" fmla="*/ 177969 h 331788"/>
                  <a:gd name="connsiteX98" fmla="*/ 159167 w 233363"/>
                  <a:gd name="connsiteY98" fmla="*/ 171449 h 331788"/>
                  <a:gd name="connsiteX99" fmla="*/ 98550 w 233363"/>
                  <a:gd name="connsiteY99" fmla="*/ 171449 h 331788"/>
                  <a:gd name="connsiteX100" fmla="*/ 134812 w 233363"/>
                  <a:gd name="connsiteY100" fmla="*/ 171449 h 331788"/>
                  <a:gd name="connsiteX101" fmla="*/ 141288 w 233363"/>
                  <a:gd name="connsiteY101" fmla="*/ 177969 h 331788"/>
                  <a:gd name="connsiteX102" fmla="*/ 141288 w 233363"/>
                  <a:gd name="connsiteY102" fmla="*/ 201442 h 331788"/>
                  <a:gd name="connsiteX103" fmla="*/ 134812 w 233363"/>
                  <a:gd name="connsiteY103" fmla="*/ 207962 h 331788"/>
                  <a:gd name="connsiteX104" fmla="*/ 98550 w 233363"/>
                  <a:gd name="connsiteY104" fmla="*/ 207962 h 331788"/>
                  <a:gd name="connsiteX105" fmla="*/ 92075 w 233363"/>
                  <a:gd name="connsiteY105" fmla="*/ 201442 h 331788"/>
                  <a:gd name="connsiteX106" fmla="*/ 92075 w 233363"/>
                  <a:gd name="connsiteY106" fmla="*/ 177969 h 331788"/>
                  <a:gd name="connsiteX107" fmla="*/ 98550 w 233363"/>
                  <a:gd name="connsiteY107" fmla="*/ 171449 h 331788"/>
                  <a:gd name="connsiteX108" fmla="*/ 166687 w 233363"/>
                  <a:gd name="connsiteY108" fmla="*/ 134937 h 331788"/>
                  <a:gd name="connsiteX109" fmla="*/ 166687 w 233363"/>
                  <a:gd name="connsiteY109" fmla="*/ 147637 h 331788"/>
                  <a:gd name="connsiteX110" fmla="*/ 190500 w 233363"/>
                  <a:gd name="connsiteY110" fmla="*/ 147637 h 331788"/>
                  <a:gd name="connsiteX111" fmla="*/ 190500 w 233363"/>
                  <a:gd name="connsiteY111" fmla="*/ 134937 h 331788"/>
                  <a:gd name="connsiteX112" fmla="*/ 104775 w 233363"/>
                  <a:gd name="connsiteY112" fmla="*/ 134937 h 331788"/>
                  <a:gd name="connsiteX113" fmla="*/ 104775 w 233363"/>
                  <a:gd name="connsiteY113" fmla="*/ 147637 h 331788"/>
                  <a:gd name="connsiteX114" fmla="*/ 130175 w 233363"/>
                  <a:gd name="connsiteY114" fmla="*/ 147637 h 331788"/>
                  <a:gd name="connsiteX115" fmla="*/ 130175 w 233363"/>
                  <a:gd name="connsiteY115" fmla="*/ 134937 h 331788"/>
                  <a:gd name="connsiteX116" fmla="*/ 42862 w 233363"/>
                  <a:gd name="connsiteY116" fmla="*/ 134937 h 331788"/>
                  <a:gd name="connsiteX117" fmla="*/ 42862 w 233363"/>
                  <a:gd name="connsiteY117" fmla="*/ 147637 h 331788"/>
                  <a:gd name="connsiteX118" fmla="*/ 68262 w 233363"/>
                  <a:gd name="connsiteY118" fmla="*/ 147637 h 331788"/>
                  <a:gd name="connsiteX119" fmla="*/ 68262 w 233363"/>
                  <a:gd name="connsiteY119" fmla="*/ 134937 h 331788"/>
                  <a:gd name="connsiteX120" fmla="*/ 159167 w 233363"/>
                  <a:gd name="connsiteY120" fmla="*/ 122237 h 331788"/>
                  <a:gd name="connsiteX121" fmla="*/ 196725 w 233363"/>
                  <a:gd name="connsiteY121" fmla="*/ 122237 h 331788"/>
                  <a:gd name="connsiteX122" fmla="*/ 203200 w 233363"/>
                  <a:gd name="connsiteY122" fmla="*/ 128757 h 331788"/>
                  <a:gd name="connsiteX123" fmla="*/ 203200 w 233363"/>
                  <a:gd name="connsiteY123" fmla="*/ 153534 h 331788"/>
                  <a:gd name="connsiteX124" fmla="*/ 196725 w 233363"/>
                  <a:gd name="connsiteY124" fmla="*/ 158750 h 331788"/>
                  <a:gd name="connsiteX125" fmla="*/ 159167 w 233363"/>
                  <a:gd name="connsiteY125" fmla="*/ 158750 h 331788"/>
                  <a:gd name="connsiteX126" fmla="*/ 153987 w 233363"/>
                  <a:gd name="connsiteY126" fmla="*/ 153534 h 331788"/>
                  <a:gd name="connsiteX127" fmla="*/ 153987 w 233363"/>
                  <a:gd name="connsiteY127" fmla="*/ 128757 h 331788"/>
                  <a:gd name="connsiteX128" fmla="*/ 159167 w 233363"/>
                  <a:gd name="connsiteY128" fmla="*/ 122237 h 331788"/>
                  <a:gd name="connsiteX129" fmla="*/ 98550 w 233363"/>
                  <a:gd name="connsiteY129" fmla="*/ 122237 h 331788"/>
                  <a:gd name="connsiteX130" fmla="*/ 134812 w 233363"/>
                  <a:gd name="connsiteY130" fmla="*/ 122237 h 331788"/>
                  <a:gd name="connsiteX131" fmla="*/ 141288 w 233363"/>
                  <a:gd name="connsiteY131" fmla="*/ 128757 h 331788"/>
                  <a:gd name="connsiteX132" fmla="*/ 141288 w 233363"/>
                  <a:gd name="connsiteY132" fmla="*/ 153534 h 331788"/>
                  <a:gd name="connsiteX133" fmla="*/ 134812 w 233363"/>
                  <a:gd name="connsiteY133" fmla="*/ 158750 h 331788"/>
                  <a:gd name="connsiteX134" fmla="*/ 98550 w 233363"/>
                  <a:gd name="connsiteY134" fmla="*/ 158750 h 331788"/>
                  <a:gd name="connsiteX135" fmla="*/ 92075 w 233363"/>
                  <a:gd name="connsiteY135" fmla="*/ 153534 h 331788"/>
                  <a:gd name="connsiteX136" fmla="*/ 92075 w 233363"/>
                  <a:gd name="connsiteY136" fmla="*/ 128757 h 331788"/>
                  <a:gd name="connsiteX137" fmla="*/ 98550 w 233363"/>
                  <a:gd name="connsiteY137" fmla="*/ 122237 h 331788"/>
                  <a:gd name="connsiteX138" fmla="*/ 38225 w 233363"/>
                  <a:gd name="connsiteY138" fmla="*/ 122237 h 331788"/>
                  <a:gd name="connsiteX139" fmla="*/ 74487 w 233363"/>
                  <a:gd name="connsiteY139" fmla="*/ 122237 h 331788"/>
                  <a:gd name="connsiteX140" fmla="*/ 80963 w 233363"/>
                  <a:gd name="connsiteY140" fmla="*/ 128757 h 331788"/>
                  <a:gd name="connsiteX141" fmla="*/ 80963 w 233363"/>
                  <a:gd name="connsiteY141" fmla="*/ 153534 h 331788"/>
                  <a:gd name="connsiteX142" fmla="*/ 74487 w 233363"/>
                  <a:gd name="connsiteY142" fmla="*/ 158750 h 331788"/>
                  <a:gd name="connsiteX143" fmla="*/ 38225 w 233363"/>
                  <a:gd name="connsiteY143" fmla="*/ 158750 h 331788"/>
                  <a:gd name="connsiteX144" fmla="*/ 31750 w 233363"/>
                  <a:gd name="connsiteY144" fmla="*/ 153534 h 331788"/>
                  <a:gd name="connsiteX145" fmla="*/ 31750 w 233363"/>
                  <a:gd name="connsiteY145" fmla="*/ 128757 h 331788"/>
                  <a:gd name="connsiteX146" fmla="*/ 38225 w 233363"/>
                  <a:gd name="connsiteY146" fmla="*/ 122237 h 331788"/>
                  <a:gd name="connsiteX147" fmla="*/ 166687 w 233363"/>
                  <a:gd name="connsiteY147" fmla="*/ 85724 h 331788"/>
                  <a:gd name="connsiteX148" fmla="*/ 166687 w 233363"/>
                  <a:gd name="connsiteY148" fmla="*/ 98424 h 331788"/>
                  <a:gd name="connsiteX149" fmla="*/ 190500 w 233363"/>
                  <a:gd name="connsiteY149" fmla="*/ 98424 h 331788"/>
                  <a:gd name="connsiteX150" fmla="*/ 190500 w 233363"/>
                  <a:gd name="connsiteY150" fmla="*/ 85724 h 331788"/>
                  <a:gd name="connsiteX151" fmla="*/ 104775 w 233363"/>
                  <a:gd name="connsiteY151" fmla="*/ 85724 h 331788"/>
                  <a:gd name="connsiteX152" fmla="*/ 104775 w 233363"/>
                  <a:gd name="connsiteY152" fmla="*/ 98424 h 331788"/>
                  <a:gd name="connsiteX153" fmla="*/ 130175 w 233363"/>
                  <a:gd name="connsiteY153" fmla="*/ 98424 h 331788"/>
                  <a:gd name="connsiteX154" fmla="*/ 130175 w 233363"/>
                  <a:gd name="connsiteY154" fmla="*/ 85724 h 331788"/>
                  <a:gd name="connsiteX155" fmla="*/ 42862 w 233363"/>
                  <a:gd name="connsiteY155" fmla="*/ 85724 h 331788"/>
                  <a:gd name="connsiteX156" fmla="*/ 42862 w 233363"/>
                  <a:gd name="connsiteY156" fmla="*/ 98424 h 331788"/>
                  <a:gd name="connsiteX157" fmla="*/ 68262 w 233363"/>
                  <a:gd name="connsiteY157" fmla="*/ 98424 h 331788"/>
                  <a:gd name="connsiteX158" fmla="*/ 68262 w 233363"/>
                  <a:gd name="connsiteY158" fmla="*/ 85724 h 331788"/>
                  <a:gd name="connsiteX159" fmla="*/ 159167 w 233363"/>
                  <a:gd name="connsiteY159" fmla="*/ 73024 h 331788"/>
                  <a:gd name="connsiteX160" fmla="*/ 196725 w 233363"/>
                  <a:gd name="connsiteY160" fmla="*/ 73024 h 331788"/>
                  <a:gd name="connsiteX161" fmla="*/ 203200 w 233363"/>
                  <a:gd name="connsiteY161" fmla="*/ 79544 h 331788"/>
                  <a:gd name="connsiteX162" fmla="*/ 203200 w 233363"/>
                  <a:gd name="connsiteY162" fmla="*/ 104321 h 331788"/>
                  <a:gd name="connsiteX163" fmla="*/ 196725 w 233363"/>
                  <a:gd name="connsiteY163" fmla="*/ 109537 h 331788"/>
                  <a:gd name="connsiteX164" fmla="*/ 159167 w 233363"/>
                  <a:gd name="connsiteY164" fmla="*/ 109537 h 331788"/>
                  <a:gd name="connsiteX165" fmla="*/ 153987 w 233363"/>
                  <a:gd name="connsiteY165" fmla="*/ 104321 h 331788"/>
                  <a:gd name="connsiteX166" fmla="*/ 153987 w 233363"/>
                  <a:gd name="connsiteY166" fmla="*/ 79544 h 331788"/>
                  <a:gd name="connsiteX167" fmla="*/ 159167 w 233363"/>
                  <a:gd name="connsiteY167" fmla="*/ 73024 h 331788"/>
                  <a:gd name="connsiteX168" fmla="*/ 98550 w 233363"/>
                  <a:gd name="connsiteY168" fmla="*/ 73024 h 331788"/>
                  <a:gd name="connsiteX169" fmla="*/ 134812 w 233363"/>
                  <a:gd name="connsiteY169" fmla="*/ 73024 h 331788"/>
                  <a:gd name="connsiteX170" fmla="*/ 141288 w 233363"/>
                  <a:gd name="connsiteY170" fmla="*/ 79544 h 331788"/>
                  <a:gd name="connsiteX171" fmla="*/ 141288 w 233363"/>
                  <a:gd name="connsiteY171" fmla="*/ 104321 h 331788"/>
                  <a:gd name="connsiteX172" fmla="*/ 134812 w 233363"/>
                  <a:gd name="connsiteY172" fmla="*/ 109537 h 331788"/>
                  <a:gd name="connsiteX173" fmla="*/ 98550 w 233363"/>
                  <a:gd name="connsiteY173" fmla="*/ 109537 h 331788"/>
                  <a:gd name="connsiteX174" fmla="*/ 92075 w 233363"/>
                  <a:gd name="connsiteY174" fmla="*/ 104321 h 331788"/>
                  <a:gd name="connsiteX175" fmla="*/ 92075 w 233363"/>
                  <a:gd name="connsiteY175" fmla="*/ 79544 h 331788"/>
                  <a:gd name="connsiteX176" fmla="*/ 98550 w 233363"/>
                  <a:gd name="connsiteY176" fmla="*/ 73024 h 331788"/>
                  <a:gd name="connsiteX177" fmla="*/ 38225 w 233363"/>
                  <a:gd name="connsiteY177" fmla="*/ 73024 h 331788"/>
                  <a:gd name="connsiteX178" fmla="*/ 74487 w 233363"/>
                  <a:gd name="connsiteY178" fmla="*/ 73024 h 331788"/>
                  <a:gd name="connsiteX179" fmla="*/ 80963 w 233363"/>
                  <a:gd name="connsiteY179" fmla="*/ 79544 h 331788"/>
                  <a:gd name="connsiteX180" fmla="*/ 80963 w 233363"/>
                  <a:gd name="connsiteY180" fmla="*/ 104321 h 331788"/>
                  <a:gd name="connsiteX181" fmla="*/ 74487 w 233363"/>
                  <a:gd name="connsiteY181" fmla="*/ 109537 h 331788"/>
                  <a:gd name="connsiteX182" fmla="*/ 38225 w 233363"/>
                  <a:gd name="connsiteY182" fmla="*/ 109537 h 331788"/>
                  <a:gd name="connsiteX183" fmla="*/ 31750 w 233363"/>
                  <a:gd name="connsiteY183" fmla="*/ 104321 h 331788"/>
                  <a:gd name="connsiteX184" fmla="*/ 31750 w 233363"/>
                  <a:gd name="connsiteY184" fmla="*/ 79544 h 331788"/>
                  <a:gd name="connsiteX185" fmla="*/ 38225 w 233363"/>
                  <a:gd name="connsiteY185" fmla="*/ 73024 h 331788"/>
                  <a:gd name="connsiteX186" fmla="*/ 166687 w 233363"/>
                  <a:gd name="connsiteY186" fmla="*/ 36512 h 331788"/>
                  <a:gd name="connsiteX187" fmla="*/ 166687 w 233363"/>
                  <a:gd name="connsiteY187" fmla="*/ 49212 h 331788"/>
                  <a:gd name="connsiteX188" fmla="*/ 190500 w 233363"/>
                  <a:gd name="connsiteY188" fmla="*/ 49212 h 331788"/>
                  <a:gd name="connsiteX189" fmla="*/ 190500 w 233363"/>
                  <a:gd name="connsiteY189" fmla="*/ 36512 h 331788"/>
                  <a:gd name="connsiteX190" fmla="*/ 104775 w 233363"/>
                  <a:gd name="connsiteY190" fmla="*/ 36512 h 331788"/>
                  <a:gd name="connsiteX191" fmla="*/ 104775 w 233363"/>
                  <a:gd name="connsiteY191" fmla="*/ 49212 h 331788"/>
                  <a:gd name="connsiteX192" fmla="*/ 130175 w 233363"/>
                  <a:gd name="connsiteY192" fmla="*/ 49212 h 331788"/>
                  <a:gd name="connsiteX193" fmla="*/ 130175 w 233363"/>
                  <a:gd name="connsiteY193" fmla="*/ 36512 h 331788"/>
                  <a:gd name="connsiteX194" fmla="*/ 42862 w 233363"/>
                  <a:gd name="connsiteY194" fmla="*/ 36512 h 331788"/>
                  <a:gd name="connsiteX195" fmla="*/ 42862 w 233363"/>
                  <a:gd name="connsiteY195" fmla="*/ 49212 h 331788"/>
                  <a:gd name="connsiteX196" fmla="*/ 68262 w 233363"/>
                  <a:gd name="connsiteY196" fmla="*/ 49212 h 331788"/>
                  <a:gd name="connsiteX197" fmla="*/ 68262 w 233363"/>
                  <a:gd name="connsiteY197" fmla="*/ 36512 h 331788"/>
                  <a:gd name="connsiteX198" fmla="*/ 159167 w 233363"/>
                  <a:gd name="connsiteY198" fmla="*/ 23812 h 331788"/>
                  <a:gd name="connsiteX199" fmla="*/ 196725 w 233363"/>
                  <a:gd name="connsiteY199" fmla="*/ 23812 h 331788"/>
                  <a:gd name="connsiteX200" fmla="*/ 203200 w 233363"/>
                  <a:gd name="connsiteY200" fmla="*/ 30332 h 331788"/>
                  <a:gd name="connsiteX201" fmla="*/ 203200 w 233363"/>
                  <a:gd name="connsiteY201" fmla="*/ 55109 h 331788"/>
                  <a:gd name="connsiteX202" fmla="*/ 196725 w 233363"/>
                  <a:gd name="connsiteY202" fmla="*/ 60325 h 331788"/>
                  <a:gd name="connsiteX203" fmla="*/ 159167 w 233363"/>
                  <a:gd name="connsiteY203" fmla="*/ 60325 h 331788"/>
                  <a:gd name="connsiteX204" fmla="*/ 153987 w 233363"/>
                  <a:gd name="connsiteY204" fmla="*/ 55109 h 331788"/>
                  <a:gd name="connsiteX205" fmla="*/ 153987 w 233363"/>
                  <a:gd name="connsiteY205" fmla="*/ 30332 h 331788"/>
                  <a:gd name="connsiteX206" fmla="*/ 159167 w 233363"/>
                  <a:gd name="connsiteY206" fmla="*/ 23812 h 331788"/>
                  <a:gd name="connsiteX207" fmla="*/ 98550 w 233363"/>
                  <a:gd name="connsiteY207" fmla="*/ 23812 h 331788"/>
                  <a:gd name="connsiteX208" fmla="*/ 134812 w 233363"/>
                  <a:gd name="connsiteY208" fmla="*/ 23812 h 331788"/>
                  <a:gd name="connsiteX209" fmla="*/ 141288 w 233363"/>
                  <a:gd name="connsiteY209" fmla="*/ 30332 h 331788"/>
                  <a:gd name="connsiteX210" fmla="*/ 141288 w 233363"/>
                  <a:gd name="connsiteY210" fmla="*/ 55109 h 331788"/>
                  <a:gd name="connsiteX211" fmla="*/ 134812 w 233363"/>
                  <a:gd name="connsiteY211" fmla="*/ 60325 h 331788"/>
                  <a:gd name="connsiteX212" fmla="*/ 98550 w 233363"/>
                  <a:gd name="connsiteY212" fmla="*/ 60325 h 331788"/>
                  <a:gd name="connsiteX213" fmla="*/ 92075 w 233363"/>
                  <a:gd name="connsiteY213" fmla="*/ 55109 h 331788"/>
                  <a:gd name="connsiteX214" fmla="*/ 92075 w 233363"/>
                  <a:gd name="connsiteY214" fmla="*/ 30332 h 331788"/>
                  <a:gd name="connsiteX215" fmla="*/ 98550 w 233363"/>
                  <a:gd name="connsiteY215" fmla="*/ 23812 h 331788"/>
                  <a:gd name="connsiteX216" fmla="*/ 38225 w 233363"/>
                  <a:gd name="connsiteY216" fmla="*/ 23812 h 331788"/>
                  <a:gd name="connsiteX217" fmla="*/ 74487 w 233363"/>
                  <a:gd name="connsiteY217" fmla="*/ 23812 h 331788"/>
                  <a:gd name="connsiteX218" fmla="*/ 80963 w 233363"/>
                  <a:gd name="connsiteY218" fmla="*/ 30332 h 331788"/>
                  <a:gd name="connsiteX219" fmla="*/ 80963 w 233363"/>
                  <a:gd name="connsiteY219" fmla="*/ 55109 h 331788"/>
                  <a:gd name="connsiteX220" fmla="*/ 74487 w 233363"/>
                  <a:gd name="connsiteY220" fmla="*/ 60325 h 331788"/>
                  <a:gd name="connsiteX221" fmla="*/ 38225 w 233363"/>
                  <a:gd name="connsiteY221" fmla="*/ 60325 h 331788"/>
                  <a:gd name="connsiteX222" fmla="*/ 31750 w 233363"/>
                  <a:gd name="connsiteY222" fmla="*/ 55109 h 331788"/>
                  <a:gd name="connsiteX223" fmla="*/ 31750 w 233363"/>
                  <a:gd name="connsiteY223" fmla="*/ 30332 h 331788"/>
                  <a:gd name="connsiteX224" fmla="*/ 38225 w 233363"/>
                  <a:gd name="connsiteY224" fmla="*/ 23812 h 331788"/>
                  <a:gd name="connsiteX225" fmla="*/ 19050 w 233363"/>
                  <a:gd name="connsiteY225" fmla="*/ 11112 h 331788"/>
                  <a:gd name="connsiteX226" fmla="*/ 19050 w 233363"/>
                  <a:gd name="connsiteY226" fmla="*/ 319087 h 331788"/>
                  <a:gd name="connsiteX227" fmla="*/ 92054 w 233363"/>
                  <a:gd name="connsiteY227" fmla="*/ 319087 h 331788"/>
                  <a:gd name="connsiteX228" fmla="*/ 92054 w 233363"/>
                  <a:gd name="connsiteY228" fmla="*/ 275091 h 331788"/>
                  <a:gd name="connsiteX229" fmla="*/ 98572 w 233363"/>
                  <a:gd name="connsiteY229" fmla="*/ 269915 h 331788"/>
                  <a:gd name="connsiteX230" fmla="*/ 135074 w 233363"/>
                  <a:gd name="connsiteY230" fmla="*/ 269915 h 331788"/>
                  <a:gd name="connsiteX231" fmla="*/ 141592 w 233363"/>
                  <a:gd name="connsiteY231" fmla="*/ 275091 h 331788"/>
                  <a:gd name="connsiteX232" fmla="*/ 141592 w 233363"/>
                  <a:gd name="connsiteY232" fmla="*/ 319087 h 331788"/>
                  <a:gd name="connsiteX233" fmla="*/ 215900 w 233363"/>
                  <a:gd name="connsiteY233" fmla="*/ 319087 h 331788"/>
                  <a:gd name="connsiteX234" fmla="*/ 215900 w 233363"/>
                  <a:gd name="connsiteY234" fmla="*/ 11112 h 331788"/>
                  <a:gd name="connsiteX235" fmla="*/ 19050 w 233363"/>
                  <a:gd name="connsiteY235" fmla="*/ 11112 h 331788"/>
                  <a:gd name="connsiteX236" fmla="*/ 12964 w 233363"/>
                  <a:gd name="connsiteY236" fmla="*/ 0 h 331788"/>
                  <a:gd name="connsiteX237" fmla="*/ 220399 w 233363"/>
                  <a:gd name="connsiteY237" fmla="*/ 0 h 331788"/>
                  <a:gd name="connsiteX238" fmla="*/ 221695 w 233363"/>
                  <a:gd name="connsiteY238" fmla="*/ 0 h 331788"/>
                  <a:gd name="connsiteX239" fmla="*/ 226881 w 233363"/>
                  <a:gd name="connsiteY239" fmla="*/ 6480 h 331788"/>
                  <a:gd name="connsiteX240" fmla="*/ 226881 w 233363"/>
                  <a:gd name="connsiteY240" fmla="*/ 320124 h 331788"/>
                  <a:gd name="connsiteX241" fmla="*/ 233363 w 233363"/>
                  <a:gd name="connsiteY241" fmla="*/ 325308 h 331788"/>
                  <a:gd name="connsiteX242" fmla="*/ 226881 w 233363"/>
                  <a:gd name="connsiteY242" fmla="*/ 331788 h 331788"/>
                  <a:gd name="connsiteX243" fmla="*/ 6482 w 233363"/>
                  <a:gd name="connsiteY243" fmla="*/ 331788 h 331788"/>
                  <a:gd name="connsiteX244" fmla="*/ 0 w 233363"/>
                  <a:gd name="connsiteY244" fmla="*/ 325308 h 331788"/>
                  <a:gd name="connsiteX245" fmla="*/ 6482 w 233363"/>
                  <a:gd name="connsiteY245" fmla="*/ 320124 h 331788"/>
                  <a:gd name="connsiteX246" fmla="*/ 6482 w 233363"/>
                  <a:gd name="connsiteY246" fmla="*/ 6480 h 331788"/>
                  <a:gd name="connsiteX247" fmla="*/ 12964 w 233363"/>
                  <a:gd name="connsiteY247"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233363" h="331788">
                    <a:moveTo>
                      <a:pt x="166687" y="282575"/>
                    </a:moveTo>
                    <a:lnTo>
                      <a:pt x="166687" y="293688"/>
                    </a:lnTo>
                    <a:lnTo>
                      <a:pt x="190500" y="293688"/>
                    </a:lnTo>
                    <a:lnTo>
                      <a:pt x="190500" y="282575"/>
                    </a:lnTo>
                    <a:close/>
                    <a:moveTo>
                      <a:pt x="104775" y="282575"/>
                    </a:moveTo>
                    <a:lnTo>
                      <a:pt x="104775" y="319088"/>
                    </a:lnTo>
                    <a:lnTo>
                      <a:pt x="130175" y="319088"/>
                    </a:lnTo>
                    <a:lnTo>
                      <a:pt x="130175" y="282575"/>
                    </a:lnTo>
                    <a:close/>
                    <a:moveTo>
                      <a:pt x="42862" y="282575"/>
                    </a:moveTo>
                    <a:lnTo>
                      <a:pt x="42862" y="293688"/>
                    </a:lnTo>
                    <a:lnTo>
                      <a:pt x="68262" y="293688"/>
                    </a:lnTo>
                    <a:lnTo>
                      <a:pt x="68262" y="282575"/>
                    </a:lnTo>
                    <a:close/>
                    <a:moveTo>
                      <a:pt x="159167" y="269875"/>
                    </a:moveTo>
                    <a:cubicBezTo>
                      <a:pt x="159167" y="269875"/>
                      <a:pt x="159167" y="269875"/>
                      <a:pt x="196725" y="269875"/>
                    </a:cubicBezTo>
                    <a:cubicBezTo>
                      <a:pt x="199315" y="269875"/>
                      <a:pt x="203200" y="272483"/>
                      <a:pt x="203200" y="275091"/>
                    </a:cubicBezTo>
                    <a:cubicBezTo>
                      <a:pt x="203200" y="275091"/>
                      <a:pt x="203200" y="275091"/>
                      <a:pt x="203200" y="299868"/>
                    </a:cubicBezTo>
                    <a:cubicBezTo>
                      <a:pt x="203200" y="303780"/>
                      <a:pt x="199315" y="306388"/>
                      <a:pt x="196725" y="306388"/>
                    </a:cubicBezTo>
                    <a:cubicBezTo>
                      <a:pt x="196725" y="306388"/>
                      <a:pt x="196725" y="306388"/>
                      <a:pt x="159167" y="306388"/>
                    </a:cubicBezTo>
                    <a:cubicBezTo>
                      <a:pt x="156577" y="306388"/>
                      <a:pt x="153987" y="303780"/>
                      <a:pt x="153987" y="299868"/>
                    </a:cubicBezTo>
                    <a:cubicBezTo>
                      <a:pt x="153987" y="299868"/>
                      <a:pt x="153987" y="299868"/>
                      <a:pt x="153987" y="275091"/>
                    </a:cubicBezTo>
                    <a:cubicBezTo>
                      <a:pt x="153987" y="272483"/>
                      <a:pt x="156577" y="269875"/>
                      <a:pt x="159167" y="269875"/>
                    </a:cubicBezTo>
                    <a:close/>
                    <a:moveTo>
                      <a:pt x="38225" y="269875"/>
                    </a:moveTo>
                    <a:cubicBezTo>
                      <a:pt x="38225" y="269875"/>
                      <a:pt x="38225" y="269875"/>
                      <a:pt x="74487" y="269875"/>
                    </a:cubicBezTo>
                    <a:cubicBezTo>
                      <a:pt x="78373" y="269875"/>
                      <a:pt x="80963" y="272483"/>
                      <a:pt x="80963" y="275091"/>
                    </a:cubicBezTo>
                    <a:cubicBezTo>
                      <a:pt x="80963" y="275091"/>
                      <a:pt x="80963" y="275091"/>
                      <a:pt x="80963" y="299868"/>
                    </a:cubicBezTo>
                    <a:cubicBezTo>
                      <a:pt x="80963" y="303780"/>
                      <a:pt x="78373" y="306388"/>
                      <a:pt x="74487" y="306388"/>
                    </a:cubicBezTo>
                    <a:cubicBezTo>
                      <a:pt x="74487" y="306388"/>
                      <a:pt x="74487" y="306388"/>
                      <a:pt x="38225" y="306388"/>
                    </a:cubicBezTo>
                    <a:cubicBezTo>
                      <a:pt x="34340" y="306388"/>
                      <a:pt x="31750" y="303780"/>
                      <a:pt x="31750" y="299868"/>
                    </a:cubicBezTo>
                    <a:cubicBezTo>
                      <a:pt x="31750" y="299868"/>
                      <a:pt x="31750" y="299868"/>
                      <a:pt x="31750" y="275091"/>
                    </a:cubicBezTo>
                    <a:cubicBezTo>
                      <a:pt x="31750" y="272483"/>
                      <a:pt x="34340" y="269875"/>
                      <a:pt x="38225" y="269875"/>
                    </a:cubicBezTo>
                    <a:close/>
                    <a:moveTo>
                      <a:pt x="166687" y="233362"/>
                    </a:moveTo>
                    <a:lnTo>
                      <a:pt x="166687" y="246062"/>
                    </a:lnTo>
                    <a:lnTo>
                      <a:pt x="190500" y="246062"/>
                    </a:lnTo>
                    <a:lnTo>
                      <a:pt x="190500" y="233362"/>
                    </a:lnTo>
                    <a:close/>
                    <a:moveTo>
                      <a:pt x="104775" y="233362"/>
                    </a:moveTo>
                    <a:lnTo>
                      <a:pt x="104775" y="246062"/>
                    </a:lnTo>
                    <a:lnTo>
                      <a:pt x="130175" y="246062"/>
                    </a:lnTo>
                    <a:lnTo>
                      <a:pt x="130175" y="233362"/>
                    </a:lnTo>
                    <a:close/>
                    <a:moveTo>
                      <a:pt x="42862" y="233362"/>
                    </a:moveTo>
                    <a:lnTo>
                      <a:pt x="42862" y="246062"/>
                    </a:lnTo>
                    <a:lnTo>
                      <a:pt x="68262" y="246062"/>
                    </a:lnTo>
                    <a:lnTo>
                      <a:pt x="68262" y="233362"/>
                    </a:lnTo>
                    <a:close/>
                    <a:moveTo>
                      <a:pt x="159167" y="220662"/>
                    </a:moveTo>
                    <a:cubicBezTo>
                      <a:pt x="159167" y="220662"/>
                      <a:pt x="159167" y="220662"/>
                      <a:pt x="196725" y="220662"/>
                    </a:cubicBezTo>
                    <a:cubicBezTo>
                      <a:pt x="199315" y="220662"/>
                      <a:pt x="203200" y="223270"/>
                      <a:pt x="203200" y="227182"/>
                    </a:cubicBezTo>
                    <a:cubicBezTo>
                      <a:pt x="203200" y="227182"/>
                      <a:pt x="203200" y="227182"/>
                      <a:pt x="203200" y="250655"/>
                    </a:cubicBezTo>
                    <a:cubicBezTo>
                      <a:pt x="203200" y="254567"/>
                      <a:pt x="199315" y="257175"/>
                      <a:pt x="196725" y="257175"/>
                    </a:cubicBezTo>
                    <a:cubicBezTo>
                      <a:pt x="196725" y="257175"/>
                      <a:pt x="196725" y="257175"/>
                      <a:pt x="159167" y="257175"/>
                    </a:cubicBezTo>
                    <a:cubicBezTo>
                      <a:pt x="156577" y="257175"/>
                      <a:pt x="153987" y="254567"/>
                      <a:pt x="153987" y="250655"/>
                    </a:cubicBezTo>
                    <a:cubicBezTo>
                      <a:pt x="153987" y="250655"/>
                      <a:pt x="153987" y="250655"/>
                      <a:pt x="153987" y="227182"/>
                    </a:cubicBezTo>
                    <a:cubicBezTo>
                      <a:pt x="153987" y="223270"/>
                      <a:pt x="156577" y="220662"/>
                      <a:pt x="159167" y="220662"/>
                    </a:cubicBezTo>
                    <a:close/>
                    <a:moveTo>
                      <a:pt x="98550" y="220662"/>
                    </a:moveTo>
                    <a:cubicBezTo>
                      <a:pt x="98550" y="220662"/>
                      <a:pt x="98550" y="220662"/>
                      <a:pt x="134812" y="220662"/>
                    </a:cubicBezTo>
                    <a:cubicBezTo>
                      <a:pt x="138698" y="220662"/>
                      <a:pt x="141288" y="223270"/>
                      <a:pt x="141288" y="227182"/>
                    </a:cubicBezTo>
                    <a:cubicBezTo>
                      <a:pt x="141288" y="227182"/>
                      <a:pt x="141288" y="227182"/>
                      <a:pt x="141288" y="250655"/>
                    </a:cubicBezTo>
                    <a:cubicBezTo>
                      <a:pt x="141288" y="254567"/>
                      <a:pt x="138698" y="257175"/>
                      <a:pt x="134812" y="257175"/>
                    </a:cubicBezTo>
                    <a:cubicBezTo>
                      <a:pt x="134812" y="257175"/>
                      <a:pt x="134812" y="257175"/>
                      <a:pt x="98550" y="257175"/>
                    </a:cubicBezTo>
                    <a:cubicBezTo>
                      <a:pt x="94665" y="257175"/>
                      <a:pt x="92075" y="254567"/>
                      <a:pt x="92075" y="250655"/>
                    </a:cubicBezTo>
                    <a:cubicBezTo>
                      <a:pt x="92075" y="250655"/>
                      <a:pt x="92075" y="250655"/>
                      <a:pt x="92075" y="227182"/>
                    </a:cubicBezTo>
                    <a:cubicBezTo>
                      <a:pt x="92075" y="223270"/>
                      <a:pt x="94665" y="220662"/>
                      <a:pt x="98550" y="220662"/>
                    </a:cubicBezTo>
                    <a:close/>
                    <a:moveTo>
                      <a:pt x="38225" y="220662"/>
                    </a:moveTo>
                    <a:cubicBezTo>
                      <a:pt x="38225" y="220662"/>
                      <a:pt x="38225" y="220662"/>
                      <a:pt x="74487" y="220662"/>
                    </a:cubicBezTo>
                    <a:cubicBezTo>
                      <a:pt x="78373" y="220662"/>
                      <a:pt x="80963" y="223270"/>
                      <a:pt x="80963" y="227182"/>
                    </a:cubicBezTo>
                    <a:cubicBezTo>
                      <a:pt x="80963" y="227182"/>
                      <a:pt x="80963" y="227182"/>
                      <a:pt x="80963" y="250655"/>
                    </a:cubicBezTo>
                    <a:cubicBezTo>
                      <a:pt x="80963" y="254567"/>
                      <a:pt x="78373" y="257175"/>
                      <a:pt x="74487" y="257175"/>
                    </a:cubicBezTo>
                    <a:cubicBezTo>
                      <a:pt x="74487" y="257175"/>
                      <a:pt x="74487" y="257175"/>
                      <a:pt x="38225" y="257175"/>
                    </a:cubicBezTo>
                    <a:cubicBezTo>
                      <a:pt x="34340" y="257175"/>
                      <a:pt x="31750" y="254567"/>
                      <a:pt x="31750" y="250655"/>
                    </a:cubicBezTo>
                    <a:cubicBezTo>
                      <a:pt x="31750" y="250655"/>
                      <a:pt x="31750" y="250655"/>
                      <a:pt x="31750" y="227182"/>
                    </a:cubicBezTo>
                    <a:cubicBezTo>
                      <a:pt x="31750" y="223270"/>
                      <a:pt x="34340" y="220662"/>
                      <a:pt x="38225" y="220662"/>
                    </a:cubicBezTo>
                    <a:close/>
                    <a:moveTo>
                      <a:pt x="166687" y="184149"/>
                    </a:moveTo>
                    <a:lnTo>
                      <a:pt x="166687" y="196849"/>
                    </a:lnTo>
                    <a:lnTo>
                      <a:pt x="190500" y="196849"/>
                    </a:lnTo>
                    <a:lnTo>
                      <a:pt x="190500" y="184149"/>
                    </a:lnTo>
                    <a:close/>
                    <a:moveTo>
                      <a:pt x="104775" y="184149"/>
                    </a:moveTo>
                    <a:lnTo>
                      <a:pt x="104775" y="196849"/>
                    </a:lnTo>
                    <a:lnTo>
                      <a:pt x="130175" y="196849"/>
                    </a:lnTo>
                    <a:lnTo>
                      <a:pt x="130175" y="184149"/>
                    </a:lnTo>
                    <a:close/>
                    <a:moveTo>
                      <a:pt x="42862" y="184149"/>
                    </a:moveTo>
                    <a:lnTo>
                      <a:pt x="42862" y="196849"/>
                    </a:lnTo>
                    <a:lnTo>
                      <a:pt x="68262" y="196849"/>
                    </a:lnTo>
                    <a:lnTo>
                      <a:pt x="68262" y="184149"/>
                    </a:lnTo>
                    <a:close/>
                    <a:moveTo>
                      <a:pt x="38225" y="171450"/>
                    </a:moveTo>
                    <a:cubicBezTo>
                      <a:pt x="38225" y="171450"/>
                      <a:pt x="38225" y="171450"/>
                      <a:pt x="74487" y="171450"/>
                    </a:cubicBezTo>
                    <a:cubicBezTo>
                      <a:pt x="78373" y="171450"/>
                      <a:pt x="80963" y="174058"/>
                      <a:pt x="80963" y="177970"/>
                    </a:cubicBezTo>
                    <a:cubicBezTo>
                      <a:pt x="80963" y="177970"/>
                      <a:pt x="80963" y="177970"/>
                      <a:pt x="80963" y="201443"/>
                    </a:cubicBezTo>
                    <a:cubicBezTo>
                      <a:pt x="80963" y="205355"/>
                      <a:pt x="78373" y="207963"/>
                      <a:pt x="74487" y="207963"/>
                    </a:cubicBezTo>
                    <a:cubicBezTo>
                      <a:pt x="74487" y="207963"/>
                      <a:pt x="74487" y="207963"/>
                      <a:pt x="38225" y="207963"/>
                    </a:cubicBezTo>
                    <a:cubicBezTo>
                      <a:pt x="34340" y="207963"/>
                      <a:pt x="31750" y="205355"/>
                      <a:pt x="31750" y="201443"/>
                    </a:cubicBezTo>
                    <a:cubicBezTo>
                      <a:pt x="31750" y="201443"/>
                      <a:pt x="31750" y="201443"/>
                      <a:pt x="31750" y="177970"/>
                    </a:cubicBezTo>
                    <a:cubicBezTo>
                      <a:pt x="31750" y="174058"/>
                      <a:pt x="34340" y="171450"/>
                      <a:pt x="38225" y="171450"/>
                    </a:cubicBezTo>
                    <a:close/>
                    <a:moveTo>
                      <a:pt x="159167" y="171449"/>
                    </a:moveTo>
                    <a:cubicBezTo>
                      <a:pt x="159167" y="171449"/>
                      <a:pt x="159167" y="171449"/>
                      <a:pt x="196725" y="171449"/>
                    </a:cubicBezTo>
                    <a:cubicBezTo>
                      <a:pt x="199315" y="171449"/>
                      <a:pt x="203200" y="174057"/>
                      <a:pt x="203200" y="177969"/>
                    </a:cubicBezTo>
                    <a:cubicBezTo>
                      <a:pt x="203200" y="177969"/>
                      <a:pt x="203200" y="177969"/>
                      <a:pt x="203200" y="201442"/>
                    </a:cubicBezTo>
                    <a:cubicBezTo>
                      <a:pt x="203200" y="205354"/>
                      <a:pt x="199315" y="207962"/>
                      <a:pt x="196725" y="207962"/>
                    </a:cubicBezTo>
                    <a:cubicBezTo>
                      <a:pt x="196725" y="207962"/>
                      <a:pt x="196725" y="207962"/>
                      <a:pt x="159167" y="207962"/>
                    </a:cubicBezTo>
                    <a:cubicBezTo>
                      <a:pt x="156577" y="207962"/>
                      <a:pt x="153987" y="205354"/>
                      <a:pt x="153987" y="201442"/>
                    </a:cubicBezTo>
                    <a:cubicBezTo>
                      <a:pt x="153987" y="201442"/>
                      <a:pt x="153987" y="201442"/>
                      <a:pt x="153987" y="177969"/>
                    </a:cubicBezTo>
                    <a:cubicBezTo>
                      <a:pt x="153987" y="174057"/>
                      <a:pt x="156577" y="171449"/>
                      <a:pt x="159167" y="171449"/>
                    </a:cubicBezTo>
                    <a:close/>
                    <a:moveTo>
                      <a:pt x="98550" y="171449"/>
                    </a:moveTo>
                    <a:cubicBezTo>
                      <a:pt x="98550" y="171449"/>
                      <a:pt x="98550" y="171449"/>
                      <a:pt x="134812" y="171449"/>
                    </a:cubicBezTo>
                    <a:cubicBezTo>
                      <a:pt x="138698" y="171449"/>
                      <a:pt x="141288" y="174057"/>
                      <a:pt x="141288" y="177969"/>
                    </a:cubicBezTo>
                    <a:cubicBezTo>
                      <a:pt x="141288" y="177969"/>
                      <a:pt x="141288" y="177969"/>
                      <a:pt x="141288" y="201442"/>
                    </a:cubicBezTo>
                    <a:cubicBezTo>
                      <a:pt x="141288" y="205354"/>
                      <a:pt x="138698" y="207962"/>
                      <a:pt x="134812" y="207962"/>
                    </a:cubicBezTo>
                    <a:cubicBezTo>
                      <a:pt x="134812" y="207962"/>
                      <a:pt x="134812" y="207962"/>
                      <a:pt x="98550" y="207962"/>
                    </a:cubicBezTo>
                    <a:cubicBezTo>
                      <a:pt x="94665" y="207962"/>
                      <a:pt x="92075" y="205354"/>
                      <a:pt x="92075" y="201442"/>
                    </a:cubicBezTo>
                    <a:cubicBezTo>
                      <a:pt x="92075" y="201442"/>
                      <a:pt x="92075" y="201442"/>
                      <a:pt x="92075" y="177969"/>
                    </a:cubicBezTo>
                    <a:cubicBezTo>
                      <a:pt x="92075" y="174057"/>
                      <a:pt x="94665" y="171449"/>
                      <a:pt x="98550" y="171449"/>
                    </a:cubicBezTo>
                    <a:close/>
                    <a:moveTo>
                      <a:pt x="166687" y="134937"/>
                    </a:moveTo>
                    <a:lnTo>
                      <a:pt x="166687" y="147637"/>
                    </a:lnTo>
                    <a:lnTo>
                      <a:pt x="190500" y="147637"/>
                    </a:lnTo>
                    <a:lnTo>
                      <a:pt x="190500" y="134937"/>
                    </a:lnTo>
                    <a:close/>
                    <a:moveTo>
                      <a:pt x="104775" y="134937"/>
                    </a:moveTo>
                    <a:lnTo>
                      <a:pt x="104775" y="147637"/>
                    </a:lnTo>
                    <a:lnTo>
                      <a:pt x="130175" y="147637"/>
                    </a:lnTo>
                    <a:lnTo>
                      <a:pt x="130175" y="134937"/>
                    </a:lnTo>
                    <a:close/>
                    <a:moveTo>
                      <a:pt x="42862" y="134937"/>
                    </a:moveTo>
                    <a:lnTo>
                      <a:pt x="42862" y="147637"/>
                    </a:lnTo>
                    <a:lnTo>
                      <a:pt x="68262" y="147637"/>
                    </a:lnTo>
                    <a:lnTo>
                      <a:pt x="68262" y="134937"/>
                    </a:lnTo>
                    <a:close/>
                    <a:moveTo>
                      <a:pt x="159167" y="122237"/>
                    </a:moveTo>
                    <a:cubicBezTo>
                      <a:pt x="159167" y="122237"/>
                      <a:pt x="159167" y="122237"/>
                      <a:pt x="196725" y="122237"/>
                    </a:cubicBezTo>
                    <a:cubicBezTo>
                      <a:pt x="199315" y="122237"/>
                      <a:pt x="203200" y="124845"/>
                      <a:pt x="203200" y="128757"/>
                    </a:cubicBezTo>
                    <a:cubicBezTo>
                      <a:pt x="203200" y="128757"/>
                      <a:pt x="203200" y="128757"/>
                      <a:pt x="203200" y="153534"/>
                    </a:cubicBezTo>
                    <a:cubicBezTo>
                      <a:pt x="203200" y="156142"/>
                      <a:pt x="199315" y="158750"/>
                      <a:pt x="196725" y="158750"/>
                    </a:cubicBezTo>
                    <a:cubicBezTo>
                      <a:pt x="196725" y="158750"/>
                      <a:pt x="196725" y="158750"/>
                      <a:pt x="159167" y="158750"/>
                    </a:cubicBezTo>
                    <a:cubicBezTo>
                      <a:pt x="156577" y="158750"/>
                      <a:pt x="153987" y="156142"/>
                      <a:pt x="153987" y="153534"/>
                    </a:cubicBezTo>
                    <a:cubicBezTo>
                      <a:pt x="153987" y="153534"/>
                      <a:pt x="153987" y="153534"/>
                      <a:pt x="153987" y="128757"/>
                    </a:cubicBezTo>
                    <a:cubicBezTo>
                      <a:pt x="153987" y="124845"/>
                      <a:pt x="156577" y="122237"/>
                      <a:pt x="159167" y="122237"/>
                    </a:cubicBezTo>
                    <a:close/>
                    <a:moveTo>
                      <a:pt x="98550" y="122237"/>
                    </a:moveTo>
                    <a:cubicBezTo>
                      <a:pt x="98550" y="122237"/>
                      <a:pt x="98550" y="122237"/>
                      <a:pt x="134812" y="122237"/>
                    </a:cubicBezTo>
                    <a:cubicBezTo>
                      <a:pt x="138698" y="122237"/>
                      <a:pt x="141288" y="124845"/>
                      <a:pt x="141288" y="128757"/>
                    </a:cubicBezTo>
                    <a:cubicBezTo>
                      <a:pt x="141288" y="128757"/>
                      <a:pt x="141288" y="128757"/>
                      <a:pt x="141288" y="153534"/>
                    </a:cubicBezTo>
                    <a:cubicBezTo>
                      <a:pt x="141288" y="156142"/>
                      <a:pt x="138698" y="158750"/>
                      <a:pt x="134812" y="158750"/>
                    </a:cubicBezTo>
                    <a:cubicBezTo>
                      <a:pt x="134812" y="158750"/>
                      <a:pt x="134812" y="158750"/>
                      <a:pt x="98550" y="158750"/>
                    </a:cubicBezTo>
                    <a:cubicBezTo>
                      <a:pt x="94665" y="158750"/>
                      <a:pt x="92075" y="156142"/>
                      <a:pt x="92075" y="153534"/>
                    </a:cubicBezTo>
                    <a:cubicBezTo>
                      <a:pt x="92075" y="153534"/>
                      <a:pt x="92075" y="153534"/>
                      <a:pt x="92075" y="128757"/>
                    </a:cubicBezTo>
                    <a:cubicBezTo>
                      <a:pt x="92075" y="124845"/>
                      <a:pt x="94665" y="122237"/>
                      <a:pt x="98550" y="122237"/>
                    </a:cubicBezTo>
                    <a:close/>
                    <a:moveTo>
                      <a:pt x="38225" y="122237"/>
                    </a:moveTo>
                    <a:cubicBezTo>
                      <a:pt x="38225" y="122237"/>
                      <a:pt x="38225" y="122237"/>
                      <a:pt x="74487" y="122237"/>
                    </a:cubicBezTo>
                    <a:cubicBezTo>
                      <a:pt x="78373" y="122237"/>
                      <a:pt x="80963" y="124845"/>
                      <a:pt x="80963" y="128757"/>
                    </a:cubicBezTo>
                    <a:cubicBezTo>
                      <a:pt x="80963" y="128757"/>
                      <a:pt x="80963" y="128757"/>
                      <a:pt x="80963" y="153534"/>
                    </a:cubicBezTo>
                    <a:cubicBezTo>
                      <a:pt x="80963" y="156142"/>
                      <a:pt x="78373" y="158750"/>
                      <a:pt x="74487" y="158750"/>
                    </a:cubicBezTo>
                    <a:cubicBezTo>
                      <a:pt x="74487" y="158750"/>
                      <a:pt x="74487" y="158750"/>
                      <a:pt x="38225" y="158750"/>
                    </a:cubicBezTo>
                    <a:cubicBezTo>
                      <a:pt x="34340" y="158750"/>
                      <a:pt x="31750" y="156142"/>
                      <a:pt x="31750" y="153534"/>
                    </a:cubicBezTo>
                    <a:cubicBezTo>
                      <a:pt x="31750" y="153534"/>
                      <a:pt x="31750" y="153534"/>
                      <a:pt x="31750" y="128757"/>
                    </a:cubicBezTo>
                    <a:cubicBezTo>
                      <a:pt x="31750" y="124845"/>
                      <a:pt x="34340" y="122237"/>
                      <a:pt x="38225" y="122237"/>
                    </a:cubicBezTo>
                    <a:close/>
                    <a:moveTo>
                      <a:pt x="166687" y="85724"/>
                    </a:moveTo>
                    <a:lnTo>
                      <a:pt x="166687" y="98424"/>
                    </a:lnTo>
                    <a:lnTo>
                      <a:pt x="190500" y="98424"/>
                    </a:lnTo>
                    <a:lnTo>
                      <a:pt x="190500" y="85724"/>
                    </a:lnTo>
                    <a:close/>
                    <a:moveTo>
                      <a:pt x="104775" y="85724"/>
                    </a:moveTo>
                    <a:lnTo>
                      <a:pt x="104775" y="98424"/>
                    </a:lnTo>
                    <a:lnTo>
                      <a:pt x="130175" y="98424"/>
                    </a:lnTo>
                    <a:lnTo>
                      <a:pt x="130175" y="85724"/>
                    </a:lnTo>
                    <a:close/>
                    <a:moveTo>
                      <a:pt x="42862" y="85724"/>
                    </a:moveTo>
                    <a:lnTo>
                      <a:pt x="42862" y="98424"/>
                    </a:lnTo>
                    <a:lnTo>
                      <a:pt x="68262" y="98424"/>
                    </a:lnTo>
                    <a:lnTo>
                      <a:pt x="68262" y="85724"/>
                    </a:lnTo>
                    <a:close/>
                    <a:moveTo>
                      <a:pt x="159167" y="73024"/>
                    </a:moveTo>
                    <a:cubicBezTo>
                      <a:pt x="159167" y="73024"/>
                      <a:pt x="159167" y="73024"/>
                      <a:pt x="196725" y="73024"/>
                    </a:cubicBezTo>
                    <a:cubicBezTo>
                      <a:pt x="199315" y="73024"/>
                      <a:pt x="203200" y="75632"/>
                      <a:pt x="203200" y="79544"/>
                    </a:cubicBezTo>
                    <a:cubicBezTo>
                      <a:pt x="203200" y="79544"/>
                      <a:pt x="203200" y="79544"/>
                      <a:pt x="203200" y="104321"/>
                    </a:cubicBezTo>
                    <a:cubicBezTo>
                      <a:pt x="203200" y="106929"/>
                      <a:pt x="199315" y="109537"/>
                      <a:pt x="196725" y="109537"/>
                    </a:cubicBezTo>
                    <a:cubicBezTo>
                      <a:pt x="196725" y="109537"/>
                      <a:pt x="196725" y="109537"/>
                      <a:pt x="159167" y="109537"/>
                    </a:cubicBezTo>
                    <a:cubicBezTo>
                      <a:pt x="156577" y="109537"/>
                      <a:pt x="153987" y="106929"/>
                      <a:pt x="153987" y="104321"/>
                    </a:cubicBezTo>
                    <a:cubicBezTo>
                      <a:pt x="153987" y="104321"/>
                      <a:pt x="153987" y="104321"/>
                      <a:pt x="153987" y="79544"/>
                    </a:cubicBezTo>
                    <a:cubicBezTo>
                      <a:pt x="153987" y="75632"/>
                      <a:pt x="156577" y="73024"/>
                      <a:pt x="159167" y="73024"/>
                    </a:cubicBezTo>
                    <a:close/>
                    <a:moveTo>
                      <a:pt x="98550" y="73024"/>
                    </a:moveTo>
                    <a:cubicBezTo>
                      <a:pt x="98550" y="73024"/>
                      <a:pt x="98550" y="73024"/>
                      <a:pt x="134812" y="73024"/>
                    </a:cubicBezTo>
                    <a:cubicBezTo>
                      <a:pt x="138698" y="73024"/>
                      <a:pt x="141288" y="75632"/>
                      <a:pt x="141288" y="79544"/>
                    </a:cubicBezTo>
                    <a:cubicBezTo>
                      <a:pt x="141288" y="79544"/>
                      <a:pt x="141288" y="79544"/>
                      <a:pt x="141288" y="104321"/>
                    </a:cubicBezTo>
                    <a:cubicBezTo>
                      <a:pt x="141288" y="106929"/>
                      <a:pt x="138698" y="109537"/>
                      <a:pt x="134812" y="109537"/>
                    </a:cubicBezTo>
                    <a:cubicBezTo>
                      <a:pt x="134812" y="109537"/>
                      <a:pt x="134812" y="109537"/>
                      <a:pt x="98550" y="109537"/>
                    </a:cubicBezTo>
                    <a:cubicBezTo>
                      <a:pt x="94665" y="109537"/>
                      <a:pt x="92075" y="106929"/>
                      <a:pt x="92075" y="104321"/>
                    </a:cubicBezTo>
                    <a:cubicBezTo>
                      <a:pt x="92075" y="104321"/>
                      <a:pt x="92075" y="104321"/>
                      <a:pt x="92075" y="79544"/>
                    </a:cubicBezTo>
                    <a:cubicBezTo>
                      <a:pt x="92075" y="75632"/>
                      <a:pt x="94665" y="73024"/>
                      <a:pt x="98550" y="73024"/>
                    </a:cubicBezTo>
                    <a:close/>
                    <a:moveTo>
                      <a:pt x="38225" y="73024"/>
                    </a:moveTo>
                    <a:cubicBezTo>
                      <a:pt x="38225" y="73024"/>
                      <a:pt x="38225" y="73024"/>
                      <a:pt x="74487" y="73024"/>
                    </a:cubicBezTo>
                    <a:cubicBezTo>
                      <a:pt x="78373" y="73024"/>
                      <a:pt x="80963" y="75632"/>
                      <a:pt x="80963" y="79544"/>
                    </a:cubicBezTo>
                    <a:cubicBezTo>
                      <a:pt x="80963" y="79544"/>
                      <a:pt x="80963" y="79544"/>
                      <a:pt x="80963" y="104321"/>
                    </a:cubicBezTo>
                    <a:cubicBezTo>
                      <a:pt x="80963" y="106929"/>
                      <a:pt x="78373" y="109537"/>
                      <a:pt x="74487" y="109537"/>
                    </a:cubicBezTo>
                    <a:cubicBezTo>
                      <a:pt x="74487" y="109537"/>
                      <a:pt x="74487" y="109537"/>
                      <a:pt x="38225" y="109537"/>
                    </a:cubicBezTo>
                    <a:cubicBezTo>
                      <a:pt x="34340" y="109537"/>
                      <a:pt x="31750" y="106929"/>
                      <a:pt x="31750" y="104321"/>
                    </a:cubicBezTo>
                    <a:cubicBezTo>
                      <a:pt x="31750" y="104321"/>
                      <a:pt x="31750" y="104321"/>
                      <a:pt x="31750" y="79544"/>
                    </a:cubicBezTo>
                    <a:cubicBezTo>
                      <a:pt x="31750" y="75632"/>
                      <a:pt x="34340" y="73024"/>
                      <a:pt x="38225" y="73024"/>
                    </a:cubicBezTo>
                    <a:close/>
                    <a:moveTo>
                      <a:pt x="166687" y="36512"/>
                    </a:moveTo>
                    <a:lnTo>
                      <a:pt x="166687" y="49212"/>
                    </a:lnTo>
                    <a:lnTo>
                      <a:pt x="190500" y="49212"/>
                    </a:lnTo>
                    <a:lnTo>
                      <a:pt x="190500" y="36512"/>
                    </a:lnTo>
                    <a:close/>
                    <a:moveTo>
                      <a:pt x="104775" y="36512"/>
                    </a:moveTo>
                    <a:lnTo>
                      <a:pt x="104775" y="49212"/>
                    </a:lnTo>
                    <a:lnTo>
                      <a:pt x="130175" y="49212"/>
                    </a:lnTo>
                    <a:lnTo>
                      <a:pt x="130175" y="36512"/>
                    </a:lnTo>
                    <a:close/>
                    <a:moveTo>
                      <a:pt x="42862" y="36512"/>
                    </a:moveTo>
                    <a:lnTo>
                      <a:pt x="42862" y="49212"/>
                    </a:lnTo>
                    <a:lnTo>
                      <a:pt x="68262" y="49212"/>
                    </a:lnTo>
                    <a:lnTo>
                      <a:pt x="68262" y="36512"/>
                    </a:lnTo>
                    <a:close/>
                    <a:moveTo>
                      <a:pt x="159167" y="23812"/>
                    </a:moveTo>
                    <a:cubicBezTo>
                      <a:pt x="159167" y="23812"/>
                      <a:pt x="159167" y="23812"/>
                      <a:pt x="196725" y="23812"/>
                    </a:cubicBezTo>
                    <a:cubicBezTo>
                      <a:pt x="199315" y="23812"/>
                      <a:pt x="203200" y="26420"/>
                      <a:pt x="203200" y="30332"/>
                    </a:cubicBezTo>
                    <a:cubicBezTo>
                      <a:pt x="203200" y="30332"/>
                      <a:pt x="203200" y="30332"/>
                      <a:pt x="203200" y="55109"/>
                    </a:cubicBezTo>
                    <a:cubicBezTo>
                      <a:pt x="203200" y="57717"/>
                      <a:pt x="199315" y="60325"/>
                      <a:pt x="196725" y="60325"/>
                    </a:cubicBezTo>
                    <a:cubicBezTo>
                      <a:pt x="196725" y="60325"/>
                      <a:pt x="196725" y="60325"/>
                      <a:pt x="159167" y="60325"/>
                    </a:cubicBezTo>
                    <a:cubicBezTo>
                      <a:pt x="156577" y="60325"/>
                      <a:pt x="153987" y="57717"/>
                      <a:pt x="153987" y="55109"/>
                    </a:cubicBezTo>
                    <a:cubicBezTo>
                      <a:pt x="153987" y="55109"/>
                      <a:pt x="153987" y="55109"/>
                      <a:pt x="153987" y="30332"/>
                    </a:cubicBezTo>
                    <a:cubicBezTo>
                      <a:pt x="153987" y="26420"/>
                      <a:pt x="156577" y="23812"/>
                      <a:pt x="159167" y="23812"/>
                    </a:cubicBezTo>
                    <a:close/>
                    <a:moveTo>
                      <a:pt x="98550" y="23812"/>
                    </a:moveTo>
                    <a:cubicBezTo>
                      <a:pt x="98550" y="23812"/>
                      <a:pt x="98550" y="23812"/>
                      <a:pt x="134812" y="23812"/>
                    </a:cubicBezTo>
                    <a:cubicBezTo>
                      <a:pt x="138698" y="23812"/>
                      <a:pt x="141288" y="26420"/>
                      <a:pt x="141288" y="30332"/>
                    </a:cubicBezTo>
                    <a:cubicBezTo>
                      <a:pt x="141288" y="30332"/>
                      <a:pt x="141288" y="30332"/>
                      <a:pt x="141288" y="55109"/>
                    </a:cubicBezTo>
                    <a:cubicBezTo>
                      <a:pt x="141288" y="57717"/>
                      <a:pt x="138698" y="60325"/>
                      <a:pt x="134812" y="60325"/>
                    </a:cubicBezTo>
                    <a:cubicBezTo>
                      <a:pt x="134812" y="60325"/>
                      <a:pt x="134812" y="60325"/>
                      <a:pt x="98550" y="60325"/>
                    </a:cubicBezTo>
                    <a:cubicBezTo>
                      <a:pt x="94665" y="60325"/>
                      <a:pt x="92075" y="57717"/>
                      <a:pt x="92075" y="55109"/>
                    </a:cubicBezTo>
                    <a:cubicBezTo>
                      <a:pt x="92075" y="55109"/>
                      <a:pt x="92075" y="55109"/>
                      <a:pt x="92075" y="30332"/>
                    </a:cubicBezTo>
                    <a:cubicBezTo>
                      <a:pt x="92075" y="26420"/>
                      <a:pt x="94665" y="23812"/>
                      <a:pt x="98550" y="23812"/>
                    </a:cubicBezTo>
                    <a:close/>
                    <a:moveTo>
                      <a:pt x="38225" y="23812"/>
                    </a:moveTo>
                    <a:cubicBezTo>
                      <a:pt x="38225" y="23812"/>
                      <a:pt x="38225" y="23812"/>
                      <a:pt x="74487" y="23812"/>
                    </a:cubicBezTo>
                    <a:cubicBezTo>
                      <a:pt x="78373" y="23812"/>
                      <a:pt x="80963" y="26420"/>
                      <a:pt x="80963" y="30332"/>
                    </a:cubicBezTo>
                    <a:cubicBezTo>
                      <a:pt x="80963" y="30332"/>
                      <a:pt x="80963" y="30332"/>
                      <a:pt x="80963" y="55109"/>
                    </a:cubicBezTo>
                    <a:cubicBezTo>
                      <a:pt x="80963" y="57717"/>
                      <a:pt x="78373" y="60325"/>
                      <a:pt x="74487" y="60325"/>
                    </a:cubicBezTo>
                    <a:cubicBezTo>
                      <a:pt x="74487" y="60325"/>
                      <a:pt x="74487" y="60325"/>
                      <a:pt x="38225" y="60325"/>
                    </a:cubicBezTo>
                    <a:cubicBezTo>
                      <a:pt x="34340" y="60325"/>
                      <a:pt x="31750" y="57717"/>
                      <a:pt x="31750" y="55109"/>
                    </a:cubicBezTo>
                    <a:cubicBezTo>
                      <a:pt x="31750" y="55109"/>
                      <a:pt x="31750" y="55109"/>
                      <a:pt x="31750" y="30332"/>
                    </a:cubicBezTo>
                    <a:cubicBezTo>
                      <a:pt x="31750" y="26420"/>
                      <a:pt x="34340" y="23812"/>
                      <a:pt x="38225" y="23812"/>
                    </a:cubicBezTo>
                    <a:close/>
                    <a:moveTo>
                      <a:pt x="19050" y="11112"/>
                    </a:moveTo>
                    <a:lnTo>
                      <a:pt x="19050" y="319087"/>
                    </a:lnTo>
                    <a:cubicBezTo>
                      <a:pt x="19050" y="319087"/>
                      <a:pt x="19050" y="319087"/>
                      <a:pt x="92054" y="319087"/>
                    </a:cubicBezTo>
                    <a:cubicBezTo>
                      <a:pt x="92054" y="319087"/>
                      <a:pt x="92054" y="319087"/>
                      <a:pt x="92054" y="275091"/>
                    </a:cubicBezTo>
                    <a:cubicBezTo>
                      <a:pt x="92054" y="272503"/>
                      <a:pt x="94661" y="269915"/>
                      <a:pt x="98572" y="269915"/>
                    </a:cubicBezTo>
                    <a:cubicBezTo>
                      <a:pt x="98572" y="269915"/>
                      <a:pt x="98572" y="269915"/>
                      <a:pt x="135074" y="269915"/>
                    </a:cubicBezTo>
                    <a:cubicBezTo>
                      <a:pt x="138985" y="269915"/>
                      <a:pt x="141592" y="272503"/>
                      <a:pt x="141592" y="275091"/>
                    </a:cubicBezTo>
                    <a:cubicBezTo>
                      <a:pt x="141592" y="275091"/>
                      <a:pt x="141592" y="275091"/>
                      <a:pt x="141592" y="319087"/>
                    </a:cubicBezTo>
                    <a:cubicBezTo>
                      <a:pt x="141592" y="319087"/>
                      <a:pt x="141592" y="319087"/>
                      <a:pt x="215900" y="319087"/>
                    </a:cubicBezTo>
                    <a:cubicBezTo>
                      <a:pt x="215900" y="319087"/>
                      <a:pt x="215900" y="319087"/>
                      <a:pt x="215900" y="11112"/>
                    </a:cubicBezTo>
                    <a:cubicBezTo>
                      <a:pt x="215900" y="11112"/>
                      <a:pt x="215900" y="11112"/>
                      <a:pt x="19050" y="11112"/>
                    </a:cubicBezTo>
                    <a:close/>
                    <a:moveTo>
                      <a:pt x="12964" y="0"/>
                    </a:moveTo>
                    <a:cubicBezTo>
                      <a:pt x="12964" y="0"/>
                      <a:pt x="12964" y="0"/>
                      <a:pt x="220399" y="0"/>
                    </a:cubicBezTo>
                    <a:cubicBezTo>
                      <a:pt x="220399" y="0"/>
                      <a:pt x="221695" y="0"/>
                      <a:pt x="221695" y="0"/>
                    </a:cubicBezTo>
                    <a:cubicBezTo>
                      <a:pt x="224288" y="0"/>
                      <a:pt x="226881" y="2592"/>
                      <a:pt x="226881" y="6480"/>
                    </a:cubicBezTo>
                    <a:cubicBezTo>
                      <a:pt x="226881" y="6480"/>
                      <a:pt x="226881" y="6480"/>
                      <a:pt x="226881" y="320124"/>
                    </a:cubicBezTo>
                    <a:cubicBezTo>
                      <a:pt x="230770" y="320124"/>
                      <a:pt x="233363" y="322716"/>
                      <a:pt x="233363" y="325308"/>
                    </a:cubicBezTo>
                    <a:cubicBezTo>
                      <a:pt x="233363" y="329196"/>
                      <a:pt x="230770" y="331788"/>
                      <a:pt x="226881" y="331788"/>
                    </a:cubicBezTo>
                    <a:cubicBezTo>
                      <a:pt x="226881" y="331788"/>
                      <a:pt x="226881" y="331788"/>
                      <a:pt x="6482" y="331788"/>
                    </a:cubicBezTo>
                    <a:cubicBezTo>
                      <a:pt x="2593" y="331788"/>
                      <a:pt x="0" y="329196"/>
                      <a:pt x="0" y="325308"/>
                    </a:cubicBezTo>
                    <a:cubicBezTo>
                      <a:pt x="0" y="322716"/>
                      <a:pt x="2593" y="320124"/>
                      <a:pt x="6482" y="320124"/>
                    </a:cubicBezTo>
                    <a:cubicBezTo>
                      <a:pt x="6482" y="320124"/>
                      <a:pt x="6482" y="320124"/>
                      <a:pt x="6482" y="6480"/>
                    </a:cubicBezTo>
                    <a:cubicBezTo>
                      <a:pt x="6482" y="2592"/>
                      <a:pt x="9075" y="0"/>
                      <a:pt x="1296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cs typeface="+mn-ea"/>
                  <a:sym typeface="+mn-lt"/>
                </a:endParaRPr>
              </a:p>
            </p:txBody>
          </p:sp>
          <p:sp>
            <p:nvSpPr>
              <p:cNvPr id="30" name="Freeform: Shape 29">
                <a:extLst>
                  <a:ext uri="{FF2B5EF4-FFF2-40B4-BE49-F238E27FC236}">
                    <a16:creationId xmlns:a16="http://schemas.microsoft.com/office/drawing/2014/main" id="{45D0CDA1-13BD-44D6-AFD9-410D03DC6BB6}"/>
                  </a:ext>
                </a:extLst>
              </p:cNvPr>
              <p:cNvSpPr/>
              <p:nvPr/>
            </p:nvSpPr>
            <p:spPr>
              <a:xfrm>
                <a:off x="-1674856" y="4664395"/>
                <a:ext cx="1214314" cy="1442001"/>
              </a:xfrm>
              <a:custGeom>
                <a:avLst/>
                <a:gdLst>
                  <a:gd name="connsiteX0" fmla="*/ 192089 w 279400"/>
                  <a:gd name="connsiteY0" fmla="*/ 300038 h 331788"/>
                  <a:gd name="connsiteX1" fmla="*/ 242889 w 279400"/>
                  <a:gd name="connsiteY1" fmla="*/ 300038 h 331788"/>
                  <a:gd name="connsiteX2" fmla="*/ 242889 w 279400"/>
                  <a:gd name="connsiteY2" fmla="*/ 311151 h 331788"/>
                  <a:gd name="connsiteX3" fmla="*/ 192089 w 279400"/>
                  <a:gd name="connsiteY3" fmla="*/ 311151 h 331788"/>
                  <a:gd name="connsiteX4" fmla="*/ 128589 w 279400"/>
                  <a:gd name="connsiteY4" fmla="*/ 300038 h 331788"/>
                  <a:gd name="connsiteX5" fmla="*/ 180977 w 279400"/>
                  <a:gd name="connsiteY5" fmla="*/ 300038 h 331788"/>
                  <a:gd name="connsiteX6" fmla="*/ 180977 w 279400"/>
                  <a:gd name="connsiteY6" fmla="*/ 311151 h 331788"/>
                  <a:gd name="connsiteX7" fmla="*/ 128589 w 279400"/>
                  <a:gd name="connsiteY7" fmla="*/ 311151 h 331788"/>
                  <a:gd name="connsiteX8" fmla="*/ 36514 w 279400"/>
                  <a:gd name="connsiteY8" fmla="*/ 300038 h 331788"/>
                  <a:gd name="connsiteX9" fmla="*/ 87314 w 279400"/>
                  <a:gd name="connsiteY9" fmla="*/ 300038 h 331788"/>
                  <a:gd name="connsiteX10" fmla="*/ 87314 w 279400"/>
                  <a:gd name="connsiteY10" fmla="*/ 311151 h 331788"/>
                  <a:gd name="connsiteX11" fmla="*/ 36514 w 279400"/>
                  <a:gd name="connsiteY11" fmla="*/ 311151 h 331788"/>
                  <a:gd name="connsiteX12" fmla="*/ 114300 w 279400"/>
                  <a:gd name="connsiteY12" fmla="*/ 290512 h 331788"/>
                  <a:gd name="connsiteX13" fmla="*/ 114300 w 279400"/>
                  <a:gd name="connsiteY13" fmla="*/ 320675 h 331788"/>
                  <a:gd name="connsiteX14" fmla="*/ 258763 w 279400"/>
                  <a:gd name="connsiteY14" fmla="*/ 320675 h 331788"/>
                  <a:gd name="connsiteX15" fmla="*/ 258763 w 279400"/>
                  <a:gd name="connsiteY15" fmla="*/ 290512 h 331788"/>
                  <a:gd name="connsiteX16" fmla="*/ 20638 w 279400"/>
                  <a:gd name="connsiteY16" fmla="*/ 290512 h 331788"/>
                  <a:gd name="connsiteX17" fmla="*/ 20638 w 279400"/>
                  <a:gd name="connsiteY17" fmla="*/ 320675 h 331788"/>
                  <a:gd name="connsiteX18" fmla="*/ 103188 w 279400"/>
                  <a:gd name="connsiteY18" fmla="*/ 320675 h 331788"/>
                  <a:gd name="connsiteX19" fmla="*/ 103188 w 279400"/>
                  <a:gd name="connsiteY19" fmla="*/ 290512 h 331788"/>
                  <a:gd name="connsiteX20" fmla="*/ 222250 w 279400"/>
                  <a:gd name="connsiteY20" fmla="*/ 254000 h 331788"/>
                  <a:gd name="connsiteX21" fmla="*/ 242888 w 279400"/>
                  <a:gd name="connsiteY21" fmla="*/ 254000 h 331788"/>
                  <a:gd name="connsiteX22" fmla="*/ 242888 w 279400"/>
                  <a:gd name="connsiteY22" fmla="*/ 263525 h 331788"/>
                  <a:gd name="connsiteX23" fmla="*/ 222250 w 279400"/>
                  <a:gd name="connsiteY23" fmla="*/ 263525 h 331788"/>
                  <a:gd name="connsiteX24" fmla="*/ 192088 w 279400"/>
                  <a:gd name="connsiteY24" fmla="*/ 254000 h 331788"/>
                  <a:gd name="connsiteX25" fmla="*/ 212726 w 279400"/>
                  <a:gd name="connsiteY25" fmla="*/ 254000 h 331788"/>
                  <a:gd name="connsiteX26" fmla="*/ 212726 w 279400"/>
                  <a:gd name="connsiteY26" fmla="*/ 263525 h 331788"/>
                  <a:gd name="connsiteX27" fmla="*/ 192088 w 279400"/>
                  <a:gd name="connsiteY27" fmla="*/ 263525 h 331788"/>
                  <a:gd name="connsiteX28" fmla="*/ 160338 w 279400"/>
                  <a:gd name="connsiteY28" fmla="*/ 254000 h 331788"/>
                  <a:gd name="connsiteX29" fmla="*/ 180976 w 279400"/>
                  <a:gd name="connsiteY29" fmla="*/ 254000 h 331788"/>
                  <a:gd name="connsiteX30" fmla="*/ 180976 w 279400"/>
                  <a:gd name="connsiteY30" fmla="*/ 263525 h 331788"/>
                  <a:gd name="connsiteX31" fmla="*/ 160338 w 279400"/>
                  <a:gd name="connsiteY31" fmla="*/ 263525 h 331788"/>
                  <a:gd name="connsiteX32" fmla="*/ 128588 w 279400"/>
                  <a:gd name="connsiteY32" fmla="*/ 254000 h 331788"/>
                  <a:gd name="connsiteX33" fmla="*/ 149226 w 279400"/>
                  <a:gd name="connsiteY33" fmla="*/ 254000 h 331788"/>
                  <a:gd name="connsiteX34" fmla="*/ 149226 w 279400"/>
                  <a:gd name="connsiteY34" fmla="*/ 263525 h 331788"/>
                  <a:gd name="connsiteX35" fmla="*/ 128588 w 279400"/>
                  <a:gd name="connsiteY35" fmla="*/ 263525 h 331788"/>
                  <a:gd name="connsiteX36" fmla="*/ 66676 w 279400"/>
                  <a:gd name="connsiteY36" fmla="*/ 254000 h 331788"/>
                  <a:gd name="connsiteX37" fmla="*/ 87314 w 279400"/>
                  <a:gd name="connsiteY37" fmla="*/ 254000 h 331788"/>
                  <a:gd name="connsiteX38" fmla="*/ 87314 w 279400"/>
                  <a:gd name="connsiteY38" fmla="*/ 263525 h 331788"/>
                  <a:gd name="connsiteX39" fmla="*/ 66676 w 279400"/>
                  <a:gd name="connsiteY39" fmla="*/ 263525 h 331788"/>
                  <a:gd name="connsiteX40" fmla="*/ 36514 w 279400"/>
                  <a:gd name="connsiteY40" fmla="*/ 254000 h 331788"/>
                  <a:gd name="connsiteX41" fmla="*/ 57152 w 279400"/>
                  <a:gd name="connsiteY41" fmla="*/ 254000 h 331788"/>
                  <a:gd name="connsiteX42" fmla="*/ 57152 w 279400"/>
                  <a:gd name="connsiteY42" fmla="*/ 263525 h 331788"/>
                  <a:gd name="connsiteX43" fmla="*/ 36514 w 279400"/>
                  <a:gd name="connsiteY43" fmla="*/ 263525 h 331788"/>
                  <a:gd name="connsiteX44" fmla="*/ 66676 w 279400"/>
                  <a:gd name="connsiteY44" fmla="*/ 233363 h 331788"/>
                  <a:gd name="connsiteX45" fmla="*/ 87314 w 279400"/>
                  <a:gd name="connsiteY45" fmla="*/ 233363 h 331788"/>
                  <a:gd name="connsiteX46" fmla="*/ 87314 w 279400"/>
                  <a:gd name="connsiteY46" fmla="*/ 242888 h 331788"/>
                  <a:gd name="connsiteX47" fmla="*/ 66676 w 279400"/>
                  <a:gd name="connsiteY47" fmla="*/ 242888 h 331788"/>
                  <a:gd name="connsiteX48" fmla="*/ 36514 w 279400"/>
                  <a:gd name="connsiteY48" fmla="*/ 233363 h 331788"/>
                  <a:gd name="connsiteX49" fmla="*/ 57152 w 279400"/>
                  <a:gd name="connsiteY49" fmla="*/ 233363 h 331788"/>
                  <a:gd name="connsiteX50" fmla="*/ 57152 w 279400"/>
                  <a:gd name="connsiteY50" fmla="*/ 242888 h 331788"/>
                  <a:gd name="connsiteX51" fmla="*/ 36514 w 279400"/>
                  <a:gd name="connsiteY51" fmla="*/ 242888 h 331788"/>
                  <a:gd name="connsiteX52" fmla="*/ 222250 w 279400"/>
                  <a:gd name="connsiteY52" fmla="*/ 233362 h 331788"/>
                  <a:gd name="connsiteX53" fmla="*/ 242888 w 279400"/>
                  <a:gd name="connsiteY53" fmla="*/ 233362 h 331788"/>
                  <a:gd name="connsiteX54" fmla="*/ 242888 w 279400"/>
                  <a:gd name="connsiteY54" fmla="*/ 242887 h 331788"/>
                  <a:gd name="connsiteX55" fmla="*/ 222250 w 279400"/>
                  <a:gd name="connsiteY55" fmla="*/ 242887 h 331788"/>
                  <a:gd name="connsiteX56" fmla="*/ 192088 w 279400"/>
                  <a:gd name="connsiteY56" fmla="*/ 233362 h 331788"/>
                  <a:gd name="connsiteX57" fmla="*/ 212726 w 279400"/>
                  <a:gd name="connsiteY57" fmla="*/ 233362 h 331788"/>
                  <a:gd name="connsiteX58" fmla="*/ 212726 w 279400"/>
                  <a:gd name="connsiteY58" fmla="*/ 242887 h 331788"/>
                  <a:gd name="connsiteX59" fmla="*/ 192088 w 279400"/>
                  <a:gd name="connsiteY59" fmla="*/ 242887 h 331788"/>
                  <a:gd name="connsiteX60" fmla="*/ 160338 w 279400"/>
                  <a:gd name="connsiteY60" fmla="*/ 233362 h 331788"/>
                  <a:gd name="connsiteX61" fmla="*/ 180976 w 279400"/>
                  <a:gd name="connsiteY61" fmla="*/ 233362 h 331788"/>
                  <a:gd name="connsiteX62" fmla="*/ 180976 w 279400"/>
                  <a:gd name="connsiteY62" fmla="*/ 242887 h 331788"/>
                  <a:gd name="connsiteX63" fmla="*/ 160338 w 279400"/>
                  <a:gd name="connsiteY63" fmla="*/ 242887 h 331788"/>
                  <a:gd name="connsiteX64" fmla="*/ 128588 w 279400"/>
                  <a:gd name="connsiteY64" fmla="*/ 233362 h 331788"/>
                  <a:gd name="connsiteX65" fmla="*/ 149226 w 279400"/>
                  <a:gd name="connsiteY65" fmla="*/ 233362 h 331788"/>
                  <a:gd name="connsiteX66" fmla="*/ 149226 w 279400"/>
                  <a:gd name="connsiteY66" fmla="*/ 242887 h 331788"/>
                  <a:gd name="connsiteX67" fmla="*/ 128588 w 279400"/>
                  <a:gd name="connsiteY67" fmla="*/ 242887 h 331788"/>
                  <a:gd name="connsiteX68" fmla="*/ 222250 w 279400"/>
                  <a:gd name="connsiteY68" fmla="*/ 212725 h 331788"/>
                  <a:gd name="connsiteX69" fmla="*/ 242888 w 279400"/>
                  <a:gd name="connsiteY69" fmla="*/ 212725 h 331788"/>
                  <a:gd name="connsiteX70" fmla="*/ 242888 w 279400"/>
                  <a:gd name="connsiteY70" fmla="*/ 222250 h 331788"/>
                  <a:gd name="connsiteX71" fmla="*/ 222250 w 279400"/>
                  <a:gd name="connsiteY71" fmla="*/ 222250 h 331788"/>
                  <a:gd name="connsiteX72" fmla="*/ 192088 w 279400"/>
                  <a:gd name="connsiteY72" fmla="*/ 212725 h 331788"/>
                  <a:gd name="connsiteX73" fmla="*/ 212726 w 279400"/>
                  <a:gd name="connsiteY73" fmla="*/ 212725 h 331788"/>
                  <a:gd name="connsiteX74" fmla="*/ 212726 w 279400"/>
                  <a:gd name="connsiteY74" fmla="*/ 222250 h 331788"/>
                  <a:gd name="connsiteX75" fmla="*/ 192088 w 279400"/>
                  <a:gd name="connsiteY75" fmla="*/ 222250 h 331788"/>
                  <a:gd name="connsiteX76" fmla="*/ 160338 w 279400"/>
                  <a:gd name="connsiteY76" fmla="*/ 212725 h 331788"/>
                  <a:gd name="connsiteX77" fmla="*/ 180976 w 279400"/>
                  <a:gd name="connsiteY77" fmla="*/ 212725 h 331788"/>
                  <a:gd name="connsiteX78" fmla="*/ 180976 w 279400"/>
                  <a:gd name="connsiteY78" fmla="*/ 222250 h 331788"/>
                  <a:gd name="connsiteX79" fmla="*/ 160338 w 279400"/>
                  <a:gd name="connsiteY79" fmla="*/ 222250 h 331788"/>
                  <a:gd name="connsiteX80" fmla="*/ 128588 w 279400"/>
                  <a:gd name="connsiteY80" fmla="*/ 212725 h 331788"/>
                  <a:gd name="connsiteX81" fmla="*/ 149226 w 279400"/>
                  <a:gd name="connsiteY81" fmla="*/ 212725 h 331788"/>
                  <a:gd name="connsiteX82" fmla="*/ 149226 w 279400"/>
                  <a:gd name="connsiteY82" fmla="*/ 222250 h 331788"/>
                  <a:gd name="connsiteX83" fmla="*/ 128588 w 279400"/>
                  <a:gd name="connsiteY83" fmla="*/ 222250 h 331788"/>
                  <a:gd name="connsiteX84" fmla="*/ 66676 w 279400"/>
                  <a:gd name="connsiteY84" fmla="*/ 212725 h 331788"/>
                  <a:gd name="connsiteX85" fmla="*/ 87314 w 279400"/>
                  <a:gd name="connsiteY85" fmla="*/ 212725 h 331788"/>
                  <a:gd name="connsiteX86" fmla="*/ 87314 w 279400"/>
                  <a:gd name="connsiteY86" fmla="*/ 222250 h 331788"/>
                  <a:gd name="connsiteX87" fmla="*/ 66676 w 279400"/>
                  <a:gd name="connsiteY87" fmla="*/ 222250 h 331788"/>
                  <a:gd name="connsiteX88" fmla="*/ 36514 w 279400"/>
                  <a:gd name="connsiteY88" fmla="*/ 212725 h 331788"/>
                  <a:gd name="connsiteX89" fmla="*/ 57152 w 279400"/>
                  <a:gd name="connsiteY89" fmla="*/ 212725 h 331788"/>
                  <a:gd name="connsiteX90" fmla="*/ 57152 w 279400"/>
                  <a:gd name="connsiteY90" fmla="*/ 222250 h 331788"/>
                  <a:gd name="connsiteX91" fmla="*/ 36514 w 279400"/>
                  <a:gd name="connsiteY91" fmla="*/ 222250 h 331788"/>
                  <a:gd name="connsiteX92" fmla="*/ 66676 w 279400"/>
                  <a:gd name="connsiteY92" fmla="*/ 192088 h 331788"/>
                  <a:gd name="connsiteX93" fmla="*/ 87314 w 279400"/>
                  <a:gd name="connsiteY93" fmla="*/ 192088 h 331788"/>
                  <a:gd name="connsiteX94" fmla="*/ 87314 w 279400"/>
                  <a:gd name="connsiteY94" fmla="*/ 201613 h 331788"/>
                  <a:gd name="connsiteX95" fmla="*/ 66676 w 279400"/>
                  <a:gd name="connsiteY95" fmla="*/ 201613 h 331788"/>
                  <a:gd name="connsiteX96" fmla="*/ 36514 w 279400"/>
                  <a:gd name="connsiteY96" fmla="*/ 192088 h 331788"/>
                  <a:gd name="connsiteX97" fmla="*/ 57152 w 279400"/>
                  <a:gd name="connsiteY97" fmla="*/ 192088 h 331788"/>
                  <a:gd name="connsiteX98" fmla="*/ 57152 w 279400"/>
                  <a:gd name="connsiteY98" fmla="*/ 201613 h 331788"/>
                  <a:gd name="connsiteX99" fmla="*/ 36514 w 279400"/>
                  <a:gd name="connsiteY99" fmla="*/ 201613 h 331788"/>
                  <a:gd name="connsiteX100" fmla="*/ 222250 w 279400"/>
                  <a:gd name="connsiteY100" fmla="*/ 192087 h 331788"/>
                  <a:gd name="connsiteX101" fmla="*/ 242888 w 279400"/>
                  <a:gd name="connsiteY101" fmla="*/ 192087 h 331788"/>
                  <a:gd name="connsiteX102" fmla="*/ 242888 w 279400"/>
                  <a:gd name="connsiteY102" fmla="*/ 201612 h 331788"/>
                  <a:gd name="connsiteX103" fmla="*/ 222250 w 279400"/>
                  <a:gd name="connsiteY103" fmla="*/ 201612 h 331788"/>
                  <a:gd name="connsiteX104" fmla="*/ 192088 w 279400"/>
                  <a:gd name="connsiteY104" fmla="*/ 192087 h 331788"/>
                  <a:gd name="connsiteX105" fmla="*/ 212726 w 279400"/>
                  <a:gd name="connsiteY105" fmla="*/ 192087 h 331788"/>
                  <a:gd name="connsiteX106" fmla="*/ 212726 w 279400"/>
                  <a:gd name="connsiteY106" fmla="*/ 201612 h 331788"/>
                  <a:gd name="connsiteX107" fmla="*/ 192088 w 279400"/>
                  <a:gd name="connsiteY107" fmla="*/ 201612 h 331788"/>
                  <a:gd name="connsiteX108" fmla="*/ 160338 w 279400"/>
                  <a:gd name="connsiteY108" fmla="*/ 192087 h 331788"/>
                  <a:gd name="connsiteX109" fmla="*/ 180976 w 279400"/>
                  <a:gd name="connsiteY109" fmla="*/ 192087 h 331788"/>
                  <a:gd name="connsiteX110" fmla="*/ 180976 w 279400"/>
                  <a:gd name="connsiteY110" fmla="*/ 201612 h 331788"/>
                  <a:gd name="connsiteX111" fmla="*/ 160338 w 279400"/>
                  <a:gd name="connsiteY111" fmla="*/ 201612 h 331788"/>
                  <a:gd name="connsiteX112" fmla="*/ 128588 w 279400"/>
                  <a:gd name="connsiteY112" fmla="*/ 192087 h 331788"/>
                  <a:gd name="connsiteX113" fmla="*/ 149226 w 279400"/>
                  <a:gd name="connsiteY113" fmla="*/ 192087 h 331788"/>
                  <a:gd name="connsiteX114" fmla="*/ 149226 w 279400"/>
                  <a:gd name="connsiteY114" fmla="*/ 201612 h 331788"/>
                  <a:gd name="connsiteX115" fmla="*/ 128588 w 279400"/>
                  <a:gd name="connsiteY115" fmla="*/ 201612 h 331788"/>
                  <a:gd name="connsiteX116" fmla="*/ 222250 w 279400"/>
                  <a:gd name="connsiteY116" fmla="*/ 171450 h 331788"/>
                  <a:gd name="connsiteX117" fmla="*/ 242888 w 279400"/>
                  <a:gd name="connsiteY117" fmla="*/ 171450 h 331788"/>
                  <a:gd name="connsiteX118" fmla="*/ 242888 w 279400"/>
                  <a:gd name="connsiteY118" fmla="*/ 180975 h 331788"/>
                  <a:gd name="connsiteX119" fmla="*/ 222250 w 279400"/>
                  <a:gd name="connsiteY119" fmla="*/ 180975 h 331788"/>
                  <a:gd name="connsiteX120" fmla="*/ 192088 w 279400"/>
                  <a:gd name="connsiteY120" fmla="*/ 171450 h 331788"/>
                  <a:gd name="connsiteX121" fmla="*/ 212726 w 279400"/>
                  <a:gd name="connsiteY121" fmla="*/ 171450 h 331788"/>
                  <a:gd name="connsiteX122" fmla="*/ 212726 w 279400"/>
                  <a:gd name="connsiteY122" fmla="*/ 180975 h 331788"/>
                  <a:gd name="connsiteX123" fmla="*/ 192088 w 279400"/>
                  <a:gd name="connsiteY123" fmla="*/ 180975 h 331788"/>
                  <a:gd name="connsiteX124" fmla="*/ 160338 w 279400"/>
                  <a:gd name="connsiteY124" fmla="*/ 171450 h 331788"/>
                  <a:gd name="connsiteX125" fmla="*/ 180976 w 279400"/>
                  <a:gd name="connsiteY125" fmla="*/ 171450 h 331788"/>
                  <a:gd name="connsiteX126" fmla="*/ 180976 w 279400"/>
                  <a:gd name="connsiteY126" fmla="*/ 180975 h 331788"/>
                  <a:gd name="connsiteX127" fmla="*/ 160338 w 279400"/>
                  <a:gd name="connsiteY127" fmla="*/ 180975 h 331788"/>
                  <a:gd name="connsiteX128" fmla="*/ 128588 w 279400"/>
                  <a:gd name="connsiteY128" fmla="*/ 171450 h 331788"/>
                  <a:gd name="connsiteX129" fmla="*/ 149226 w 279400"/>
                  <a:gd name="connsiteY129" fmla="*/ 171450 h 331788"/>
                  <a:gd name="connsiteX130" fmla="*/ 149226 w 279400"/>
                  <a:gd name="connsiteY130" fmla="*/ 180975 h 331788"/>
                  <a:gd name="connsiteX131" fmla="*/ 128588 w 279400"/>
                  <a:gd name="connsiteY131" fmla="*/ 180975 h 331788"/>
                  <a:gd name="connsiteX132" fmla="*/ 66676 w 279400"/>
                  <a:gd name="connsiteY132" fmla="*/ 171450 h 331788"/>
                  <a:gd name="connsiteX133" fmla="*/ 87314 w 279400"/>
                  <a:gd name="connsiteY133" fmla="*/ 171450 h 331788"/>
                  <a:gd name="connsiteX134" fmla="*/ 87314 w 279400"/>
                  <a:gd name="connsiteY134" fmla="*/ 180975 h 331788"/>
                  <a:gd name="connsiteX135" fmla="*/ 66676 w 279400"/>
                  <a:gd name="connsiteY135" fmla="*/ 180975 h 331788"/>
                  <a:gd name="connsiteX136" fmla="*/ 36514 w 279400"/>
                  <a:gd name="connsiteY136" fmla="*/ 171450 h 331788"/>
                  <a:gd name="connsiteX137" fmla="*/ 57152 w 279400"/>
                  <a:gd name="connsiteY137" fmla="*/ 171450 h 331788"/>
                  <a:gd name="connsiteX138" fmla="*/ 57152 w 279400"/>
                  <a:gd name="connsiteY138" fmla="*/ 180975 h 331788"/>
                  <a:gd name="connsiteX139" fmla="*/ 36514 w 279400"/>
                  <a:gd name="connsiteY139" fmla="*/ 180975 h 331788"/>
                  <a:gd name="connsiteX140" fmla="*/ 222250 w 279400"/>
                  <a:gd name="connsiteY140" fmla="*/ 149225 h 331788"/>
                  <a:gd name="connsiteX141" fmla="*/ 242888 w 279400"/>
                  <a:gd name="connsiteY141" fmla="*/ 149225 h 331788"/>
                  <a:gd name="connsiteX142" fmla="*/ 242888 w 279400"/>
                  <a:gd name="connsiteY142" fmla="*/ 160338 h 331788"/>
                  <a:gd name="connsiteX143" fmla="*/ 222250 w 279400"/>
                  <a:gd name="connsiteY143" fmla="*/ 160338 h 331788"/>
                  <a:gd name="connsiteX144" fmla="*/ 192088 w 279400"/>
                  <a:gd name="connsiteY144" fmla="*/ 149225 h 331788"/>
                  <a:gd name="connsiteX145" fmla="*/ 212726 w 279400"/>
                  <a:gd name="connsiteY145" fmla="*/ 149225 h 331788"/>
                  <a:gd name="connsiteX146" fmla="*/ 212726 w 279400"/>
                  <a:gd name="connsiteY146" fmla="*/ 160338 h 331788"/>
                  <a:gd name="connsiteX147" fmla="*/ 192088 w 279400"/>
                  <a:gd name="connsiteY147" fmla="*/ 160338 h 331788"/>
                  <a:gd name="connsiteX148" fmla="*/ 160338 w 279400"/>
                  <a:gd name="connsiteY148" fmla="*/ 149225 h 331788"/>
                  <a:gd name="connsiteX149" fmla="*/ 180976 w 279400"/>
                  <a:gd name="connsiteY149" fmla="*/ 149225 h 331788"/>
                  <a:gd name="connsiteX150" fmla="*/ 180976 w 279400"/>
                  <a:gd name="connsiteY150" fmla="*/ 160338 h 331788"/>
                  <a:gd name="connsiteX151" fmla="*/ 160338 w 279400"/>
                  <a:gd name="connsiteY151" fmla="*/ 160338 h 331788"/>
                  <a:gd name="connsiteX152" fmla="*/ 128588 w 279400"/>
                  <a:gd name="connsiteY152" fmla="*/ 149225 h 331788"/>
                  <a:gd name="connsiteX153" fmla="*/ 149226 w 279400"/>
                  <a:gd name="connsiteY153" fmla="*/ 149225 h 331788"/>
                  <a:gd name="connsiteX154" fmla="*/ 149226 w 279400"/>
                  <a:gd name="connsiteY154" fmla="*/ 160338 h 331788"/>
                  <a:gd name="connsiteX155" fmla="*/ 128588 w 279400"/>
                  <a:gd name="connsiteY155" fmla="*/ 160338 h 331788"/>
                  <a:gd name="connsiteX156" fmla="*/ 66676 w 279400"/>
                  <a:gd name="connsiteY156" fmla="*/ 149225 h 331788"/>
                  <a:gd name="connsiteX157" fmla="*/ 87314 w 279400"/>
                  <a:gd name="connsiteY157" fmla="*/ 149225 h 331788"/>
                  <a:gd name="connsiteX158" fmla="*/ 87314 w 279400"/>
                  <a:gd name="connsiteY158" fmla="*/ 160338 h 331788"/>
                  <a:gd name="connsiteX159" fmla="*/ 66676 w 279400"/>
                  <a:gd name="connsiteY159" fmla="*/ 160338 h 331788"/>
                  <a:gd name="connsiteX160" fmla="*/ 36514 w 279400"/>
                  <a:gd name="connsiteY160" fmla="*/ 149225 h 331788"/>
                  <a:gd name="connsiteX161" fmla="*/ 57152 w 279400"/>
                  <a:gd name="connsiteY161" fmla="*/ 149225 h 331788"/>
                  <a:gd name="connsiteX162" fmla="*/ 57152 w 279400"/>
                  <a:gd name="connsiteY162" fmla="*/ 160338 h 331788"/>
                  <a:gd name="connsiteX163" fmla="*/ 36514 w 279400"/>
                  <a:gd name="connsiteY163" fmla="*/ 160338 h 331788"/>
                  <a:gd name="connsiteX164" fmla="*/ 222251 w 279400"/>
                  <a:gd name="connsiteY164" fmla="*/ 128588 h 331788"/>
                  <a:gd name="connsiteX165" fmla="*/ 242889 w 279400"/>
                  <a:gd name="connsiteY165" fmla="*/ 128588 h 331788"/>
                  <a:gd name="connsiteX166" fmla="*/ 242889 w 279400"/>
                  <a:gd name="connsiteY166" fmla="*/ 139701 h 331788"/>
                  <a:gd name="connsiteX167" fmla="*/ 222251 w 279400"/>
                  <a:gd name="connsiteY167" fmla="*/ 139701 h 331788"/>
                  <a:gd name="connsiteX168" fmla="*/ 192089 w 279400"/>
                  <a:gd name="connsiteY168" fmla="*/ 128588 h 331788"/>
                  <a:gd name="connsiteX169" fmla="*/ 212727 w 279400"/>
                  <a:gd name="connsiteY169" fmla="*/ 128588 h 331788"/>
                  <a:gd name="connsiteX170" fmla="*/ 212727 w 279400"/>
                  <a:gd name="connsiteY170" fmla="*/ 139701 h 331788"/>
                  <a:gd name="connsiteX171" fmla="*/ 192089 w 279400"/>
                  <a:gd name="connsiteY171" fmla="*/ 139701 h 331788"/>
                  <a:gd name="connsiteX172" fmla="*/ 160339 w 279400"/>
                  <a:gd name="connsiteY172" fmla="*/ 128588 h 331788"/>
                  <a:gd name="connsiteX173" fmla="*/ 180977 w 279400"/>
                  <a:gd name="connsiteY173" fmla="*/ 128588 h 331788"/>
                  <a:gd name="connsiteX174" fmla="*/ 180977 w 279400"/>
                  <a:gd name="connsiteY174" fmla="*/ 139701 h 331788"/>
                  <a:gd name="connsiteX175" fmla="*/ 160339 w 279400"/>
                  <a:gd name="connsiteY175" fmla="*/ 139701 h 331788"/>
                  <a:gd name="connsiteX176" fmla="*/ 128589 w 279400"/>
                  <a:gd name="connsiteY176" fmla="*/ 128588 h 331788"/>
                  <a:gd name="connsiteX177" fmla="*/ 149227 w 279400"/>
                  <a:gd name="connsiteY177" fmla="*/ 128588 h 331788"/>
                  <a:gd name="connsiteX178" fmla="*/ 149227 w 279400"/>
                  <a:gd name="connsiteY178" fmla="*/ 139701 h 331788"/>
                  <a:gd name="connsiteX179" fmla="*/ 128589 w 279400"/>
                  <a:gd name="connsiteY179" fmla="*/ 139701 h 331788"/>
                  <a:gd name="connsiteX180" fmla="*/ 66676 w 279400"/>
                  <a:gd name="connsiteY180" fmla="*/ 128588 h 331788"/>
                  <a:gd name="connsiteX181" fmla="*/ 87314 w 279400"/>
                  <a:gd name="connsiteY181" fmla="*/ 128588 h 331788"/>
                  <a:gd name="connsiteX182" fmla="*/ 87314 w 279400"/>
                  <a:gd name="connsiteY182" fmla="*/ 139701 h 331788"/>
                  <a:gd name="connsiteX183" fmla="*/ 66676 w 279400"/>
                  <a:gd name="connsiteY183" fmla="*/ 139701 h 331788"/>
                  <a:gd name="connsiteX184" fmla="*/ 36514 w 279400"/>
                  <a:gd name="connsiteY184" fmla="*/ 128588 h 331788"/>
                  <a:gd name="connsiteX185" fmla="*/ 57152 w 279400"/>
                  <a:gd name="connsiteY185" fmla="*/ 128588 h 331788"/>
                  <a:gd name="connsiteX186" fmla="*/ 57152 w 279400"/>
                  <a:gd name="connsiteY186" fmla="*/ 139701 h 331788"/>
                  <a:gd name="connsiteX187" fmla="*/ 36514 w 279400"/>
                  <a:gd name="connsiteY187" fmla="*/ 139701 h 331788"/>
                  <a:gd name="connsiteX188" fmla="*/ 20638 w 279400"/>
                  <a:gd name="connsiteY188" fmla="*/ 114300 h 331788"/>
                  <a:gd name="connsiteX189" fmla="*/ 20638 w 279400"/>
                  <a:gd name="connsiteY189" fmla="*/ 279400 h 331788"/>
                  <a:gd name="connsiteX190" fmla="*/ 103188 w 279400"/>
                  <a:gd name="connsiteY190" fmla="*/ 279400 h 331788"/>
                  <a:gd name="connsiteX191" fmla="*/ 103188 w 279400"/>
                  <a:gd name="connsiteY191" fmla="*/ 114300 h 331788"/>
                  <a:gd name="connsiteX192" fmla="*/ 222251 w 279400"/>
                  <a:gd name="connsiteY192" fmla="*/ 107950 h 331788"/>
                  <a:gd name="connsiteX193" fmla="*/ 242889 w 279400"/>
                  <a:gd name="connsiteY193" fmla="*/ 107950 h 331788"/>
                  <a:gd name="connsiteX194" fmla="*/ 242889 w 279400"/>
                  <a:gd name="connsiteY194" fmla="*/ 119063 h 331788"/>
                  <a:gd name="connsiteX195" fmla="*/ 222251 w 279400"/>
                  <a:gd name="connsiteY195" fmla="*/ 119063 h 331788"/>
                  <a:gd name="connsiteX196" fmla="*/ 192089 w 279400"/>
                  <a:gd name="connsiteY196" fmla="*/ 107950 h 331788"/>
                  <a:gd name="connsiteX197" fmla="*/ 212727 w 279400"/>
                  <a:gd name="connsiteY197" fmla="*/ 107950 h 331788"/>
                  <a:gd name="connsiteX198" fmla="*/ 212727 w 279400"/>
                  <a:gd name="connsiteY198" fmla="*/ 119063 h 331788"/>
                  <a:gd name="connsiteX199" fmla="*/ 192089 w 279400"/>
                  <a:gd name="connsiteY199" fmla="*/ 119063 h 331788"/>
                  <a:gd name="connsiteX200" fmla="*/ 160339 w 279400"/>
                  <a:gd name="connsiteY200" fmla="*/ 107950 h 331788"/>
                  <a:gd name="connsiteX201" fmla="*/ 180977 w 279400"/>
                  <a:gd name="connsiteY201" fmla="*/ 107950 h 331788"/>
                  <a:gd name="connsiteX202" fmla="*/ 180977 w 279400"/>
                  <a:gd name="connsiteY202" fmla="*/ 119063 h 331788"/>
                  <a:gd name="connsiteX203" fmla="*/ 160339 w 279400"/>
                  <a:gd name="connsiteY203" fmla="*/ 119063 h 331788"/>
                  <a:gd name="connsiteX204" fmla="*/ 128589 w 279400"/>
                  <a:gd name="connsiteY204" fmla="*/ 107950 h 331788"/>
                  <a:gd name="connsiteX205" fmla="*/ 149227 w 279400"/>
                  <a:gd name="connsiteY205" fmla="*/ 107950 h 331788"/>
                  <a:gd name="connsiteX206" fmla="*/ 149227 w 279400"/>
                  <a:gd name="connsiteY206" fmla="*/ 119063 h 331788"/>
                  <a:gd name="connsiteX207" fmla="*/ 128589 w 279400"/>
                  <a:gd name="connsiteY207" fmla="*/ 119063 h 331788"/>
                  <a:gd name="connsiteX208" fmla="*/ 222251 w 279400"/>
                  <a:gd name="connsiteY208" fmla="*/ 87313 h 331788"/>
                  <a:gd name="connsiteX209" fmla="*/ 242889 w 279400"/>
                  <a:gd name="connsiteY209" fmla="*/ 87313 h 331788"/>
                  <a:gd name="connsiteX210" fmla="*/ 242889 w 279400"/>
                  <a:gd name="connsiteY210" fmla="*/ 98426 h 331788"/>
                  <a:gd name="connsiteX211" fmla="*/ 222251 w 279400"/>
                  <a:gd name="connsiteY211" fmla="*/ 98426 h 331788"/>
                  <a:gd name="connsiteX212" fmla="*/ 192089 w 279400"/>
                  <a:gd name="connsiteY212" fmla="*/ 87313 h 331788"/>
                  <a:gd name="connsiteX213" fmla="*/ 212727 w 279400"/>
                  <a:gd name="connsiteY213" fmla="*/ 87313 h 331788"/>
                  <a:gd name="connsiteX214" fmla="*/ 212727 w 279400"/>
                  <a:gd name="connsiteY214" fmla="*/ 98426 h 331788"/>
                  <a:gd name="connsiteX215" fmla="*/ 192089 w 279400"/>
                  <a:gd name="connsiteY215" fmla="*/ 98426 h 331788"/>
                  <a:gd name="connsiteX216" fmla="*/ 160339 w 279400"/>
                  <a:gd name="connsiteY216" fmla="*/ 87313 h 331788"/>
                  <a:gd name="connsiteX217" fmla="*/ 180977 w 279400"/>
                  <a:gd name="connsiteY217" fmla="*/ 87313 h 331788"/>
                  <a:gd name="connsiteX218" fmla="*/ 180977 w 279400"/>
                  <a:gd name="connsiteY218" fmla="*/ 98426 h 331788"/>
                  <a:gd name="connsiteX219" fmla="*/ 160339 w 279400"/>
                  <a:gd name="connsiteY219" fmla="*/ 98426 h 331788"/>
                  <a:gd name="connsiteX220" fmla="*/ 128589 w 279400"/>
                  <a:gd name="connsiteY220" fmla="*/ 87313 h 331788"/>
                  <a:gd name="connsiteX221" fmla="*/ 149227 w 279400"/>
                  <a:gd name="connsiteY221" fmla="*/ 87313 h 331788"/>
                  <a:gd name="connsiteX222" fmla="*/ 149227 w 279400"/>
                  <a:gd name="connsiteY222" fmla="*/ 98426 h 331788"/>
                  <a:gd name="connsiteX223" fmla="*/ 128589 w 279400"/>
                  <a:gd name="connsiteY223" fmla="*/ 98426 h 331788"/>
                  <a:gd name="connsiteX224" fmla="*/ 222251 w 279400"/>
                  <a:gd name="connsiteY224" fmla="*/ 66675 h 331788"/>
                  <a:gd name="connsiteX225" fmla="*/ 242889 w 279400"/>
                  <a:gd name="connsiteY225" fmla="*/ 66675 h 331788"/>
                  <a:gd name="connsiteX226" fmla="*/ 242889 w 279400"/>
                  <a:gd name="connsiteY226" fmla="*/ 77788 h 331788"/>
                  <a:gd name="connsiteX227" fmla="*/ 222251 w 279400"/>
                  <a:gd name="connsiteY227" fmla="*/ 77788 h 331788"/>
                  <a:gd name="connsiteX228" fmla="*/ 192089 w 279400"/>
                  <a:gd name="connsiteY228" fmla="*/ 66675 h 331788"/>
                  <a:gd name="connsiteX229" fmla="*/ 212727 w 279400"/>
                  <a:gd name="connsiteY229" fmla="*/ 66675 h 331788"/>
                  <a:gd name="connsiteX230" fmla="*/ 212727 w 279400"/>
                  <a:gd name="connsiteY230" fmla="*/ 77788 h 331788"/>
                  <a:gd name="connsiteX231" fmla="*/ 192089 w 279400"/>
                  <a:gd name="connsiteY231" fmla="*/ 77788 h 331788"/>
                  <a:gd name="connsiteX232" fmla="*/ 160339 w 279400"/>
                  <a:gd name="connsiteY232" fmla="*/ 66675 h 331788"/>
                  <a:gd name="connsiteX233" fmla="*/ 180977 w 279400"/>
                  <a:gd name="connsiteY233" fmla="*/ 66675 h 331788"/>
                  <a:gd name="connsiteX234" fmla="*/ 180977 w 279400"/>
                  <a:gd name="connsiteY234" fmla="*/ 77788 h 331788"/>
                  <a:gd name="connsiteX235" fmla="*/ 160339 w 279400"/>
                  <a:gd name="connsiteY235" fmla="*/ 77788 h 331788"/>
                  <a:gd name="connsiteX236" fmla="*/ 128589 w 279400"/>
                  <a:gd name="connsiteY236" fmla="*/ 66675 h 331788"/>
                  <a:gd name="connsiteX237" fmla="*/ 149227 w 279400"/>
                  <a:gd name="connsiteY237" fmla="*/ 66675 h 331788"/>
                  <a:gd name="connsiteX238" fmla="*/ 149227 w 279400"/>
                  <a:gd name="connsiteY238" fmla="*/ 77788 h 331788"/>
                  <a:gd name="connsiteX239" fmla="*/ 128589 w 279400"/>
                  <a:gd name="connsiteY239" fmla="*/ 77788 h 331788"/>
                  <a:gd name="connsiteX240" fmla="*/ 222251 w 279400"/>
                  <a:gd name="connsiteY240" fmla="*/ 46038 h 331788"/>
                  <a:gd name="connsiteX241" fmla="*/ 242889 w 279400"/>
                  <a:gd name="connsiteY241" fmla="*/ 46038 h 331788"/>
                  <a:gd name="connsiteX242" fmla="*/ 242889 w 279400"/>
                  <a:gd name="connsiteY242" fmla="*/ 57151 h 331788"/>
                  <a:gd name="connsiteX243" fmla="*/ 222251 w 279400"/>
                  <a:gd name="connsiteY243" fmla="*/ 57151 h 331788"/>
                  <a:gd name="connsiteX244" fmla="*/ 192089 w 279400"/>
                  <a:gd name="connsiteY244" fmla="*/ 46038 h 331788"/>
                  <a:gd name="connsiteX245" fmla="*/ 212727 w 279400"/>
                  <a:gd name="connsiteY245" fmla="*/ 46038 h 331788"/>
                  <a:gd name="connsiteX246" fmla="*/ 212727 w 279400"/>
                  <a:gd name="connsiteY246" fmla="*/ 57151 h 331788"/>
                  <a:gd name="connsiteX247" fmla="*/ 192089 w 279400"/>
                  <a:gd name="connsiteY247" fmla="*/ 57151 h 331788"/>
                  <a:gd name="connsiteX248" fmla="*/ 160339 w 279400"/>
                  <a:gd name="connsiteY248" fmla="*/ 46038 h 331788"/>
                  <a:gd name="connsiteX249" fmla="*/ 180977 w 279400"/>
                  <a:gd name="connsiteY249" fmla="*/ 46038 h 331788"/>
                  <a:gd name="connsiteX250" fmla="*/ 180977 w 279400"/>
                  <a:gd name="connsiteY250" fmla="*/ 57151 h 331788"/>
                  <a:gd name="connsiteX251" fmla="*/ 160339 w 279400"/>
                  <a:gd name="connsiteY251" fmla="*/ 57151 h 331788"/>
                  <a:gd name="connsiteX252" fmla="*/ 128589 w 279400"/>
                  <a:gd name="connsiteY252" fmla="*/ 46038 h 331788"/>
                  <a:gd name="connsiteX253" fmla="*/ 149227 w 279400"/>
                  <a:gd name="connsiteY253" fmla="*/ 46038 h 331788"/>
                  <a:gd name="connsiteX254" fmla="*/ 149227 w 279400"/>
                  <a:gd name="connsiteY254" fmla="*/ 57151 h 331788"/>
                  <a:gd name="connsiteX255" fmla="*/ 128589 w 279400"/>
                  <a:gd name="connsiteY255" fmla="*/ 57151 h 331788"/>
                  <a:gd name="connsiteX256" fmla="*/ 222251 w 279400"/>
                  <a:gd name="connsiteY256" fmla="*/ 25400 h 331788"/>
                  <a:gd name="connsiteX257" fmla="*/ 242889 w 279400"/>
                  <a:gd name="connsiteY257" fmla="*/ 25400 h 331788"/>
                  <a:gd name="connsiteX258" fmla="*/ 242889 w 279400"/>
                  <a:gd name="connsiteY258" fmla="*/ 36513 h 331788"/>
                  <a:gd name="connsiteX259" fmla="*/ 222251 w 279400"/>
                  <a:gd name="connsiteY259" fmla="*/ 36513 h 331788"/>
                  <a:gd name="connsiteX260" fmla="*/ 192089 w 279400"/>
                  <a:gd name="connsiteY260" fmla="*/ 25400 h 331788"/>
                  <a:gd name="connsiteX261" fmla="*/ 212727 w 279400"/>
                  <a:gd name="connsiteY261" fmla="*/ 25400 h 331788"/>
                  <a:gd name="connsiteX262" fmla="*/ 212727 w 279400"/>
                  <a:gd name="connsiteY262" fmla="*/ 36513 h 331788"/>
                  <a:gd name="connsiteX263" fmla="*/ 192089 w 279400"/>
                  <a:gd name="connsiteY263" fmla="*/ 36513 h 331788"/>
                  <a:gd name="connsiteX264" fmla="*/ 160339 w 279400"/>
                  <a:gd name="connsiteY264" fmla="*/ 25400 h 331788"/>
                  <a:gd name="connsiteX265" fmla="*/ 180977 w 279400"/>
                  <a:gd name="connsiteY265" fmla="*/ 25400 h 331788"/>
                  <a:gd name="connsiteX266" fmla="*/ 180977 w 279400"/>
                  <a:gd name="connsiteY266" fmla="*/ 36513 h 331788"/>
                  <a:gd name="connsiteX267" fmla="*/ 160339 w 279400"/>
                  <a:gd name="connsiteY267" fmla="*/ 36513 h 331788"/>
                  <a:gd name="connsiteX268" fmla="*/ 128589 w 279400"/>
                  <a:gd name="connsiteY268" fmla="*/ 25400 h 331788"/>
                  <a:gd name="connsiteX269" fmla="*/ 149227 w 279400"/>
                  <a:gd name="connsiteY269" fmla="*/ 25400 h 331788"/>
                  <a:gd name="connsiteX270" fmla="*/ 149227 w 279400"/>
                  <a:gd name="connsiteY270" fmla="*/ 36513 h 331788"/>
                  <a:gd name="connsiteX271" fmla="*/ 128589 w 279400"/>
                  <a:gd name="connsiteY271" fmla="*/ 36513 h 331788"/>
                  <a:gd name="connsiteX272" fmla="*/ 114300 w 279400"/>
                  <a:gd name="connsiteY272" fmla="*/ 9525 h 331788"/>
                  <a:gd name="connsiteX273" fmla="*/ 114300 w 279400"/>
                  <a:gd name="connsiteY273" fmla="*/ 279400 h 331788"/>
                  <a:gd name="connsiteX274" fmla="*/ 258763 w 279400"/>
                  <a:gd name="connsiteY274" fmla="*/ 279400 h 331788"/>
                  <a:gd name="connsiteX275" fmla="*/ 258763 w 279400"/>
                  <a:gd name="connsiteY275" fmla="*/ 9525 h 331788"/>
                  <a:gd name="connsiteX276" fmla="*/ 103187 w 279400"/>
                  <a:gd name="connsiteY276" fmla="*/ 0 h 331788"/>
                  <a:gd name="connsiteX277" fmla="*/ 268288 w 279400"/>
                  <a:gd name="connsiteY277" fmla="*/ 0 h 331788"/>
                  <a:gd name="connsiteX278" fmla="*/ 268288 w 279400"/>
                  <a:gd name="connsiteY278" fmla="*/ 320676 h 331788"/>
                  <a:gd name="connsiteX279" fmla="*/ 279400 w 279400"/>
                  <a:gd name="connsiteY279" fmla="*/ 320676 h 331788"/>
                  <a:gd name="connsiteX280" fmla="*/ 279400 w 279400"/>
                  <a:gd name="connsiteY280" fmla="*/ 331788 h 331788"/>
                  <a:gd name="connsiteX281" fmla="*/ 0 w 279400"/>
                  <a:gd name="connsiteY281" fmla="*/ 331788 h 331788"/>
                  <a:gd name="connsiteX282" fmla="*/ 0 w 279400"/>
                  <a:gd name="connsiteY282" fmla="*/ 320676 h 331788"/>
                  <a:gd name="connsiteX283" fmla="*/ 9525 w 279400"/>
                  <a:gd name="connsiteY283" fmla="*/ 320676 h 331788"/>
                  <a:gd name="connsiteX284" fmla="*/ 9525 w 279400"/>
                  <a:gd name="connsiteY284" fmla="*/ 103188 h 331788"/>
                  <a:gd name="connsiteX285" fmla="*/ 103187 w 279400"/>
                  <a:gd name="connsiteY285" fmla="*/ 103188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Lst>
                <a:rect l="l" t="t" r="r" b="b"/>
                <a:pathLst>
                  <a:path w="279400" h="331788">
                    <a:moveTo>
                      <a:pt x="192089" y="300038"/>
                    </a:moveTo>
                    <a:lnTo>
                      <a:pt x="242889" y="300038"/>
                    </a:lnTo>
                    <a:lnTo>
                      <a:pt x="242889" y="311151"/>
                    </a:lnTo>
                    <a:lnTo>
                      <a:pt x="192089" y="311151"/>
                    </a:lnTo>
                    <a:close/>
                    <a:moveTo>
                      <a:pt x="128589" y="300038"/>
                    </a:moveTo>
                    <a:lnTo>
                      <a:pt x="180977" y="300038"/>
                    </a:lnTo>
                    <a:lnTo>
                      <a:pt x="180977" y="311151"/>
                    </a:lnTo>
                    <a:lnTo>
                      <a:pt x="128589" y="311151"/>
                    </a:lnTo>
                    <a:close/>
                    <a:moveTo>
                      <a:pt x="36514" y="300038"/>
                    </a:moveTo>
                    <a:lnTo>
                      <a:pt x="87314" y="300038"/>
                    </a:lnTo>
                    <a:lnTo>
                      <a:pt x="87314" y="311151"/>
                    </a:lnTo>
                    <a:lnTo>
                      <a:pt x="36514" y="311151"/>
                    </a:lnTo>
                    <a:close/>
                    <a:moveTo>
                      <a:pt x="114300" y="290512"/>
                    </a:moveTo>
                    <a:lnTo>
                      <a:pt x="114300" y="320675"/>
                    </a:lnTo>
                    <a:lnTo>
                      <a:pt x="258763" y="320675"/>
                    </a:lnTo>
                    <a:lnTo>
                      <a:pt x="258763" y="290512"/>
                    </a:lnTo>
                    <a:close/>
                    <a:moveTo>
                      <a:pt x="20638" y="290512"/>
                    </a:moveTo>
                    <a:lnTo>
                      <a:pt x="20638" y="320675"/>
                    </a:lnTo>
                    <a:lnTo>
                      <a:pt x="103188" y="320675"/>
                    </a:lnTo>
                    <a:lnTo>
                      <a:pt x="103188" y="290512"/>
                    </a:lnTo>
                    <a:close/>
                    <a:moveTo>
                      <a:pt x="222250" y="254000"/>
                    </a:moveTo>
                    <a:lnTo>
                      <a:pt x="242888" y="254000"/>
                    </a:lnTo>
                    <a:lnTo>
                      <a:pt x="242888" y="263525"/>
                    </a:lnTo>
                    <a:lnTo>
                      <a:pt x="222250" y="263525"/>
                    </a:lnTo>
                    <a:close/>
                    <a:moveTo>
                      <a:pt x="192088" y="254000"/>
                    </a:moveTo>
                    <a:lnTo>
                      <a:pt x="212726" y="254000"/>
                    </a:lnTo>
                    <a:lnTo>
                      <a:pt x="212726" y="263525"/>
                    </a:lnTo>
                    <a:lnTo>
                      <a:pt x="192088" y="263525"/>
                    </a:lnTo>
                    <a:close/>
                    <a:moveTo>
                      <a:pt x="160338" y="254000"/>
                    </a:moveTo>
                    <a:lnTo>
                      <a:pt x="180976" y="254000"/>
                    </a:lnTo>
                    <a:lnTo>
                      <a:pt x="180976" y="263525"/>
                    </a:lnTo>
                    <a:lnTo>
                      <a:pt x="160338" y="263525"/>
                    </a:lnTo>
                    <a:close/>
                    <a:moveTo>
                      <a:pt x="128588" y="254000"/>
                    </a:moveTo>
                    <a:lnTo>
                      <a:pt x="149226" y="254000"/>
                    </a:lnTo>
                    <a:lnTo>
                      <a:pt x="149226" y="263525"/>
                    </a:lnTo>
                    <a:lnTo>
                      <a:pt x="128588" y="263525"/>
                    </a:lnTo>
                    <a:close/>
                    <a:moveTo>
                      <a:pt x="66676" y="254000"/>
                    </a:moveTo>
                    <a:lnTo>
                      <a:pt x="87314" y="254000"/>
                    </a:lnTo>
                    <a:lnTo>
                      <a:pt x="87314" y="263525"/>
                    </a:lnTo>
                    <a:lnTo>
                      <a:pt x="66676" y="263525"/>
                    </a:lnTo>
                    <a:close/>
                    <a:moveTo>
                      <a:pt x="36514" y="254000"/>
                    </a:moveTo>
                    <a:lnTo>
                      <a:pt x="57152" y="254000"/>
                    </a:lnTo>
                    <a:lnTo>
                      <a:pt x="57152" y="263525"/>
                    </a:lnTo>
                    <a:lnTo>
                      <a:pt x="36514" y="263525"/>
                    </a:lnTo>
                    <a:close/>
                    <a:moveTo>
                      <a:pt x="66676" y="233363"/>
                    </a:moveTo>
                    <a:lnTo>
                      <a:pt x="87314" y="233363"/>
                    </a:lnTo>
                    <a:lnTo>
                      <a:pt x="87314" y="242888"/>
                    </a:lnTo>
                    <a:lnTo>
                      <a:pt x="66676" y="242888"/>
                    </a:lnTo>
                    <a:close/>
                    <a:moveTo>
                      <a:pt x="36514" y="233363"/>
                    </a:moveTo>
                    <a:lnTo>
                      <a:pt x="57152" y="233363"/>
                    </a:lnTo>
                    <a:lnTo>
                      <a:pt x="57152" y="242888"/>
                    </a:lnTo>
                    <a:lnTo>
                      <a:pt x="36514" y="242888"/>
                    </a:lnTo>
                    <a:close/>
                    <a:moveTo>
                      <a:pt x="222250" y="233362"/>
                    </a:moveTo>
                    <a:lnTo>
                      <a:pt x="242888" y="233362"/>
                    </a:lnTo>
                    <a:lnTo>
                      <a:pt x="242888" y="242887"/>
                    </a:lnTo>
                    <a:lnTo>
                      <a:pt x="222250" y="242887"/>
                    </a:lnTo>
                    <a:close/>
                    <a:moveTo>
                      <a:pt x="192088" y="233362"/>
                    </a:moveTo>
                    <a:lnTo>
                      <a:pt x="212726" y="233362"/>
                    </a:lnTo>
                    <a:lnTo>
                      <a:pt x="212726" y="242887"/>
                    </a:lnTo>
                    <a:lnTo>
                      <a:pt x="192088" y="242887"/>
                    </a:lnTo>
                    <a:close/>
                    <a:moveTo>
                      <a:pt x="160338" y="233362"/>
                    </a:moveTo>
                    <a:lnTo>
                      <a:pt x="180976" y="233362"/>
                    </a:lnTo>
                    <a:lnTo>
                      <a:pt x="180976" y="242887"/>
                    </a:lnTo>
                    <a:lnTo>
                      <a:pt x="160338" y="242887"/>
                    </a:lnTo>
                    <a:close/>
                    <a:moveTo>
                      <a:pt x="128588" y="233362"/>
                    </a:moveTo>
                    <a:lnTo>
                      <a:pt x="149226" y="233362"/>
                    </a:lnTo>
                    <a:lnTo>
                      <a:pt x="149226" y="242887"/>
                    </a:lnTo>
                    <a:lnTo>
                      <a:pt x="128588" y="242887"/>
                    </a:lnTo>
                    <a:close/>
                    <a:moveTo>
                      <a:pt x="222250" y="212725"/>
                    </a:moveTo>
                    <a:lnTo>
                      <a:pt x="242888" y="212725"/>
                    </a:lnTo>
                    <a:lnTo>
                      <a:pt x="242888" y="222250"/>
                    </a:lnTo>
                    <a:lnTo>
                      <a:pt x="222250" y="222250"/>
                    </a:lnTo>
                    <a:close/>
                    <a:moveTo>
                      <a:pt x="192088" y="212725"/>
                    </a:moveTo>
                    <a:lnTo>
                      <a:pt x="212726" y="212725"/>
                    </a:lnTo>
                    <a:lnTo>
                      <a:pt x="212726" y="222250"/>
                    </a:lnTo>
                    <a:lnTo>
                      <a:pt x="192088" y="222250"/>
                    </a:lnTo>
                    <a:close/>
                    <a:moveTo>
                      <a:pt x="160338" y="212725"/>
                    </a:moveTo>
                    <a:lnTo>
                      <a:pt x="180976" y="212725"/>
                    </a:lnTo>
                    <a:lnTo>
                      <a:pt x="180976" y="222250"/>
                    </a:lnTo>
                    <a:lnTo>
                      <a:pt x="160338" y="222250"/>
                    </a:lnTo>
                    <a:close/>
                    <a:moveTo>
                      <a:pt x="128588" y="212725"/>
                    </a:moveTo>
                    <a:lnTo>
                      <a:pt x="149226" y="212725"/>
                    </a:lnTo>
                    <a:lnTo>
                      <a:pt x="149226" y="222250"/>
                    </a:lnTo>
                    <a:lnTo>
                      <a:pt x="128588" y="222250"/>
                    </a:lnTo>
                    <a:close/>
                    <a:moveTo>
                      <a:pt x="66676" y="212725"/>
                    </a:moveTo>
                    <a:lnTo>
                      <a:pt x="87314" y="212725"/>
                    </a:lnTo>
                    <a:lnTo>
                      <a:pt x="87314" y="222250"/>
                    </a:lnTo>
                    <a:lnTo>
                      <a:pt x="66676" y="222250"/>
                    </a:lnTo>
                    <a:close/>
                    <a:moveTo>
                      <a:pt x="36514" y="212725"/>
                    </a:moveTo>
                    <a:lnTo>
                      <a:pt x="57152" y="212725"/>
                    </a:lnTo>
                    <a:lnTo>
                      <a:pt x="57152" y="222250"/>
                    </a:lnTo>
                    <a:lnTo>
                      <a:pt x="36514" y="222250"/>
                    </a:lnTo>
                    <a:close/>
                    <a:moveTo>
                      <a:pt x="66676" y="192088"/>
                    </a:moveTo>
                    <a:lnTo>
                      <a:pt x="87314" y="192088"/>
                    </a:lnTo>
                    <a:lnTo>
                      <a:pt x="87314" y="201613"/>
                    </a:lnTo>
                    <a:lnTo>
                      <a:pt x="66676" y="201613"/>
                    </a:lnTo>
                    <a:close/>
                    <a:moveTo>
                      <a:pt x="36514" y="192088"/>
                    </a:moveTo>
                    <a:lnTo>
                      <a:pt x="57152" y="192088"/>
                    </a:lnTo>
                    <a:lnTo>
                      <a:pt x="57152" y="201613"/>
                    </a:lnTo>
                    <a:lnTo>
                      <a:pt x="36514" y="201613"/>
                    </a:lnTo>
                    <a:close/>
                    <a:moveTo>
                      <a:pt x="222250" y="192087"/>
                    </a:moveTo>
                    <a:lnTo>
                      <a:pt x="242888" y="192087"/>
                    </a:lnTo>
                    <a:lnTo>
                      <a:pt x="242888" y="201612"/>
                    </a:lnTo>
                    <a:lnTo>
                      <a:pt x="222250" y="201612"/>
                    </a:lnTo>
                    <a:close/>
                    <a:moveTo>
                      <a:pt x="192088" y="192087"/>
                    </a:moveTo>
                    <a:lnTo>
                      <a:pt x="212726" y="192087"/>
                    </a:lnTo>
                    <a:lnTo>
                      <a:pt x="212726" y="201612"/>
                    </a:lnTo>
                    <a:lnTo>
                      <a:pt x="192088" y="201612"/>
                    </a:lnTo>
                    <a:close/>
                    <a:moveTo>
                      <a:pt x="160338" y="192087"/>
                    </a:moveTo>
                    <a:lnTo>
                      <a:pt x="180976" y="192087"/>
                    </a:lnTo>
                    <a:lnTo>
                      <a:pt x="180976" y="201612"/>
                    </a:lnTo>
                    <a:lnTo>
                      <a:pt x="160338" y="201612"/>
                    </a:lnTo>
                    <a:close/>
                    <a:moveTo>
                      <a:pt x="128588" y="192087"/>
                    </a:moveTo>
                    <a:lnTo>
                      <a:pt x="149226" y="192087"/>
                    </a:lnTo>
                    <a:lnTo>
                      <a:pt x="149226" y="201612"/>
                    </a:lnTo>
                    <a:lnTo>
                      <a:pt x="128588" y="201612"/>
                    </a:lnTo>
                    <a:close/>
                    <a:moveTo>
                      <a:pt x="222250" y="171450"/>
                    </a:moveTo>
                    <a:lnTo>
                      <a:pt x="242888" y="171450"/>
                    </a:lnTo>
                    <a:lnTo>
                      <a:pt x="242888" y="180975"/>
                    </a:lnTo>
                    <a:lnTo>
                      <a:pt x="222250" y="180975"/>
                    </a:lnTo>
                    <a:close/>
                    <a:moveTo>
                      <a:pt x="192088" y="171450"/>
                    </a:moveTo>
                    <a:lnTo>
                      <a:pt x="212726" y="171450"/>
                    </a:lnTo>
                    <a:lnTo>
                      <a:pt x="212726" y="180975"/>
                    </a:lnTo>
                    <a:lnTo>
                      <a:pt x="192088" y="180975"/>
                    </a:lnTo>
                    <a:close/>
                    <a:moveTo>
                      <a:pt x="160338" y="171450"/>
                    </a:moveTo>
                    <a:lnTo>
                      <a:pt x="180976" y="171450"/>
                    </a:lnTo>
                    <a:lnTo>
                      <a:pt x="180976" y="180975"/>
                    </a:lnTo>
                    <a:lnTo>
                      <a:pt x="160338" y="180975"/>
                    </a:lnTo>
                    <a:close/>
                    <a:moveTo>
                      <a:pt x="128588" y="171450"/>
                    </a:moveTo>
                    <a:lnTo>
                      <a:pt x="149226" y="171450"/>
                    </a:lnTo>
                    <a:lnTo>
                      <a:pt x="149226" y="180975"/>
                    </a:lnTo>
                    <a:lnTo>
                      <a:pt x="128588" y="180975"/>
                    </a:lnTo>
                    <a:close/>
                    <a:moveTo>
                      <a:pt x="66676" y="171450"/>
                    </a:moveTo>
                    <a:lnTo>
                      <a:pt x="87314" y="171450"/>
                    </a:lnTo>
                    <a:lnTo>
                      <a:pt x="87314" y="180975"/>
                    </a:lnTo>
                    <a:lnTo>
                      <a:pt x="66676" y="180975"/>
                    </a:lnTo>
                    <a:close/>
                    <a:moveTo>
                      <a:pt x="36514" y="171450"/>
                    </a:moveTo>
                    <a:lnTo>
                      <a:pt x="57152" y="171450"/>
                    </a:lnTo>
                    <a:lnTo>
                      <a:pt x="57152" y="180975"/>
                    </a:lnTo>
                    <a:lnTo>
                      <a:pt x="36514" y="180975"/>
                    </a:lnTo>
                    <a:close/>
                    <a:moveTo>
                      <a:pt x="222250" y="149225"/>
                    </a:moveTo>
                    <a:lnTo>
                      <a:pt x="242888" y="149225"/>
                    </a:lnTo>
                    <a:lnTo>
                      <a:pt x="242888" y="160338"/>
                    </a:lnTo>
                    <a:lnTo>
                      <a:pt x="222250" y="160338"/>
                    </a:lnTo>
                    <a:close/>
                    <a:moveTo>
                      <a:pt x="192088" y="149225"/>
                    </a:moveTo>
                    <a:lnTo>
                      <a:pt x="212726" y="149225"/>
                    </a:lnTo>
                    <a:lnTo>
                      <a:pt x="212726" y="160338"/>
                    </a:lnTo>
                    <a:lnTo>
                      <a:pt x="192088" y="160338"/>
                    </a:lnTo>
                    <a:close/>
                    <a:moveTo>
                      <a:pt x="160338" y="149225"/>
                    </a:moveTo>
                    <a:lnTo>
                      <a:pt x="180976" y="149225"/>
                    </a:lnTo>
                    <a:lnTo>
                      <a:pt x="180976" y="160338"/>
                    </a:lnTo>
                    <a:lnTo>
                      <a:pt x="160338" y="160338"/>
                    </a:lnTo>
                    <a:close/>
                    <a:moveTo>
                      <a:pt x="128588" y="149225"/>
                    </a:moveTo>
                    <a:lnTo>
                      <a:pt x="149226" y="149225"/>
                    </a:lnTo>
                    <a:lnTo>
                      <a:pt x="149226" y="160338"/>
                    </a:lnTo>
                    <a:lnTo>
                      <a:pt x="128588" y="160338"/>
                    </a:lnTo>
                    <a:close/>
                    <a:moveTo>
                      <a:pt x="66676" y="149225"/>
                    </a:moveTo>
                    <a:lnTo>
                      <a:pt x="87314" y="149225"/>
                    </a:lnTo>
                    <a:lnTo>
                      <a:pt x="87314" y="160338"/>
                    </a:lnTo>
                    <a:lnTo>
                      <a:pt x="66676" y="160338"/>
                    </a:lnTo>
                    <a:close/>
                    <a:moveTo>
                      <a:pt x="36514" y="149225"/>
                    </a:moveTo>
                    <a:lnTo>
                      <a:pt x="57152" y="149225"/>
                    </a:lnTo>
                    <a:lnTo>
                      <a:pt x="57152" y="160338"/>
                    </a:lnTo>
                    <a:lnTo>
                      <a:pt x="36514" y="160338"/>
                    </a:lnTo>
                    <a:close/>
                    <a:moveTo>
                      <a:pt x="222251" y="128588"/>
                    </a:moveTo>
                    <a:lnTo>
                      <a:pt x="242889" y="128588"/>
                    </a:lnTo>
                    <a:lnTo>
                      <a:pt x="242889" y="139701"/>
                    </a:lnTo>
                    <a:lnTo>
                      <a:pt x="222251" y="139701"/>
                    </a:lnTo>
                    <a:close/>
                    <a:moveTo>
                      <a:pt x="192089" y="128588"/>
                    </a:moveTo>
                    <a:lnTo>
                      <a:pt x="212727" y="128588"/>
                    </a:lnTo>
                    <a:lnTo>
                      <a:pt x="212727" y="139701"/>
                    </a:lnTo>
                    <a:lnTo>
                      <a:pt x="192089" y="139701"/>
                    </a:lnTo>
                    <a:close/>
                    <a:moveTo>
                      <a:pt x="160339" y="128588"/>
                    </a:moveTo>
                    <a:lnTo>
                      <a:pt x="180977" y="128588"/>
                    </a:lnTo>
                    <a:lnTo>
                      <a:pt x="180977" y="139701"/>
                    </a:lnTo>
                    <a:lnTo>
                      <a:pt x="160339" y="139701"/>
                    </a:lnTo>
                    <a:close/>
                    <a:moveTo>
                      <a:pt x="128589" y="128588"/>
                    </a:moveTo>
                    <a:lnTo>
                      <a:pt x="149227" y="128588"/>
                    </a:lnTo>
                    <a:lnTo>
                      <a:pt x="149227" y="139701"/>
                    </a:lnTo>
                    <a:lnTo>
                      <a:pt x="128589" y="139701"/>
                    </a:lnTo>
                    <a:close/>
                    <a:moveTo>
                      <a:pt x="66676" y="128588"/>
                    </a:moveTo>
                    <a:lnTo>
                      <a:pt x="87314" y="128588"/>
                    </a:lnTo>
                    <a:lnTo>
                      <a:pt x="87314" y="139701"/>
                    </a:lnTo>
                    <a:lnTo>
                      <a:pt x="66676" y="139701"/>
                    </a:lnTo>
                    <a:close/>
                    <a:moveTo>
                      <a:pt x="36514" y="128588"/>
                    </a:moveTo>
                    <a:lnTo>
                      <a:pt x="57152" y="128588"/>
                    </a:lnTo>
                    <a:lnTo>
                      <a:pt x="57152" y="139701"/>
                    </a:lnTo>
                    <a:lnTo>
                      <a:pt x="36514" y="139701"/>
                    </a:lnTo>
                    <a:close/>
                    <a:moveTo>
                      <a:pt x="20638" y="114300"/>
                    </a:moveTo>
                    <a:lnTo>
                      <a:pt x="20638" y="279400"/>
                    </a:lnTo>
                    <a:lnTo>
                      <a:pt x="103188" y="279400"/>
                    </a:lnTo>
                    <a:lnTo>
                      <a:pt x="103188" y="114300"/>
                    </a:lnTo>
                    <a:close/>
                    <a:moveTo>
                      <a:pt x="222251" y="107950"/>
                    </a:moveTo>
                    <a:lnTo>
                      <a:pt x="242889" y="107950"/>
                    </a:lnTo>
                    <a:lnTo>
                      <a:pt x="242889" y="119063"/>
                    </a:lnTo>
                    <a:lnTo>
                      <a:pt x="222251" y="119063"/>
                    </a:lnTo>
                    <a:close/>
                    <a:moveTo>
                      <a:pt x="192089" y="107950"/>
                    </a:moveTo>
                    <a:lnTo>
                      <a:pt x="212727" y="107950"/>
                    </a:lnTo>
                    <a:lnTo>
                      <a:pt x="212727" y="119063"/>
                    </a:lnTo>
                    <a:lnTo>
                      <a:pt x="192089" y="119063"/>
                    </a:lnTo>
                    <a:close/>
                    <a:moveTo>
                      <a:pt x="160339" y="107950"/>
                    </a:moveTo>
                    <a:lnTo>
                      <a:pt x="180977" y="107950"/>
                    </a:lnTo>
                    <a:lnTo>
                      <a:pt x="180977" y="119063"/>
                    </a:lnTo>
                    <a:lnTo>
                      <a:pt x="160339" y="119063"/>
                    </a:lnTo>
                    <a:close/>
                    <a:moveTo>
                      <a:pt x="128589" y="107950"/>
                    </a:moveTo>
                    <a:lnTo>
                      <a:pt x="149227" y="107950"/>
                    </a:lnTo>
                    <a:lnTo>
                      <a:pt x="149227" y="119063"/>
                    </a:lnTo>
                    <a:lnTo>
                      <a:pt x="128589" y="119063"/>
                    </a:lnTo>
                    <a:close/>
                    <a:moveTo>
                      <a:pt x="222251" y="87313"/>
                    </a:moveTo>
                    <a:lnTo>
                      <a:pt x="242889" y="87313"/>
                    </a:lnTo>
                    <a:lnTo>
                      <a:pt x="242889" y="98426"/>
                    </a:lnTo>
                    <a:lnTo>
                      <a:pt x="222251" y="98426"/>
                    </a:lnTo>
                    <a:close/>
                    <a:moveTo>
                      <a:pt x="192089" y="87313"/>
                    </a:moveTo>
                    <a:lnTo>
                      <a:pt x="212727" y="87313"/>
                    </a:lnTo>
                    <a:lnTo>
                      <a:pt x="212727" y="98426"/>
                    </a:lnTo>
                    <a:lnTo>
                      <a:pt x="192089" y="98426"/>
                    </a:lnTo>
                    <a:close/>
                    <a:moveTo>
                      <a:pt x="160339" y="87313"/>
                    </a:moveTo>
                    <a:lnTo>
                      <a:pt x="180977" y="87313"/>
                    </a:lnTo>
                    <a:lnTo>
                      <a:pt x="180977" y="98426"/>
                    </a:lnTo>
                    <a:lnTo>
                      <a:pt x="160339" y="98426"/>
                    </a:lnTo>
                    <a:close/>
                    <a:moveTo>
                      <a:pt x="128589" y="87313"/>
                    </a:moveTo>
                    <a:lnTo>
                      <a:pt x="149227" y="87313"/>
                    </a:lnTo>
                    <a:lnTo>
                      <a:pt x="149227" y="98426"/>
                    </a:lnTo>
                    <a:lnTo>
                      <a:pt x="128589" y="98426"/>
                    </a:lnTo>
                    <a:close/>
                    <a:moveTo>
                      <a:pt x="222251" y="66675"/>
                    </a:moveTo>
                    <a:lnTo>
                      <a:pt x="242889" y="66675"/>
                    </a:lnTo>
                    <a:lnTo>
                      <a:pt x="242889" y="77788"/>
                    </a:lnTo>
                    <a:lnTo>
                      <a:pt x="222251" y="77788"/>
                    </a:lnTo>
                    <a:close/>
                    <a:moveTo>
                      <a:pt x="192089" y="66675"/>
                    </a:moveTo>
                    <a:lnTo>
                      <a:pt x="212727" y="66675"/>
                    </a:lnTo>
                    <a:lnTo>
                      <a:pt x="212727" y="77788"/>
                    </a:lnTo>
                    <a:lnTo>
                      <a:pt x="192089" y="77788"/>
                    </a:lnTo>
                    <a:close/>
                    <a:moveTo>
                      <a:pt x="160339" y="66675"/>
                    </a:moveTo>
                    <a:lnTo>
                      <a:pt x="180977" y="66675"/>
                    </a:lnTo>
                    <a:lnTo>
                      <a:pt x="180977" y="77788"/>
                    </a:lnTo>
                    <a:lnTo>
                      <a:pt x="160339" y="77788"/>
                    </a:lnTo>
                    <a:close/>
                    <a:moveTo>
                      <a:pt x="128589" y="66675"/>
                    </a:moveTo>
                    <a:lnTo>
                      <a:pt x="149227" y="66675"/>
                    </a:lnTo>
                    <a:lnTo>
                      <a:pt x="149227" y="77788"/>
                    </a:lnTo>
                    <a:lnTo>
                      <a:pt x="128589" y="77788"/>
                    </a:lnTo>
                    <a:close/>
                    <a:moveTo>
                      <a:pt x="222251" y="46038"/>
                    </a:moveTo>
                    <a:lnTo>
                      <a:pt x="242889" y="46038"/>
                    </a:lnTo>
                    <a:lnTo>
                      <a:pt x="242889" y="57151"/>
                    </a:lnTo>
                    <a:lnTo>
                      <a:pt x="222251" y="57151"/>
                    </a:lnTo>
                    <a:close/>
                    <a:moveTo>
                      <a:pt x="192089" y="46038"/>
                    </a:moveTo>
                    <a:lnTo>
                      <a:pt x="212727" y="46038"/>
                    </a:lnTo>
                    <a:lnTo>
                      <a:pt x="212727" y="57151"/>
                    </a:lnTo>
                    <a:lnTo>
                      <a:pt x="192089" y="57151"/>
                    </a:lnTo>
                    <a:close/>
                    <a:moveTo>
                      <a:pt x="160339" y="46038"/>
                    </a:moveTo>
                    <a:lnTo>
                      <a:pt x="180977" y="46038"/>
                    </a:lnTo>
                    <a:lnTo>
                      <a:pt x="180977" y="57151"/>
                    </a:lnTo>
                    <a:lnTo>
                      <a:pt x="160339" y="57151"/>
                    </a:lnTo>
                    <a:close/>
                    <a:moveTo>
                      <a:pt x="128589" y="46038"/>
                    </a:moveTo>
                    <a:lnTo>
                      <a:pt x="149227" y="46038"/>
                    </a:lnTo>
                    <a:lnTo>
                      <a:pt x="149227" y="57151"/>
                    </a:lnTo>
                    <a:lnTo>
                      <a:pt x="128589" y="57151"/>
                    </a:lnTo>
                    <a:close/>
                    <a:moveTo>
                      <a:pt x="222251" y="25400"/>
                    </a:moveTo>
                    <a:lnTo>
                      <a:pt x="242889" y="25400"/>
                    </a:lnTo>
                    <a:lnTo>
                      <a:pt x="242889" y="36513"/>
                    </a:lnTo>
                    <a:lnTo>
                      <a:pt x="222251" y="36513"/>
                    </a:lnTo>
                    <a:close/>
                    <a:moveTo>
                      <a:pt x="192089" y="25400"/>
                    </a:moveTo>
                    <a:lnTo>
                      <a:pt x="212727" y="25400"/>
                    </a:lnTo>
                    <a:lnTo>
                      <a:pt x="212727" y="36513"/>
                    </a:lnTo>
                    <a:lnTo>
                      <a:pt x="192089" y="36513"/>
                    </a:lnTo>
                    <a:close/>
                    <a:moveTo>
                      <a:pt x="160339" y="25400"/>
                    </a:moveTo>
                    <a:lnTo>
                      <a:pt x="180977" y="25400"/>
                    </a:lnTo>
                    <a:lnTo>
                      <a:pt x="180977" y="36513"/>
                    </a:lnTo>
                    <a:lnTo>
                      <a:pt x="160339" y="36513"/>
                    </a:lnTo>
                    <a:close/>
                    <a:moveTo>
                      <a:pt x="128589" y="25400"/>
                    </a:moveTo>
                    <a:lnTo>
                      <a:pt x="149227" y="25400"/>
                    </a:lnTo>
                    <a:lnTo>
                      <a:pt x="149227" y="36513"/>
                    </a:lnTo>
                    <a:lnTo>
                      <a:pt x="128589" y="36513"/>
                    </a:lnTo>
                    <a:close/>
                    <a:moveTo>
                      <a:pt x="114300" y="9525"/>
                    </a:moveTo>
                    <a:lnTo>
                      <a:pt x="114300" y="279400"/>
                    </a:lnTo>
                    <a:lnTo>
                      <a:pt x="258763" y="279400"/>
                    </a:lnTo>
                    <a:lnTo>
                      <a:pt x="258763" y="9525"/>
                    </a:lnTo>
                    <a:close/>
                    <a:moveTo>
                      <a:pt x="103187" y="0"/>
                    </a:moveTo>
                    <a:lnTo>
                      <a:pt x="268288" y="0"/>
                    </a:lnTo>
                    <a:lnTo>
                      <a:pt x="268288" y="320676"/>
                    </a:lnTo>
                    <a:lnTo>
                      <a:pt x="279400" y="320676"/>
                    </a:lnTo>
                    <a:lnTo>
                      <a:pt x="279400" y="331788"/>
                    </a:lnTo>
                    <a:lnTo>
                      <a:pt x="0" y="331788"/>
                    </a:lnTo>
                    <a:lnTo>
                      <a:pt x="0" y="320676"/>
                    </a:lnTo>
                    <a:lnTo>
                      <a:pt x="9525" y="320676"/>
                    </a:lnTo>
                    <a:lnTo>
                      <a:pt x="9525" y="103188"/>
                    </a:lnTo>
                    <a:lnTo>
                      <a:pt x="103187" y="10318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cs typeface="+mn-ea"/>
                  <a:sym typeface="+mn-lt"/>
                </a:endParaRPr>
              </a:p>
            </p:txBody>
          </p:sp>
        </p:grpSp>
        <p:sp>
          <p:nvSpPr>
            <p:cNvPr id="7" name="TextBox 6">
              <a:extLst>
                <a:ext uri="{FF2B5EF4-FFF2-40B4-BE49-F238E27FC236}">
                  <a16:creationId xmlns:a16="http://schemas.microsoft.com/office/drawing/2014/main" id="{86800FC5-7C29-4C8C-A5C0-2A51CD843FD7}"/>
                </a:ext>
              </a:extLst>
            </p:cNvPr>
            <p:cNvSpPr txBox="1"/>
            <p:nvPr/>
          </p:nvSpPr>
          <p:spPr>
            <a:xfrm>
              <a:off x="673103" y="1133736"/>
              <a:ext cx="5737322" cy="464677"/>
            </a:xfrm>
            <a:prstGeom prst="rect">
              <a:avLst/>
            </a:prstGeom>
            <a:noFill/>
            <a:ln>
              <a:noFill/>
            </a:ln>
          </p:spPr>
          <p:txBody>
            <a:bodyPr wrap="square" lIns="91440" tIns="45720" rIns="91440" bIns="45720" anchor="b" anchorCtr="0">
              <a:normAutofit/>
            </a:bodyPr>
            <a:lstStyle/>
            <a:p>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Key data points from the dataset include:</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cxnSp>
          <p:nvCxnSpPr>
            <p:cNvPr id="10" name="Straight Connector 9">
              <a:extLst>
                <a:ext uri="{FF2B5EF4-FFF2-40B4-BE49-F238E27FC236}">
                  <a16:creationId xmlns:a16="http://schemas.microsoft.com/office/drawing/2014/main" id="{935E5086-9B86-47F9-8EB3-37FA4D353A59}"/>
                </a:ext>
              </a:extLst>
            </p:cNvPr>
            <p:cNvCxnSpPr/>
            <p:nvPr/>
          </p:nvCxnSpPr>
          <p:spPr>
            <a:xfrm>
              <a:off x="7315200" y="2265953"/>
              <a:ext cx="4205288"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F7BC40-AE7A-422C-8B11-2364EEB571BD}"/>
                </a:ext>
              </a:extLst>
            </p:cNvPr>
            <p:cNvCxnSpPr/>
            <p:nvPr/>
          </p:nvCxnSpPr>
          <p:spPr>
            <a:xfrm>
              <a:off x="7315200" y="3633786"/>
              <a:ext cx="4205288"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CAC6CDF-8978-43D5-8C25-CA970711E1B7}"/>
                </a:ext>
              </a:extLst>
            </p:cNvPr>
            <p:cNvCxnSpPr/>
            <p:nvPr/>
          </p:nvCxnSpPr>
          <p:spPr>
            <a:xfrm>
              <a:off x="7315200" y="5001619"/>
              <a:ext cx="4205288"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D3A77D9-CF89-4788-9654-ABCCE03F2743}"/>
                </a:ext>
              </a:extLst>
            </p:cNvPr>
            <p:cNvSpPr txBox="1"/>
            <p:nvPr/>
          </p:nvSpPr>
          <p:spPr>
            <a:xfrm>
              <a:off x="8375960" y="1598415"/>
              <a:ext cx="3142937" cy="601526"/>
            </a:xfrm>
            <a:prstGeom prst="rect">
              <a:avLst/>
            </a:prstGeom>
            <a:noFill/>
            <a:ln>
              <a:noFill/>
            </a:ln>
          </p:spPr>
          <p:txBody>
            <a:bodyPr wrap="square" lIns="91440" tIns="45720" rIns="91440" bIns="45720" anchor="t" anchorCtr="0">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just">
                <a:tabLst>
                  <a:tab pos="457200" algn="l"/>
                </a:tabLst>
              </a:pP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Gender, Age, Senior Citizen status, Marital status, Dependents.</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14" name="Rectangle 13">
              <a:extLst>
                <a:ext uri="{FF2B5EF4-FFF2-40B4-BE49-F238E27FC236}">
                  <a16:creationId xmlns:a16="http://schemas.microsoft.com/office/drawing/2014/main" id="{BF3D45B1-CB55-46A3-A281-79273E9729B3}"/>
                </a:ext>
              </a:extLst>
            </p:cNvPr>
            <p:cNvSpPr/>
            <p:nvPr/>
          </p:nvSpPr>
          <p:spPr>
            <a:xfrm>
              <a:off x="8375960" y="1151650"/>
              <a:ext cx="3142937" cy="446763"/>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r>
                <a:rPr lang="en-US" altLang="zh-CN" sz="1800" b="1" kern="100" dirty="0">
                  <a:effectLst/>
                  <a:latin typeface="Times New Roman" panose="02020603050405020304" pitchFamily="18" charset="0"/>
                  <a:ea typeface="DengXian" panose="02010600030101010101" pitchFamily="2" charset="-122"/>
                  <a:cs typeface="Times New Roman" panose="02020603050405020304" pitchFamily="18" charset="0"/>
                </a:rPr>
                <a:t>Customer Demographics</a:t>
              </a:r>
              <a:endParaRPr lang="zh-CN" altLang="en-US" b="1" dirty="0">
                <a:cs typeface="+mn-ea"/>
                <a:sym typeface="+mn-lt"/>
              </a:endParaRPr>
            </a:p>
          </p:txBody>
        </p:sp>
        <p:sp>
          <p:nvSpPr>
            <p:cNvPr id="15" name="TextBox 14">
              <a:extLst>
                <a:ext uri="{FF2B5EF4-FFF2-40B4-BE49-F238E27FC236}">
                  <a16:creationId xmlns:a16="http://schemas.microsoft.com/office/drawing/2014/main" id="{FCE13F1F-6CBB-4423-A9CE-801BA180E6FB}"/>
                </a:ext>
              </a:extLst>
            </p:cNvPr>
            <p:cNvSpPr txBox="1"/>
            <p:nvPr/>
          </p:nvSpPr>
          <p:spPr>
            <a:xfrm>
              <a:off x="8375960" y="2867481"/>
              <a:ext cx="3142937" cy="601526"/>
            </a:xfrm>
            <a:prstGeom prst="rect">
              <a:avLst/>
            </a:prstGeom>
            <a:noFill/>
            <a:ln>
              <a:noFill/>
            </a:ln>
          </p:spPr>
          <p:txBody>
            <a:bodyPr wrap="square" lIns="91440" tIns="45720" rIns="91440" bIns="45720" anchor="t" anchorCtr="0">
              <a:normAutofit/>
            </a:bodyPr>
            <a:lstStyle>
              <a:defPPr>
                <a:defRPr lang="zh-CN"/>
              </a:defPPr>
              <a:lvl1pPr lvl="0" algn="just">
                <a:tabLst>
                  <a:tab pos="457200" algn="l"/>
                </a:tabLst>
                <a:defRPr kern="100">
                  <a:effectLst/>
                  <a:latin typeface="Times New Roman" panose="02020603050405020304" pitchFamily="18" charset="0"/>
                  <a:ea typeface="DengXian" panose="02010600030101010101" pitchFamily="2" charset="-122"/>
                  <a:cs typeface="Times New Roman" panose="02020603050405020304" pitchFamily="18" charset="0"/>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buSzPts val="1000"/>
                <a:tabLst>
                  <a:tab pos="457200" algn="l"/>
                </a:tabLst>
              </a:pPr>
              <a:r>
                <a:rPr lang="en-US" altLang="zh-CN" sz="1100" kern="100" dirty="0">
                  <a:effectLst/>
                  <a:latin typeface="Times New Roman" panose="02020603050405020304" pitchFamily="18" charset="0"/>
                  <a:ea typeface="DengXian" panose="02010600030101010101" pitchFamily="2" charset="-122"/>
                  <a:cs typeface="Times New Roman" panose="02020603050405020304" pitchFamily="18" charset="0"/>
                </a:rPr>
                <a:t>Phone service, Internet service, Security, Backup, Device Protection, Premium Tech Support, Streaming services.</a:t>
              </a:r>
              <a:endParaRPr lang="zh-CN" altLang="zh-CN" sz="11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16" name="Rectangle 15">
              <a:extLst>
                <a:ext uri="{FF2B5EF4-FFF2-40B4-BE49-F238E27FC236}">
                  <a16:creationId xmlns:a16="http://schemas.microsoft.com/office/drawing/2014/main" id="{9DFA87A2-4E4A-4ACC-8F67-8F764912128E}"/>
                </a:ext>
              </a:extLst>
            </p:cNvPr>
            <p:cNvSpPr/>
            <p:nvPr/>
          </p:nvSpPr>
          <p:spPr>
            <a:xfrm>
              <a:off x="8375960" y="2420716"/>
              <a:ext cx="3142937" cy="446763"/>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r>
                <a:rPr lang="en-US" altLang="zh-CN" sz="1800" b="1" kern="100" dirty="0">
                  <a:effectLst/>
                  <a:latin typeface="Times New Roman" panose="02020603050405020304" pitchFamily="18" charset="0"/>
                  <a:ea typeface="DengXian" panose="02010600030101010101" pitchFamily="2" charset="-122"/>
                  <a:cs typeface="Times New Roman" panose="02020603050405020304" pitchFamily="18" charset="0"/>
                </a:rPr>
                <a:t>Service Details</a:t>
              </a:r>
              <a:endParaRPr lang="zh-CN" altLang="en-US" b="1" dirty="0">
                <a:cs typeface="+mn-ea"/>
                <a:sym typeface="+mn-lt"/>
              </a:endParaRPr>
            </a:p>
          </p:txBody>
        </p:sp>
        <p:sp>
          <p:nvSpPr>
            <p:cNvPr id="17" name="TextBox 16">
              <a:extLst>
                <a:ext uri="{FF2B5EF4-FFF2-40B4-BE49-F238E27FC236}">
                  <a16:creationId xmlns:a16="http://schemas.microsoft.com/office/drawing/2014/main" id="{D236A75C-B586-4EC1-86B2-F6BBE2D3C830}"/>
                </a:ext>
              </a:extLst>
            </p:cNvPr>
            <p:cNvSpPr txBox="1"/>
            <p:nvPr/>
          </p:nvSpPr>
          <p:spPr>
            <a:xfrm>
              <a:off x="8375960" y="4240322"/>
              <a:ext cx="3142937" cy="601526"/>
            </a:xfrm>
            <a:prstGeom prst="rect">
              <a:avLst/>
            </a:prstGeom>
            <a:noFill/>
            <a:ln>
              <a:noFill/>
            </a:ln>
          </p:spPr>
          <p:txBody>
            <a:bodyPr wrap="square" lIns="91440" tIns="45720" rIns="91440" bIns="45720" anchor="t" anchorCtr="0">
              <a:normAutofit fontScale="70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buSzPts val="1000"/>
                <a:tabLst>
                  <a:tab pos="457200" algn="l"/>
                </a:tabLst>
              </a:pP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Contract type, Paperless billing, Payment method, Monthly and total charges, Tenure.</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18" name="Rectangle 17">
              <a:extLst>
                <a:ext uri="{FF2B5EF4-FFF2-40B4-BE49-F238E27FC236}">
                  <a16:creationId xmlns:a16="http://schemas.microsoft.com/office/drawing/2014/main" id="{5A301839-2E0D-40A9-BCE7-5750399050C6}"/>
                </a:ext>
              </a:extLst>
            </p:cNvPr>
            <p:cNvSpPr/>
            <p:nvPr/>
          </p:nvSpPr>
          <p:spPr>
            <a:xfrm>
              <a:off x="8375960" y="3793557"/>
              <a:ext cx="3142937" cy="446763"/>
            </a:xfrm>
            <a:prstGeom prst="rect">
              <a:avLst/>
            </a:prstGeom>
          </p:spPr>
          <p:txBody>
            <a:bodyPr wrap="square" lIns="91440" tIns="45720" rIns="91440" bIns="45720" anchor="ctr" anchorCtr="0">
              <a:normAutofit fontScale="850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r>
                <a:rPr lang="en-US" altLang="zh-CN" sz="1800" b="1" kern="100" dirty="0">
                  <a:effectLst/>
                  <a:latin typeface="Times New Roman" panose="02020603050405020304" pitchFamily="18" charset="0"/>
                  <a:ea typeface="DengXian" panose="02010600030101010101" pitchFamily="2" charset="-122"/>
                  <a:cs typeface="Times New Roman" panose="02020603050405020304" pitchFamily="18" charset="0"/>
                </a:rPr>
                <a:t>Contract and Billing Information</a:t>
              </a:r>
              <a:endParaRPr lang="zh-CN" altLang="en-US" b="1" dirty="0">
                <a:cs typeface="+mn-ea"/>
                <a:sym typeface="+mn-lt"/>
              </a:endParaRPr>
            </a:p>
          </p:txBody>
        </p:sp>
        <p:sp>
          <p:nvSpPr>
            <p:cNvPr id="19" name="TextBox 18">
              <a:extLst>
                <a:ext uri="{FF2B5EF4-FFF2-40B4-BE49-F238E27FC236}">
                  <a16:creationId xmlns:a16="http://schemas.microsoft.com/office/drawing/2014/main" id="{93873B86-1AE3-4A99-B0B4-2CD48CA7D6CE}"/>
                </a:ext>
              </a:extLst>
            </p:cNvPr>
            <p:cNvSpPr txBox="1"/>
            <p:nvPr/>
          </p:nvSpPr>
          <p:spPr>
            <a:xfrm>
              <a:off x="8375960" y="5535181"/>
              <a:ext cx="3142937" cy="601526"/>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spcBef>
                  <a:spcPct val="0"/>
                </a:spcBef>
              </a:pPr>
              <a:r>
                <a:rPr lang="en-US" altLang="zh-CN" sz="1100" kern="100" dirty="0">
                  <a:effectLst/>
                  <a:latin typeface="Times New Roman" panose="02020603050405020304" pitchFamily="18" charset="0"/>
                  <a:ea typeface="DengXian" panose="02010600030101010101" pitchFamily="2" charset="-122"/>
                  <a:cs typeface="Times New Roman" panose="02020603050405020304" pitchFamily="18" charset="0"/>
                </a:rPr>
                <a:t>Whether the customer left the company in the given quarter.</a:t>
              </a:r>
              <a:endParaRPr lang="zh-CN" altLang="en-US" sz="1100" dirty="0">
                <a:cs typeface="+mn-ea"/>
                <a:sym typeface="+mn-lt"/>
              </a:endParaRPr>
            </a:p>
          </p:txBody>
        </p:sp>
        <p:sp>
          <p:nvSpPr>
            <p:cNvPr id="20" name="Rectangle 19">
              <a:extLst>
                <a:ext uri="{FF2B5EF4-FFF2-40B4-BE49-F238E27FC236}">
                  <a16:creationId xmlns:a16="http://schemas.microsoft.com/office/drawing/2014/main" id="{856A03ED-F0B4-4D5C-9810-BAD74DDC9352}"/>
                </a:ext>
              </a:extLst>
            </p:cNvPr>
            <p:cNvSpPr/>
            <p:nvPr/>
          </p:nvSpPr>
          <p:spPr>
            <a:xfrm>
              <a:off x="8375960" y="5088416"/>
              <a:ext cx="3142937" cy="446763"/>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r>
                <a:rPr lang="en-US" altLang="zh-CN" sz="1800" b="1" kern="100" dirty="0">
                  <a:effectLst/>
                  <a:latin typeface="Times New Roman" panose="02020603050405020304" pitchFamily="18" charset="0"/>
                  <a:ea typeface="DengXian" panose="02010600030101010101" pitchFamily="2" charset="-122"/>
                  <a:cs typeface="Times New Roman" panose="02020603050405020304" pitchFamily="18" charset="0"/>
                </a:rPr>
                <a:t>Churn Status</a:t>
              </a:r>
              <a:endParaRPr lang="zh-CN" altLang="en-US" b="1" dirty="0">
                <a:cs typeface="+mn-ea"/>
                <a:sym typeface="+mn-lt"/>
              </a:endParaRPr>
            </a:p>
          </p:txBody>
        </p:sp>
        <p:sp>
          <p:nvSpPr>
            <p:cNvPr id="21" name="Freeform: Shape 20">
              <a:extLst>
                <a:ext uri="{FF2B5EF4-FFF2-40B4-BE49-F238E27FC236}">
                  <a16:creationId xmlns:a16="http://schemas.microsoft.com/office/drawing/2014/main" id="{105C2A4A-292B-4ACB-9573-2655C81F0A9B}"/>
                </a:ext>
              </a:extLst>
            </p:cNvPr>
            <p:cNvSpPr/>
            <p:nvPr/>
          </p:nvSpPr>
          <p:spPr bwMode="auto">
            <a:xfrm>
              <a:off x="7507618" y="1415792"/>
              <a:ext cx="348586" cy="365242"/>
            </a:xfrm>
            <a:custGeom>
              <a:avLst/>
              <a:gdLst>
                <a:gd name="connsiteX0" fmla="*/ 345269 w 578992"/>
                <a:gd name="connsiteY0" fmla="*/ 346719 h 606657"/>
                <a:gd name="connsiteX1" fmla="*/ 527264 w 578992"/>
                <a:gd name="connsiteY1" fmla="*/ 395415 h 606657"/>
                <a:gd name="connsiteX2" fmla="*/ 536965 w 578992"/>
                <a:gd name="connsiteY2" fmla="*/ 431758 h 606657"/>
                <a:gd name="connsiteX3" fmla="*/ 512135 w 578992"/>
                <a:gd name="connsiteY3" fmla="*/ 456550 h 606657"/>
                <a:gd name="connsiteX4" fmla="*/ 572652 w 578992"/>
                <a:gd name="connsiteY4" fmla="*/ 516975 h 606657"/>
                <a:gd name="connsiteX5" fmla="*/ 572652 w 578992"/>
                <a:gd name="connsiteY5" fmla="*/ 547632 h 606657"/>
                <a:gd name="connsiteX6" fmla="*/ 519877 w 578992"/>
                <a:gd name="connsiteY6" fmla="*/ 600326 h 606657"/>
                <a:gd name="connsiteX7" fmla="*/ 489174 w 578992"/>
                <a:gd name="connsiteY7" fmla="*/ 600326 h 606657"/>
                <a:gd name="connsiteX8" fmla="*/ 428657 w 578992"/>
                <a:gd name="connsiteY8" fmla="*/ 539901 h 606657"/>
                <a:gd name="connsiteX9" fmla="*/ 403739 w 578992"/>
                <a:gd name="connsiteY9" fmla="*/ 564782 h 606657"/>
                <a:gd name="connsiteX10" fmla="*/ 366628 w 578992"/>
                <a:gd name="connsiteY10" fmla="*/ 552075 h 606657"/>
                <a:gd name="connsiteX11" fmla="*/ 318659 w 578992"/>
                <a:gd name="connsiteY11" fmla="*/ 373288 h 606657"/>
                <a:gd name="connsiteX12" fmla="*/ 345269 w 578992"/>
                <a:gd name="connsiteY12" fmla="*/ 346719 h 606657"/>
                <a:gd name="connsiteX13" fmla="*/ 233275 w 578992"/>
                <a:gd name="connsiteY13" fmla="*/ 312148 h 606657"/>
                <a:gd name="connsiteX14" fmla="*/ 255262 w 578992"/>
                <a:gd name="connsiteY14" fmla="*/ 334095 h 606657"/>
                <a:gd name="connsiteX15" fmla="*/ 281255 w 578992"/>
                <a:gd name="connsiteY15" fmla="*/ 357464 h 606657"/>
                <a:gd name="connsiteX16" fmla="*/ 289000 w 578992"/>
                <a:gd name="connsiteY16" fmla="*/ 365016 h 606657"/>
                <a:gd name="connsiteX17" fmla="*/ 300127 w 578992"/>
                <a:gd name="connsiteY17" fmla="*/ 416019 h 606657"/>
                <a:gd name="connsiteX18" fmla="*/ 298791 w 578992"/>
                <a:gd name="connsiteY18" fmla="*/ 422416 h 606657"/>
                <a:gd name="connsiteX19" fmla="*/ 260514 w 578992"/>
                <a:gd name="connsiteY19" fmla="*/ 407844 h 606657"/>
                <a:gd name="connsiteX20" fmla="*/ 260514 w 578992"/>
                <a:gd name="connsiteY20" fmla="*/ 398159 h 606657"/>
                <a:gd name="connsiteX21" fmla="*/ 211822 w 578992"/>
                <a:gd name="connsiteY21" fmla="*/ 335339 h 606657"/>
                <a:gd name="connsiteX22" fmla="*/ 233275 w 578992"/>
                <a:gd name="connsiteY22" fmla="*/ 312148 h 606657"/>
                <a:gd name="connsiteX23" fmla="*/ 283295 w 578992"/>
                <a:gd name="connsiteY23" fmla="*/ 133638 h 606657"/>
                <a:gd name="connsiteX24" fmla="*/ 303944 w 578992"/>
                <a:gd name="connsiteY24" fmla="*/ 155858 h 606657"/>
                <a:gd name="connsiteX25" fmla="*/ 303944 w 578992"/>
                <a:gd name="connsiteY25" fmla="*/ 165457 h 606657"/>
                <a:gd name="connsiteX26" fmla="*/ 352630 w 578992"/>
                <a:gd name="connsiteY26" fmla="*/ 228294 h 606657"/>
                <a:gd name="connsiteX27" fmla="*/ 331180 w 578992"/>
                <a:gd name="connsiteY27" fmla="*/ 251580 h 606657"/>
                <a:gd name="connsiteX28" fmla="*/ 309196 w 578992"/>
                <a:gd name="connsiteY28" fmla="*/ 229538 h 606657"/>
                <a:gd name="connsiteX29" fmla="*/ 283206 w 578992"/>
                <a:gd name="connsiteY29" fmla="*/ 206252 h 606657"/>
                <a:gd name="connsiteX30" fmla="*/ 256327 w 578992"/>
                <a:gd name="connsiteY30" fmla="*/ 240648 h 606657"/>
                <a:gd name="connsiteX31" fmla="*/ 282583 w 578992"/>
                <a:gd name="connsiteY31" fmla="*/ 260112 h 606657"/>
                <a:gd name="connsiteX32" fmla="*/ 348625 w 578992"/>
                <a:gd name="connsiteY32" fmla="*/ 307306 h 606657"/>
                <a:gd name="connsiteX33" fmla="*/ 341594 w 578992"/>
                <a:gd name="connsiteY33" fmla="*/ 317083 h 606657"/>
                <a:gd name="connsiteX34" fmla="*/ 316494 w 578992"/>
                <a:gd name="connsiteY34" fmla="*/ 322594 h 606657"/>
                <a:gd name="connsiteX35" fmla="*/ 306792 w 578992"/>
                <a:gd name="connsiteY35" fmla="*/ 319305 h 606657"/>
                <a:gd name="connsiteX36" fmla="*/ 282227 w 578992"/>
                <a:gd name="connsiteY36" fmla="*/ 303485 h 606657"/>
                <a:gd name="connsiteX37" fmla="*/ 211825 w 578992"/>
                <a:gd name="connsiteY37" fmla="*/ 234604 h 606657"/>
                <a:gd name="connsiteX38" fmla="*/ 260510 w 578992"/>
                <a:gd name="connsiteY38" fmla="*/ 166612 h 606657"/>
                <a:gd name="connsiteX39" fmla="*/ 260510 w 578992"/>
                <a:gd name="connsiteY39" fmla="*/ 155236 h 606657"/>
                <a:gd name="connsiteX40" fmla="*/ 283295 w 578992"/>
                <a:gd name="connsiteY40" fmla="*/ 133638 h 606657"/>
                <a:gd name="connsiteX41" fmla="*/ 282248 w 578992"/>
                <a:gd name="connsiteY41" fmla="*/ 0 h 606657"/>
                <a:gd name="connsiteX42" fmla="*/ 551768 w 578992"/>
                <a:gd name="connsiteY42" fmla="*/ 365640 h 606657"/>
                <a:gd name="connsiteX43" fmla="*/ 541888 w 578992"/>
                <a:gd name="connsiteY43" fmla="*/ 369995 h 606657"/>
                <a:gd name="connsiteX44" fmla="*/ 534768 w 578992"/>
                <a:gd name="connsiteY44" fmla="*/ 367507 h 606657"/>
                <a:gd name="connsiteX45" fmla="*/ 487148 w 578992"/>
                <a:gd name="connsiteY45" fmla="*/ 354797 h 606657"/>
                <a:gd name="connsiteX46" fmla="*/ 482163 w 578992"/>
                <a:gd name="connsiteY46" fmla="*/ 345554 h 606657"/>
                <a:gd name="connsiteX47" fmla="*/ 282248 w 578992"/>
                <a:gd name="connsiteY47" fmla="*/ 72257 h 606657"/>
                <a:gd name="connsiteX48" fmla="*/ 72364 w 578992"/>
                <a:gd name="connsiteY48" fmla="*/ 281829 h 606657"/>
                <a:gd name="connsiteX49" fmla="*/ 313134 w 578992"/>
                <a:gd name="connsiteY49" fmla="*/ 489180 h 606657"/>
                <a:gd name="connsiteX50" fmla="*/ 321145 w 578992"/>
                <a:gd name="connsiteY50" fmla="*/ 494423 h 606657"/>
                <a:gd name="connsiteX51" fmla="*/ 336277 w 578992"/>
                <a:gd name="connsiteY51" fmla="*/ 550771 h 606657"/>
                <a:gd name="connsiteX52" fmla="*/ 330580 w 578992"/>
                <a:gd name="connsiteY52" fmla="*/ 559748 h 606657"/>
                <a:gd name="connsiteX53" fmla="*/ 0 w 578992"/>
                <a:gd name="connsiteY53" fmla="*/ 281829 h 606657"/>
                <a:gd name="connsiteX54" fmla="*/ 282248 w 578992"/>
                <a:gd name="connsiteY54" fmla="*/ 0 h 606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578992" h="606657">
                  <a:moveTo>
                    <a:pt x="345269" y="346719"/>
                  </a:moveTo>
                  <a:lnTo>
                    <a:pt x="527264" y="395415"/>
                  </a:lnTo>
                  <a:cubicBezTo>
                    <a:pt x="543372" y="399769"/>
                    <a:pt x="548801" y="419940"/>
                    <a:pt x="536965" y="431758"/>
                  </a:cubicBezTo>
                  <a:lnTo>
                    <a:pt x="512135" y="456550"/>
                  </a:lnTo>
                  <a:lnTo>
                    <a:pt x="572652" y="516975"/>
                  </a:lnTo>
                  <a:cubicBezTo>
                    <a:pt x="581106" y="525506"/>
                    <a:pt x="581106" y="539190"/>
                    <a:pt x="572652" y="547632"/>
                  </a:cubicBezTo>
                  <a:lnTo>
                    <a:pt x="519877" y="600326"/>
                  </a:lnTo>
                  <a:cubicBezTo>
                    <a:pt x="511334" y="608768"/>
                    <a:pt x="497629" y="608768"/>
                    <a:pt x="489174" y="600326"/>
                  </a:cubicBezTo>
                  <a:lnTo>
                    <a:pt x="428657" y="539901"/>
                  </a:lnTo>
                  <a:lnTo>
                    <a:pt x="403739" y="564782"/>
                  </a:lnTo>
                  <a:cubicBezTo>
                    <a:pt x="393148" y="575357"/>
                    <a:pt x="372501" y="574024"/>
                    <a:pt x="366628" y="552075"/>
                  </a:cubicBezTo>
                  <a:cubicBezTo>
                    <a:pt x="366005" y="549854"/>
                    <a:pt x="319015" y="374799"/>
                    <a:pt x="318659" y="373288"/>
                  </a:cubicBezTo>
                  <a:cubicBezTo>
                    <a:pt x="314298" y="357205"/>
                    <a:pt x="329071" y="342454"/>
                    <a:pt x="345269" y="346719"/>
                  </a:cubicBezTo>
                  <a:close/>
                  <a:moveTo>
                    <a:pt x="233275" y="312148"/>
                  </a:moveTo>
                  <a:cubicBezTo>
                    <a:pt x="245470" y="311970"/>
                    <a:pt x="255440" y="321922"/>
                    <a:pt x="255262" y="334095"/>
                  </a:cubicBezTo>
                  <a:cubicBezTo>
                    <a:pt x="255084" y="345646"/>
                    <a:pt x="263986" y="357464"/>
                    <a:pt x="281255" y="357464"/>
                  </a:cubicBezTo>
                  <a:cubicBezTo>
                    <a:pt x="286329" y="357464"/>
                    <a:pt x="289267" y="361195"/>
                    <a:pt x="289000" y="365016"/>
                  </a:cubicBezTo>
                  <a:cubicBezTo>
                    <a:pt x="288465" y="375412"/>
                    <a:pt x="290068" y="378611"/>
                    <a:pt x="300127" y="416019"/>
                  </a:cubicBezTo>
                  <a:cubicBezTo>
                    <a:pt x="300750" y="418240"/>
                    <a:pt x="300305" y="420639"/>
                    <a:pt x="298791" y="422416"/>
                  </a:cubicBezTo>
                  <a:cubicBezTo>
                    <a:pt x="285706" y="437788"/>
                    <a:pt x="260514" y="428458"/>
                    <a:pt x="260514" y="407844"/>
                  </a:cubicBezTo>
                  <a:lnTo>
                    <a:pt x="260514" y="398159"/>
                  </a:lnTo>
                  <a:cubicBezTo>
                    <a:pt x="232919" y="390340"/>
                    <a:pt x="212534" y="365283"/>
                    <a:pt x="211822" y="335339"/>
                  </a:cubicBezTo>
                  <a:cubicBezTo>
                    <a:pt x="211555" y="323077"/>
                    <a:pt x="220902" y="312237"/>
                    <a:pt x="233275" y="312148"/>
                  </a:cubicBezTo>
                  <a:close/>
                  <a:moveTo>
                    <a:pt x="283295" y="133638"/>
                  </a:moveTo>
                  <a:cubicBezTo>
                    <a:pt x="294955" y="134171"/>
                    <a:pt x="303944" y="144215"/>
                    <a:pt x="303944" y="155858"/>
                  </a:cubicBezTo>
                  <a:lnTo>
                    <a:pt x="303944" y="165457"/>
                  </a:lnTo>
                  <a:cubicBezTo>
                    <a:pt x="331536" y="173367"/>
                    <a:pt x="351918" y="198430"/>
                    <a:pt x="352630" y="228294"/>
                  </a:cubicBezTo>
                  <a:cubicBezTo>
                    <a:pt x="352897" y="240648"/>
                    <a:pt x="343552" y="251402"/>
                    <a:pt x="331180" y="251580"/>
                  </a:cubicBezTo>
                  <a:cubicBezTo>
                    <a:pt x="318987" y="251757"/>
                    <a:pt x="309018" y="241803"/>
                    <a:pt x="309196" y="229538"/>
                  </a:cubicBezTo>
                  <a:cubicBezTo>
                    <a:pt x="309374" y="218073"/>
                    <a:pt x="300473" y="206252"/>
                    <a:pt x="283206" y="206252"/>
                  </a:cubicBezTo>
                  <a:cubicBezTo>
                    <a:pt x="265583" y="206252"/>
                    <a:pt x="251076" y="222783"/>
                    <a:pt x="256327" y="240648"/>
                  </a:cubicBezTo>
                  <a:cubicBezTo>
                    <a:pt x="259709" y="252202"/>
                    <a:pt x="270568" y="260112"/>
                    <a:pt x="282583" y="260112"/>
                  </a:cubicBezTo>
                  <a:cubicBezTo>
                    <a:pt x="312845" y="260290"/>
                    <a:pt x="339013" y="280021"/>
                    <a:pt x="348625" y="307306"/>
                  </a:cubicBezTo>
                  <a:cubicBezTo>
                    <a:pt x="350405" y="312106"/>
                    <a:pt x="346756" y="317350"/>
                    <a:pt x="341594" y="317083"/>
                  </a:cubicBezTo>
                  <a:cubicBezTo>
                    <a:pt x="332960" y="316728"/>
                    <a:pt x="324327" y="318594"/>
                    <a:pt x="316494" y="322594"/>
                  </a:cubicBezTo>
                  <a:cubicBezTo>
                    <a:pt x="312934" y="324460"/>
                    <a:pt x="308484" y="322949"/>
                    <a:pt x="306792" y="319305"/>
                  </a:cubicBezTo>
                  <a:cubicBezTo>
                    <a:pt x="302520" y="310062"/>
                    <a:pt x="293086" y="303485"/>
                    <a:pt x="282227" y="303485"/>
                  </a:cubicBezTo>
                  <a:cubicBezTo>
                    <a:pt x="244133" y="303485"/>
                    <a:pt x="212537" y="272555"/>
                    <a:pt x="211825" y="234604"/>
                  </a:cubicBezTo>
                  <a:cubicBezTo>
                    <a:pt x="211202" y="203141"/>
                    <a:pt x="231673" y="176300"/>
                    <a:pt x="260510" y="166612"/>
                  </a:cubicBezTo>
                  <a:lnTo>
                    <a:pt x="260510" y="155236"/>
                  </a:lnTo>
                  <a:cubicBezTo>
                    <a:pt x="260510" y="142970"/>
                    <a:pt x="270835" y="133016"/>
                    <a:pt x="283295" y="133638"/>
                  </a:cubicBezTo>
                  <a:close/>
                  <a:moveTo>
                    <a:pt x="282248" y="0"/>
                  </a:moveTo>
                  <a:cubicBezTo>
                    <a:pt x="471126" y="0"/>
                    <a:pt x="608556" y="183353"/>
                    <a:pt x="551768" y="365640"/>
                  </a:cubicBezTo>
                  <a:cubicBezTo>
                    <a:pt x="550522" y="369729"/>
                    <a:pt x="545894" y="371773"/>
                    <a:pt x="541888" y="369995"/>
                  </a:cubicBezTo>
                  <a:cubicBezTo>
                    <a:pt x="539574" y="369018"/>
                    <a:pt x="537260" y="368218"/>
                    <a:pt x="534768" y="367507"/>
                  </a:cubicBezTo>
                  <a:lnTo>
                    <a:pt x="487148" y="354797"/>
                  </a:lnTo>
                  <a:cubicBezTo>
                    <a:pt x="483142" y="353731"/>
                    <a:pt x="480917" y="349554"/>
                    <a:pt x="482163" y="345554"/>
                  </a:cubicBezTo>
                  <a:cubicBezTo>
                    <a:pt x="525600" y="210372"/>
                    <a:pt x="423773" y="72257"/>
                    <a:pt x="282248" y="72257"/>
                  </a:cubicBezTo>
                  <a:cubicBezTo>
                    <a:pt x="166536" y="72257"/>
                    <a:pt x="72364" y="166289"/>
                    <a:pt x="72364" y="281829"/>
                  </a:cubicBezTo>
                  <a:cubicBezTo>
                    <a:pt x="72364" y="410257"/>
                    <a:pt x="187453" y="507933"/>
                    <a:pt x="313134" y="489180"/>
                  </a:cubicBezTo>
                  <a:cubicBezTo>
                    <a:pt x="316784" y="488646"/>
                    <a:pt x="320255" y="490957"/>
                    <a:pt x="321145" y="494423"/>
                  </a:cubicBezTo>
                  <a:lnTo>
                    <a:pt x="336277" y="550771"/>
                  </a:lnTo>
                  <a:cubicBezTo>
                    <a:pt x="337345" y="554860"/>
                    <a:pt x="334764" y="559037"/>
                    <a:pt x="330580" y="559748"/>
                  </a:cubicBezTo>
                  <a:cubicBezTo>
                    <a:pt x="163332" y="589433"/>
                    <a:pt x="0" y="461006"/>
                    <a:pt x="0" y="281829"/>
                  </a:cubicBezTo>
                  <a:cubicBezTo>
                    <a:pt x="0" y="126472"/>
                    <a:pt x="126571" y="0"/>
                    <a:pt x="282248" y="0"/>
                  </a:cubicBezTo>
                  <a:close/>
                </a:path>
              </a:pathLst>
            </a:custGeom>
            <a:solidFill>
              <a:schemeClr val="bg1"/>
            </a:solidFill>
            <a:ln>
              <a:noFill/>
            </a:ln>
          </p:spPr>
          <p:txBody>
            <a:bodyPr wrap="square" lIns="91440" tIns="45720" rIns="91440" bIns="45720" anchor="ctr">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solidFill>
                  <a:schemeClr val="accent2"/>
                </a:solidFill>
                <a:cs typeface="+mn-ea"/>
                <a:sym typeface="+mn-lt"/>
              </a:endParaRPr>
            </a:p>
          </p:txBody>
        </p:sp>
        <p:sp>
          <p:nvSpPr>
            <p:cNvPr id="22" name="Freeform: Shape 21">
              <a:extLst>
                <a:ext uri="{FF2B5EF4-FFF2-40B4-BE49-F238E27FC236}">
                  <a16:creationId xmlns:a16="http://schemas.microsoft.com/office/drawing/2014/main" id="{C1D82FF1-28F2-4968-B0C4-712DCAB53DD1}"/>
                </a:ext>
              </a:extLst>
            </p:cNvPr>
            <p:cNvSpPr/>
            <p:nvPr/>
          </p:nvSpPr>
          <p:spPr bwMode="auto">
            <a:xfrm>
              <a:off x="7547819" y="2684858"/>
              <a:ext cx="268185" cy="365242"/>
            </a:xfrm>
            <a:custGeom>
              <a:avLst/>
              <a:gdLst>
                <a:gd name="connsiteX0" fmla="*/ 219401 w 444350"/>
                <a:gd name="connsiteY0" fmla="*/ 389328 h 605161"/>
                <a:gd name="connsiteX1" fmla="*/ 216430 w 444350"/>
                <a:gd name="connsiteY1" fmla="*/ 392295 h 605161"/>
                <a:gd name="connsiteX2" fmla="*/ 216430 w 444350"/>
                <a:gd name="connsiteY2" fmla="*/ 405460 h 605161"/>
                <a:gd name="connsiteX3" fmla="*/ 196100 w 444350"/>
                <a:gd name="connsiteY3" fmla="*/ 414731 h 605161"/>
                <a:gd name="connsiteX4" fmla="*/ 187559 w 444350"/>
                <a:gd name="connsiteY4" fmla="*/ 435591 h 605161"/>
                <a:gd name="connsiteX5" fmla="*/ 195635 w 444350"/>
                <a:gd name="connsiteY5" fmla="*/ 456822 h 605161"/>
                <a:gd name="connsiteX6" fmla="*/ 221536 w 444350"/>
                <a:gd name="connsiteY6" fmla="*/ 471192 h 605161"/>
                <a:gd name="connsiteX7" fmla="*/ 231655 w 444350"/>
                <a:gd name="connsiteY7" fmla="*/ 477589 h 605161"/>
                <a:gd name="connsiteX8" fmla="*/ 234533 w 444350"/>
                <a:gd name="connsiteY8" fmla="*/ 486768 h 605161"/>
                <a:gd name="connsiteX9" fmla="*/ 231748 w 444350"/>
                <a:gd name="connsiteY9" fmla="*/ 495019 h 605161"/>
                <a:gd name="connsiteX10" fmla="*/ 223578 w 444350"/>
                <a:gd name="connsiteY10" fmla="*/ 498264 h 605161"/>
                <a:gd name="connsiteX11" fmla="*/ 213088 w 444350"/>
                <a:gd name="connsiteY11" fmla="*/ 494185 h 605161"/>
                <a:gd name="connsiteX12" fmla="*/ 209096 w 444350"/>
                <a:gd name="connsiteY12" fmla="*/ 483894 h 605161"/>
                <a:gd name="connsiteX13" fmla="*/ 205569 w 444350"/>
                <a:gd name="connsiteY13" fmla="*/ 480834 h 605161"/>
                <a:gd name="connsiteX14" fmla="*/ 187559 w 444350"/>
                <a:gd name="connsiteY14" fmla="*/ 481205 h 605161"/>
                <a:gd name="connsiteX15" fmla="*/ 184124 w 444350"/>
                <a:gd name="connsiteY15" fmla="*/ 484821 h 605161"/>
                <a:gd name="connsiteX16" fmla="*/ 193407 w 444350"/>
                <a:gd name="connsiteY16" fmla="*/ 506886 h 605161"/>
                <a:gd name="connsiteX17" fmla="*/ 216709 w 444350"/>
                <a:gd name="connsiteY17" fmla="*/ 516714 h 605161"/>
                <a:gd name="connsiteX18" fmla="*/ 216709 w 444350"/>
                <a:gd name="connsiteY18" fmla="*/ 528952 h 605161"/>
                <a:gd name="connsiteX19" fmla="*/ 219679 w 444350"/>
                <a:gd name="connsiteY19" fmla="*/ 531919 h 605161"/>
                <a:gd name="connsiteX20" fmla="*/ 230262 w 444350"/>
                <a:gd name="connsiteY20" fmla="*/ 531919 h 605161"/>
                <a:gd name="connsiteX21" fmla="*/ 233233 w 444350"/>
                <a:gd name="connsiteY21" fmla="*/ 528952 h 605161"/>
                <a:gd name="connsiteX22" fmla="*/ 233233 w 444350"/>
                <a:gd name="connsiteY22" fmla="*/ 516343 h 605161"/>
                <a:gd name="connsiteX23" fmla="*/ 251336 w 444350"/>
                <a:gd name="connsiteY23" fmla="*/ 507535 h 605161"/>
                <a:gd name="connsiteX24" fmla="*/ 259598 w 444350"/>
                <a:gd name="connsiteY24" fmla="*/ 486490 h 605161"/>
                <a:gd name="connsiteX25" fmla="*/ 251429 w 444350"/>
                <a:gd name="connsiteY25" fmla="*/ 465352 h 605161"/>
                <a:gd name="connsiteX26" fmla="*/ 225806 w 444350"/>
                <a:gd name="connsiteY26" fmla="*/ 450518 h 605161"/>
                <a:gd name="connsiteX27" fmla="*/ 215595 w 444350"/>
                <a:gd name="connsiteY27" fmla="*/ 444028 h 605161"/>
                <a:gd name="connsiteX28" fmla="*/ 212810 w 444350"/>
                <a:gd name="connsiteY28" fmla="*/ 435591 h 605161"/>
                <a:gd name="connsiteX29" fmla="*/ 215409 w 444350"/>
                <a:gd name="connsiteY29" fmla="*/ 427154 h 605161"/>
                <a:gd name="connsiteX30" fmla="*/ 223393 w 444350"/>
                <a:gd name="connsiteY30" fmla="*/ 423817 h 605161"/>
                <a:gd name="connsiteX31" fmla="*/ 231748 w 444350"/>
                <a:gd name="connsiteY31" fmla="*/ 427896 h 605161"/>
                <a:gd name="connsiteX32" fmla="*/ 234718 w 444350"/>
                <a:gd name="connsiteY32" fmla="*/ 437074 h 605161"/>
                <a:gd name="connsiteX33" fmla="*/ 238339 w 444350"/>
                <a:gd name="connsiteY33" fmla="*/ 440134 h 605161"/>
                <a:gd name="connsiteX34" fmla="*/ 256442 w 444350"/>
                <a:gd name="connsiteY34" fmla="*/ 439948 h 605161"/>
                <a:gd name="connsiteX35" fmla="*/ 259876 w 444350"/>
                <a:gd name="connsiteY35" fmla="*/ 436333 h 605161"/>
                <a:gd name="connsiteX36" fmla="*/ 252357 w 444350"/>
                <a:gd name="connsiteY36" fmla="*/ 416585 h 605161"/>
                <a:gd name="connsiteX37" fmla="*/ 233419 w 444350"/>
                <a:gd name="connsiteY37" fmla="*/ 405923 h 605161"/>
                <a:gd name="connsiteX38" fmla="*/ 233419 w 444350"/>
                <a:gd name="connsiteY38" fmla="*/ 392295 h 605161"/>
                <a:gd name="connsiteX39" fmla="*/ 230448 w 444350"/>
                <a:gd name="connsiteY39" fmla="*/ 389328 h 605161"/>
                <a:gd name="connsiteX40" fmla="*/ 209746 w 444350"/>
                <a:gd name="connsiteY40" fmla="*/ 316549 h 605161"/>
                <a:gd name="connsiteX41" fmla="*/ 234533 w 444350"/>
                <a:gd name="connsiteY41" fmla="*/ 316549 h 605161"/>
                <a:gd name="connsiteX42" fmla="*/ 234533 w 444350"/>
                <a:gd name="connsiteY42" fmla="*/ 345197 h 605161"/>
                <a:gd name="connsiteX43" fmla="*/ 337950 w 444350"/>
                <a:gd name="connsiteY43" fmla="*/ 448571 h 605161"/>
                <a:gd name="connsiteX44" fmla="*/ 366728 w 444350"/>
                <a:gd name="connsiteY44" fmla="*/ 448571 h 605161"/>
                <a:gd name="connsiteX45" fmla="*/ 366728 w 444350"/>
                <a:gd name="connsiteY45" fmla="*/ 473139 h 605161"/>
                <a:gd name="connsiteX46" fmla="*/ 337950 w 444350"/>
                <a:gd name="connsiteY46" fmla="*/ 473139 h 605161"/>
                <a:gd name="connsiteX47" fmla="*/ 234533 w 444350"/>
                <a:gd name="connsiteY47" fmla="*/ 576513 h 605161"/>
                <a:gd name="connsiteX48" fmla="*/ 234533 w 444350"/>
                <a:gd name="connsiteY48" fmla="*/ 605161 h 605161"/>
                <a:gd name="connsiteX49" fmla="*/ 209746 w 444350"/>
                <a:gd name="connsiteY49" fmla="*/ 605161 h 605161"/>
                <a:gd name="connsiteX50" fmla="*/ 209746 w 444350"/>
                <a:gd name="connsiteY50" fmla="*/ 576513 h 605161"/>
                <a:gd name="connsiteX51" fmla="*/ 106237 w 444350"/>
                <a:gd name="connsiteY51" fmla="*/ 473139 h 605161"/>
                <a:gd name="connsiteX52" fmla="*/ 77551 w 444350"/>
                <a:gd name="connsiteY52" fmla="*/ 473139 h 605161"/>
                <a:gd name="connsiteX53" fmla="*/ 77551 w 444350"/>
                <a:gd name="connsiteY53" fmla="*/ 448571 h 605161"/>
                <a:gd name="connsiteX54" fmla="*/ 106237 w 444350"/>
                <a:gd name="connsiteY54" fmla="*/ 448571 h 605161"/>
                <a:gd name="connsiteX55" fmla="*/ 209746 w 444350"/>
                <a:gd name="connsiteY55" fmla="*/ 345197 h 605161"/>
                <a:gd name="connsiteX56" fmla="*/ 215397 w 444350"/>
                <a:gd name="connsiteY56" fmla="*/ 387 h 605161"/>
                <a:gd name="connsiteX57" fmla="*/ 267668 w 444350"/>
                <a:gd name="connsiteY57" fmla="*/ 11417 h 605161"/>
                <a:gd name="connsiteX58" fmla="*/ 293015 w 444350"/>
                <a:gd name="connsiteY58" fmla="*/ 35053 h 605161"/>
                <a:gd name="connsiteX59" fmla="*/ 321054 w 444350"/>
                <a:gd name="connsiteY59" fmla="*/ 123667 h 605161"/>
                <a:gd name="connsiteX60" fmla="*/ 319197 w 444350"/>
                <a:gd name="connsiteY60" fmla="*/ 131546 h 605161"/>
                <a:gd name="connsiteX61" fmla="*/ 326624 w 444350"/>
                <a:gd name="connsiteY61" fmla="*/ 168716 h 605161"/>
                <a:gd name="connsiteX62" fmla="*/ 308520 w 444350"/>
                <a:gd name="connsiteY62" fmla="*/ 200046 h 605161"/>
                <a:gd name="connsiteX63" fmla="*/ 295893 w 444350"/>
                <a:gd name="connsiteY63" fmla="*/ 234527 h 605161"/>
                <a:gd name="connsiteX64" fmla="*/ 295893 w 444350"/>
                <a:gd name="connsiteY64" fmla="*/ 277536 h 605161"/>
                <a:gd name="connsiteX65" fmla="*/ 298121 w 444350"/>
                <a:gd name="connsiteY65" fmla="*/ 281059 h 605161"/>
                <a:gd name="connsiteX66" fmla="*/ 428381 w 444350"/>
                <a:gd name="connsiteY66" fmla="*/ 364482 h 605161"/>
                <a:gd name="connsiteX67" fmla="*/ 444350 w 444350"/>
                <a:gd name="connsiteY67" fmla="*/ 398500 h 605161"/>
                <a:gd name="connsiteX68" fmla="*/ 444350 w 444350"/>
                <a:gd name="connsiteY68" fmla="*/ 461067 h 605161"/>
                <a:gd name="connsiteX69" fmla="*/ 388365 w 444350"/>
                <a:gd name="connsiteY69" fmla="*/ 461067 h 605161"/>
                <a:gd name="connsiteX70" fmla="*/ 388365 w 444350"/>
                <a:gd name="connsiteY70" fmla="*/ 448554 h 605161"/>
                <a:gd name="connsiteX71" fmla="*/ 366733 w 444350"/>
                <a:gd name="connsiteY71" fmla="*/ 426956 h 605161"/>
                <a:gd name="connsiteX72" fmla="*/ 356056 w 444350"/>
                <a:gd name="connsiteY72" fmla="*/ 426956 h 605161"/>
                <a:gd name="connsiteX73" fmla="*/ 256156 w 444350"/>
                <a:gd name="connsiteY73" fmla="*/ 327219 h 605161"/>
                <a:gd name="connsiteX74" fmla="*/ 256156 w 444350"/>
                <a:gd name="connsiteY74" fmla="*/ 316560 h 605161"/>
                <a:gd name="connsiteX75" fmla="*/ 234523 w 444350"/>
                <a:gd name="connsiteY75" fmla="*/ 294962 h 605161"/>
                <a:gd name="connsiteX76" fmla="*/ 209734 w 444350"/>
                <a:gd name="connsiteY76" fmla="*/ 294962 h 605161"/>
                <a:gd name="connsiteX77" fmla="*/ 188101 w 444350"/>
                <a:gd name="connsiteY77" fmla="*/ 316560 h 605161"/>
                <a:gd name="connsiteX78" fmla="*/ 188101 w 444350"/>
                <a:gd name="connsiteY78" fmla="*/ 327219 h 605161"/>
                <a:gd name="connsiteX79" fmla="*/ 88202 w 444350"/>
                <a:gd name="connsiteY79" fmla="*/ 426956 h 605161"/>
                <a:gd name="connsiteX80" fmla="*/ 77525 w 444350"/>
                <a:gd name="connsiteY80" fmla="*/ 426956 h 605161"/>
                <a:gd name="connsiteX81" fmla="*/ 55892 w 444350"/>
                <a:gd name="connsiteY81" fmla="*/ 448554 h 605161"/>
                <a:gd name="connsiteX82" fmla="*/ 55985 w 444350"/>
                <a:gd name="connsiteY82" fmla="*/ 448554 h 605161"/>
                <a:gd name="connsiteX83" fmla="*/ 55985 w 444350"/>
                <a:gd name="connsiteY83" fmla="*/ 461067 h 605161"/>
                <a:gd name="connsiteX84" fmla="*/ 0 w 444350"/>
                <a:gd name="connsiteY84" fmla="*/ 461067 h 605161"/>
                <a:gd name="connsiteX85" fmla="*/ 0 w 444350"/>
                <a:gd name="connsiteY85" fmla="*/ 398500 h 605161"/>
                <a:gd name="connsiteX86" fmla="*/ 15969 w 444350"/>
                <a:gd name="connsiteY86" fmla="*/ 364482 h 605161"/>
                <a:gd name="connsiteX87" fmla="*/ 146229 w 444350"/>
                <a:gd name="connsiteY87" fmla="*/ 281059 h 605161"/>
                <a:gd name="connsiteX88" fmla="*/ 148457 w 444350"/>
                <a:gd name="connsiteY88" fmla="*/ 277536 h 605161"/>
                <a:gd name="connsiteX89" fmla="*/ 148457 w 444350"/>
                <a:gd name="connsiteY89" fmla="*/ 234527 h 605161"/>
                <a:gd name="connsiteX90" fmla="*/ 135830 w 444350"/>
                <a:gd name="connsiteY90" fmla="*/ 200046 h 605161"/>
                <a:gd name="connsiteX91" fmla="*/ 117726 w 444350"/>
                <a:gd name="connsiteY91" fmla="*/ 168716 h 605161"/>
                <a:gd name="connsiteX92" fmla="*/ 124782 w 444350"/>
                <a:gd name="connsiteY92" fmla="*/ 131546 h 605161"/>
                <a:gd name="connsiteX93" fmla="*/ 122925 w 444350"/>
                <a:gd name="connsiteY93" fmla="*/ 123667 h 605161"/>
                <a:gd name="connsiteX94" fmla="*/ 122739 w 444350"/>
                <a:gd name="connsiteY94" fmla="*/ 80102 h 605161"/>
                <a:gd name="connsiteX95" fmla="*/ 148179 w 444350"/>
                <a:gd name="connsiteY95" fmla="*/ 35517 h 605161"/>
                <a:gd name="connsiteX96" fmla="*/ 171761 w 444350"/>
                <a:gd name="connsiteY96" fmla="*/ 16144 h 605161"/>
                <a:gd name="connsiteX97" fmla="*/ 194600 w 444350"/>
                <a:gd name="connsiteY97" fmla="*/ 4372 h 605161"/>
                <a:gd name="connsiteX98" fmla="*/ 215397 w 444350"/>
                <a:gd name="connsiteY98" fmla="*/ 387 h 605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444350" h="605161">
                  <a:moveTo>
                    <a:pt x="219401" y="389328"/>
                  </a:moveTo>
                  <a:cubicBezTo>
                    <a:pt x="217823" y="389328"/>
                    <a:pt x="216430" y="390718"/>
                    <a:pt x="216430" y="392295"/>
                  </a:cubicBezTo>
                  <a:lnTo>
                    <a:pt x="216430" y="405460"/>
                  </a:lnTo>
                  <a:cubicBezTo>
                    <a:pt x="208168" y="406665"/>
                    <a:pt x="201298" y="409724"/>
                    <a:pt x="196100" y="414731"/>
                  </a:cubicBezTo>
                  <a:cubicBezTo>
                    <a:pt x="190437" y="420108"/>
                    <a:pt x="187559" y="427154"/>
                    <a:pt x="187559" y="435591"/>
                  </a:cubicBezTo>
                  <a:cubicBezTo>
                    <a:pt x="187559" y="444955"/>
                    <a:pt x="190158" y="452001"/>
                    <a:pt x="195635" y="456822"/>
                  </a:cubicBezTo>
                  <a:cubicBezTo>
                    <a:pt x="201113" y="461643"/>
                    <a:pt x="209653" y="466464"/>
                    <a:pt x="221536" y="471192"/>
                  </a:cubicBezTo>
                  <a:cubicBezTo>
                    <a:pt x="226363" y="473325"/>
                    <a:pt x="229798" y="475364"/>
                    <a:pt x="231655" y="477589"/>
                  </a:cubicBezTo>
                  <a:cubicBezTo>
                    <a:pt x="233512" y="479722"/>
                    <a:pt x="234533" y="482781"/>
                    <a:pt x="234533" y="486768"/>
                  </a:cubicBezTo>
                  <a:cubicBezTo>
                    <a:pt x="234533" y="490198"/>
                    <a:pt x="233604" y="492980"/>
                    <a:pt x="231748" y="495019"/>
                  </a:cubicBezTo>
                  <a:cubicBezTo>
                    <a:pt x="229891" y="497152"/>
                    <a:pt x="227199" y="498264"/>
                    <a:pt x="223578" y="498264"/>
                  </a:cubicBezTo>
                  <a:cubicBezTo>
                    <a:pt x="219308" y="498264"/>
                    <a:pt x="215780" y="496874"/>
                    <a:pt x="213088" y="494185"/>
                  </a:cubicBezTo>
                  <a:cubicBezTo>
                    <a:pt x="210860" y="491960"/>
                    <a:pt x="209468" y="488529"/>
                    <a:pt x="209096" y="483894"/>
                  </a:cubicBezTo>
                  <a:cubicBezTo>
                    <a:pt x="209004" y="482225"/>
                    <a:pt x="207425" y="480834"/>
                    <a:pt x="205569" y="480834"/>
                  </a:cubicBezTo>
                  <a:lnTo>
                    <a:pt x="187559" y="481205"/>
                  </a:lnTo>
                  <a:cubicBezTo>
                    <a:pt x="185609" y="481205"/>
                    <a:pt x="184031" y="482781"/>
                    <a:pt x="184124" y="484821"/>
                  </a:cubicBezTo>
                  <a:cubicBezTo>
                    <a:pt x="184588" y="494278"/>
                    <a:pt x="187745" y="501695"/>
                    <a:pt x="193407" y="506886"/>
                  </a:cubicBezTo>
                  <a:cubicBezTo>
                    <a:pt x="199627" y="512635"/>
                    <a:pt x="207240" y="515972"/>
                    <a:pt x="216709" y="516714"/>
                  </a:cubicBezTo>
                  <a:lnTo>
                    <a:pt x="216709" y="528952"/>
                  </a:lnTo>
                  <a:cubicBezTo>
                    <a:pt x="216709" y="530528"/>
                    <a:pt x="218008" y="531919"/>
                    <a:pt x="219679" y="531919"/>
                  </a:cubicBezTo>
                  <a:lnTo>
                    <a:pt x="230262" y="531919"/>
                  </a:lnTo>
                  <a:cubicBezTo>
                    <a:pt x="231933" y="531919"/>
                    <a:pt x="233233" y="530528"/>
                    <a:pt x="233233" y="528952"/>
                  </a:cubicBezTo>
                  <a:lnTo>
                    <a:pt x="233233" y="516343"/>
                  </a:lnTo>
                  <a:cubicBezTo>
                    <a:pt x="240567" y="514952"/>
                    <a:pt x="246601" y="512078"/>
                    <a:pt x="251336" y="507535"/>
                  </a:cubicBezTo>
                  <a:cubicBezTo>
                    <a:pt x="256906" y="502251"/>
                    <a:pt x="259598" y="495205"/>
                    <a:pt x="259598" y="486490"/>
                  </a:cubicBezTo>
                  <a:cubicBezTo>
                    <a:pt x="259598" y="477404"/>
                    <a:pt x="256906" y="470358"/>
                    <a:pt x="251429" y="465352"/>
                  </a:cubicBezTo>
                  <a:cubicBezTo>
                    <a:pt x="246044" y="460438"/>
                    <a:pt x="237503" y="455524"/>
                    <a:pt x="225806" y="450518"/>
                  </a:cubicBezTo>
                  <a:cubicBezTo>
                    <a:pt x="220793" y="448293"/>
                    <a:pt x="217451" y="446067"/>
                    <a:pt x="215595" y="444028"/>
                  </a:cubicBezTo>
                  <a:cubicBezTo>
                    <a:pt x="213738" y="441895"/>
                    <a:pt x="212810" y="439021"/>
                    <a:pt x="212810" y="435591"/>
                  </a:cubicBezTo>
                  <a:cubicBezTo>
                    <a:pt x="212810" y="432161"/>
                    <a:pt x="213738" y="429379"/>
                    <a:pt x="215409" y="427154"/>
                  </a:cubicBezTo>
                  <a:cubicBezTo>
                    <a:pt x="217173" y="424929"/>
                    <a:pt x="219772" y="423817"/>
                    <a:pt x="223393" y="423817"/>
                  </a:cubicBezTo>
                  <a:cubicBezTo>
                    <a:pt x="226828" y="423817"/>
                    <a:pt x="229705" y="425207"/>
                    <a:pt x="231748" y="427896"/>
                  </a:cubicBezTo>
                  <a:cubicBezTo>
                    <a:pt x="233419" y="430121"/>
                    <a:pt x="234347" y="433088"/>
                    <a:pt x="234718" y="437074"/>
                  </a:cubicBezTo>
                  <a:cubicBezTo>
                    <a:pt x="234904" y="438929"/>
                    <a:pt x="236575" y="440134"/>
                    <a:pt x="238339" y="440134"/>
                  </a:cubicBezTo>
                  <a:lnTo>
                    <a:pt x="256442" y="439948"/>
                  </a:lnTo>
                  <a:cubicBezTo>
                    <a:pt x="258391" y="439948"/>
                    <a:pt x="259969" y="438280"/>
                    <a:pt x="259876" y="436333"/>
                  </a:cubicBezTo>
                  <a:cubicBezTo>
                    <a:pt x="259412" y="428452"/>
                    <a:pt x="256906" y="421870"/>
                    <a:pt x="252357" y="416585"/>
                  </a:cubicBezTo>
                  <a:cubicBezTo>
                    <a:pt x="247530" y="411022"/>
                    <a:pt x="241217" y="407499"/>
                    <a:pt x="233419" y="405923"/>
                  </a:cubicBezTo>
                  <a:lnTo>
                    <a:pt x="233419" y="392295"/>
                  </a:lnTo>
                  <a:cubicBezTo>
                    <a:pt x="233419" y="390718"/>
                    <a:pt x="232119" y="389328"/>
                    <a:pt x="230448" y="389328"/>
                  </a:cubicBezTo>
                  <a:close/>
                  <a:moveTo>
                    <a:pt x="209746" y="316549"/>
                  </a:moveTo>
                  <a:lnTo>
                    <a:pt x="234533" y="316549"/>
                  </a:lnTo>
                  <a:lnTo>
                    <a:pt x="234533" y="345197"/>
                  </a:lnTo>
                  <a:cubicBezTo>
                    <a:pt x="288841" y="350945"/>
                    <a:pt x="332287" y="394149"/>
                    <a:pt x="337950" y="448571"/>
                  </a:cubicBezTo>
                  <a:lnTo>
                    <a:pt x="366728" y="448571"/>
                  </a:lnTo>
                  <a:lnTo>
                    <a:pt x="366728" y="473139"/>
                  </a:lnTo>
                  <a:lnTo>
                    <a:pt x="337950" y="473139"/>
                  </a:lnTo>
                  <a:cubicBezTo>
                    <a:pt x="332287" y="527468"/>
                    <a:pt x="288933" y="570858"/>
                    <a:pt x="234533" y="576513"/>
                  </a:cubicBezTo>
                  <a:lnTo>
                    <a:pt x="234533" y="605161"/>
                  </a:lnTo>
                  <a:lnTo>
                    <a:pt x="209746" y="605161"/>
                  </a:lnTo>
                  <a:lnTo>
                    <a:pt x="209746" y="576513"/>
                  </a:lnTo>
                  <a:cubicBezTo>
                    <a:pt x="155438" y="570858"/>
                    <a:pt x="111992" y="527561"/>
                    <a:pt x="106237" y="473139"/>
                  </a:cubicBezTo>
                  <a:lnTo>
                    <a:pt x="77551" y="473139"/>
                  </a:lnTo>
                  <a:lnTo>
                    <a:pt x="77551" y="448571"/>
                  </a:lnTo>
                  <a:lnTo>
                    <a:pt x="106237" y="448571"/>
                  </a:lnTo>
                  <a:cubicBezTo>
                    <a:pt x="111992" y="394334"/>
                    <a:pt x="155253" y="350945"/>
                    <a:pt x="209746" y="345197"/>
                  </a:cubicBezTo>
                  <a:close/>
                  <a:moveTo>
                    <a:pt x="215397" y="387"/>
                  </a:moveTo>
                  <a:cubicBezTo>
                    <a:pt x="238051" y="-1560"/>
                    <a:pt x="255320" y="4094"/>
                    <a:pt x="267668" y="11417"/>
                  </a:cubicBezTo>
                  <a:cubicBezTo>
                    <a:pt x="285959" y="21520"/>
                    <a:pt x="293015" y="35053"/>
                    <a:pt x="293015" y="35053"/>
                  </a:cubicBezTo>
                  <a:cubicBezTo>
                    <a:pt x="293015" y="35053"/>
                    <a:pt x="335259" y="38020"/>
                    <a:pt x="321054" y="123667"/>
                  </a:cubicBezTo>
                  <a:cubicBezTo>
                    <a:pt x="320497" y="126263"/>
                    <a:pt x="319939" y="128951"/>
                    <a:pt x="319197" y="131546"/>
                  </a:cubicBezTo>
                  <a:cubicBezTo>
                    <a:pt x="327181" y="131546"/>
                    <a:pt x="335351" y="137756"/>
                    <a:pt x="326624" y="168716"/>
                  </a:cubicBezTo>
                  <a:cubicBezTo>
                    <a:pt x="319661" y="192816"/>
                    <a:pt x="313348" y="199675"/>
                    <a:pt x="308520" y="200046"/>
                  </a:cubicBezTo>
                  <a:cubicBezTo>
                    <a:pt x="306756" y="210891"/>
                    <a:pt x="302578" y="223033"/>
                    <a:pt x="295893" y="234527"/>
                  </a:cubicBezTo>
                  <a:lnTo>
                    <a:pt x="295893" y="277536"/>
                  </a:lnTo>
                  <a:cubicBezTo>
                    <a:pt x="295893" y="279019"/>
                    <a:pt x="296729" y="280317"/>
                    <a:pt x="298121" y="281059"/>
                  </a:cubicBezTo>
                  <a:cubicBezTo>
                    <a:pt x="310469" y="287176"/>
                    <a:pt x="371653" y="318043"/>
                    <a:pt x="428381" y="364482"/>
                  </a:cubicBezTo>
                  <a:cubicBezTo>
                    <a:pt x="438501" y="372824"/>
                    <a:pt x="444350" y="385430"/>
                    <a:pt x="444350" y="398500"/>
                  </a:cubicBezTo>
                  <a:lnTo>
                    <a:pt x="444350" y="461067"/>
                  </a:lnTo>
                  <a:lnTo>
                    <a:pt x="388365" y="461067"/>
                  </a:lnTo>
                  <a:lnTo>
                    <a:pt x="388365" y="448554"/>
                  </a:lnTo>
                  <a:cubicBezTo>
                    <a:pt x="388365" y="436596"/>
                    <a:pt x="378709" y="426956"/>
                    <a:pt x="366733" y="426956"/>
                  </a:cubicBezTo>
                  <a:lnTo>
                    <a:pt x="356056" y="426956"/>
                  </a:lnTo>
                  <a:cubicBezTo>
                    <a:pt x="343522" y="378200"/>
                    <a:pt x="304899" y="339640"/>
                    <a:pt x="256156" y="327219"/>
                  </a:cubicBezTo>
                  <a:lnTo>
                    <a:pt x="256156" y="316560"/>
                  </a:lnTo>
                  <a:cubicBezTo>
                    <a:pt x="256156" y="304602"/>
                    <a:pt x="246500" y="294962"/>
                    <a:pt x="234523" y="294962"/>
                  </a:cubicBezTo>
                  <a:lnTo>
                    <a:pt x="209734" y="294962"/>
                  </a:lnTo>
                  <a:cubicBezTo>
                    <a:pt x="197757" y="294962"/>
                    <a:pt x="188101" y="304602"/>
                    <a:pt x="188101" y="316560"/>
                  </a:cubicBezTo>
                  <a:lnTo>
                    <a:pt x="188101" y="327219"/>
                  </a:lnTo>
                  <a:cubicBezTo>
                    <a:pt x="139266" y="339547"/>
                    <a:pt x="100643" y="378200"/>
                    <a:pt x="88202" y="426956"/>
                  </a:cubicBezTo>
                  <a:lnTo>
                    <a:pt x="77525" y="426956"/>
                  </a:lnTo>
                  <a:cubicBezTo>
                    <a:pt x="65548" y="426956"/>
                    <a:pt x="55892" y="436596"/>
                    <a:pt x="55892" y="448554"/>
                  </a:cubicBezTo>
                  <a:lnTo>
                    <a:pt x="55985" y="448554"/>
                  </a:lnTo>
                  <a:lnTo>
                    <a:pt x="55985" y="461067"/>
                  </a:lnTo>
                  <a:lnTo>
                    <a:pt x="0" y="461067"/>
                  </a:lnTo>
                  <a:lnTo>
                    <a:pt x="0" y="398500"/>
                  </a:lnTo>
                  <a:cubicBezTo>
                    <a:pt x="0" y="385430"/>
                    <a:pt x="5849" y="372824"/>
                    <a:pt x="15969" y="364482"/>
                  </a:cubicBezTo>
                  <a:cubicBezTo>
                    <a:pt x="72697" y="318043"/>
                    <a:pt x="133881" y="287176"/>
                    <a:pt x="146229" y="281059"/>
                  </a:cubicBezTo>
                  <a:cubicBezTo>
                    <a:pt x="147621" y="280502"/>
                    <a:pt x="148457" y="279112"/>
                    <a:pt x="148457" y="277536"/>
                  </a:cubicBezTo>
                  <a:lnTo>
                    <a:pt x="148457" y="234527"/>
                  </a:lnTo>
                  <a:cubicBezTo>
                    <a:pt x="141772" y="223033"/>
                    <a:pt x="137594" y="210983"/>
                    <a:pt x="135830" y="200046"/>
                  </a:cubicBezTo>
                  <a:cubicBezTo>
                    <a:pt x="131002" y="199675"/>
                    <a:pt x="124596" y="192816"/>
                    <a:pt x="117726" y="168716"/>
                  </a:cubicBezTo>
                  <a:cubicBezTo>
                    <a:pt x="109091" y="138220"/>
                    <a:pt x="116890" y="131824"/>
                    <a:pt x="124782" y="131546"/>
                  </a:cubicBezTo>
                  <a:cubicBezTo>
                    <a:pt x="124039" y="128951"/>
                    <a:pt x="123482" y="126263"/>
                    <a:pt x="122925" y="123667"/>
                  </a:cubicBezTo>
                  <a:cubicBezTo>
                    <a:pt x="119861" y="108188"/>
                    <a:pt x="119118" y="93820"/>
                    <a:pt x="122739" y="80102"/>
                  </a:cubicBezTo>
                  <a:cubicBezTo>
                    <a:pt x="127010" y="61749"/>
                    <a:pt x="137037" y="46918"/>
                    <a:pt x="148179" y="35517"/>
                  </a:cubicBezTo>
                  <a:cubicBezTo>
                    <a:pt x="155235" y="28102"/>
                    <a:pt x="163219" y="21428"/>
                    <a:pt x="171761" y="16144"/>
                  </a:cubicBezTo>
                  <a:cubicBezTo>
                    <a:pt x="178631" y="11324"/>
                    <a:pt x="186337" y="7246"/>
                    <a:pt x="194600" y="4372"/>
                  </a:cubicBezTo>
                  <a:cubicBezTo>
                    <a:pt x="201192" y="2148"/>
                    <a:pt x="208156" y="757"/>
                    <a:pt x="215397" y="387"/>
                  </a:cubicBezTo>
                  <a:close/>
                </a:path>
              </a:pathLst>
            </a:custGeom>
            <a:solidFill>
              <a:schemeClr val="bg1"/>
            </a:solidFill>
            <a:ln>
              <a:noFill/>
            </a:ln>
          </p:spPr>
          <p:txBody>
            <a:bodyPr wrap="square" lIns="91440" tIns="45720" rIns="91440" bIns="45720" anchor="ctr">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solidFill>
                  <a:schemeClr val="accent2"/>
                </a:solidFill>
                <a:cs typeface="+mn-ea"/>
                <a:sym typeface="+mn-lt"/>
              </a:endParaRPr>
            </a:p>
          </p:txBody>
        </p:sp>
        <p:sp>
          <p:nvSpPr>
            <p:cNvPr id="23" name="Freeform: Shape 22">
              <a:extLst>
                <a:ext uri="{FF2B5EF4-FFF2-40B4-BE49-F238E27FC236}">
                  <a16:creationId xmlns:a16="http://schemas.microsoft.com/office/drawing/2014/main" id="{07E0A03D-C0A3-4EB0-ABE5-1806997DA941}"/>
                </a:ext>
              </a:extLst>
            </p:cNvPr>
            <p:cNvSpPr/>
            <p:nvPr/>
          </p:nvSpPr>
          <p:spPr bwMode="auto">
            <a:xfrm>
              <a:off x="7499291" y="4029467"/>
              <a:ext cx="365242" cy="214156"/>
            </a:xfrm>
            <a:custGeom>
              <a:avLst/>
              <a:gdLst>
                <a:gd name="T0" fmla="*/ 263525 w 607614"/>
                <a:gd name="T1" fmla="*/ 263525 w 607614"/>
                <a:gd name="T2" fmla="*/ 485433 h 606761"/>
                <a:gd name="T3" fmla="*/ 485433 h 606761"/>
                <a:gd name="T4" fmla="*/ 485433 h 606761"/>
                <a:gd name="T5" fmla="*/ 485433 h 606761"/>
                <a:gd name="T6" fmla="*/ 485433 h 606761"/>
                <a:gd name="T7" fmla="*/ 485433 h 606761"/>
                <a:gd name="T8" fmla="*/ 485433 h 606761"/>
                <a:gd name="T9" fmla="*/ 485433 h 606761"/>
                <a:gd name="T10" fmla="*/ 485433 h 606761"/>
                <a:gd name="T11" fmla="*/ 485433 h 606761"/>
                <a:gd name="T12" fmla="*/ 485433 h 606761"/>
                <a:gd name="T13" fmla="*/ 485433 h 606761"/>
                <a:gd name="T14" fmla="*/ 485433 h 606761"/>
                <a:gd name="T15" fmla="*/ 485433 h 606761"/>
                <a:gd name="T16" fmla="*/ 485433 h 606761"/>
                <a:gd name="T17" fmla="*/ 485433 h 606761"/>
                <a:gd name="T18" fmla="*/ 485433 h 606761"/>
                <a:gd name="T19" fmla="*/ 485433 h 606761"/>
                <a:gd name="T20" fmla="*/ 485433 h 606761"/>
                <a:gd name="T21" fmla="*/ 485433 h 606761"/>
                <a:gd name="T22" fmla="*/ 485433 h 606761"/>
                <a:gd name="T23" fmla="*/ 485433 h 606761"/>
                <a:gd name="T24" fmla="*/ 485433 h 606761"/>
                <a:gd name="T25" fmla="*/ 485433 h 606761"/>
                <a:gd name="T26" fmla="*/ 485433 h 606761"/>
                <a:gd name="T27" fmla="*/ 485433 h 606761"/>
                <a:gd name="T28" fmla="*/ 485433 h 606761"/>
                <a:gd name="T29" fmla="*/ 485433 h 606761"/>
                <a:gd name="T30" fmla="*/ 485433 h 606761"/>
                <a:gd name="T31" fmla="*/ 485433 h 606761"/>
                <a:gd name="T32" fmla="*/ 485433 h 606761"/>
                <a:gd name="T33" fmla="*/ 485433 h 606761"/>
                <a:gd name="T34" fmla="*/ 485433 h 606761"/>
                <a:gd name="T35" fmla="*/ 485433 h 606761"/>
                <a:gd name="T36" fmla="*/ 485433 h 606761"/>
                <a:gd name="T37" fmla="*/ 485433 h 606761"/>
                <a:gd name="T38" fmla="*/ 485433 h 606761"/>
                <a:gd name="T39" fmla="*/ 485433 h 606761"/>
                <a:gd name="T40" fmla="*/ 485433 h 606761"/>
                <a:gd name="T41" fmla="*/ 485433 h 606761"/>
                <a:gd name="T42" fmla="*/ 485433 h 606761"/>
                <a:gd name="T43" fmla="*/ 485433 h 606761"/>
                <a:gd name="T44" fmla="*/ 485433 h 606761"/>
                <a:gd name="T45" fmla="*/ 485433 h 606761"/>
                <a:gd name="T46" fmla="*/ 485433 h 606761"/>
                <a:gd name="T47" fmla="*/ 485433 h 606761"/>
                <a:gd name="T48" fmla="*/ 485433 h 606761"/>
                <a:gd name="T49" fmla="*/ 485433 h 606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27" h="4009">
                  <a:moveTo>
                    <a:pt x="6028" y="0"/>
                  </a:moveTo>
                  <a:cubicBezTo>
                    <a:pt x="5587" y="0"/>
                    <a:pt x="5229" y="358"/>
                    <a:pt x="5229" y="799"/>
                  </a:cubicBezTo>
                  <a:cubicBezTo>
                    <a:pt x="5229" y="985"/>
                    <a:pt x="5293" y="1157"/>
                    <a:pt x="5401" y="1293"/>
                  </a:cubicBezTo>
                  <a:lnTo>
                    <a:pt x="4559" y="2460"/>
                  </a:lnTo>
                  <a:cubicBezTo>
                    <a:pt x="4387" y="2396"/>
                    <a:pt x="4191" y="2393"/>
                    <a:pt x="4010" y="2460"/>
                  </a:cubicBezTo>
                  <a:lnTo>
                    <a:pt x="3169" y="1293"/>
                  </a:lnTo>
                  <a:cubicBezTo>
                    <a:pt x="3276" y="1157"/>
                    <a:pt x="3341" y="985"/>
                    <a:pt x="3341" y="799"/>
                  </a:cubicBezTo>
                  <a:cubicBezTo>
                    <a:pt x="3341" y="358"/>
                    <a:pt x="2982" y="0"/>
                    <a:pt x="2542" y="0"/>
                  </a:cubicBezTo>
                  <a:cubicBezTo>
                    <a:pt x="2101" y="0"/>
                    <a:pt x="1743" y="358"/>
                    <a:pt x="1743" y="799"/>
                  </a:cubicBezTo>
                  <a:cubicBezTo>
                    <a:pt x="1743" y="985"/>
                    <a:pt x="1807" y="1157"/>
                    <a:pt x="1915" y="1293"/>
                  </a:cubicBezTo>
                  <a:lnTo>
                    <a:pt x="1073" y="2460"/>
                  </a:lnTo>
                  <a:cubicBezTo>
                    <a:pt x="554" y="2269"/>
                    <a:pt x="0" y="2656"/>
                    <a:pt x="0" y="3210"/>
                  </a:cubicBezTo>
                  <a:cubicBezTo>
                    <a:pt x="0" y="3650"/>
                    <a:pt x="358" y="4009"/>
                    <a:pt x="799" y="4009"/>
                  </a:cubicBezTo>
                  <a:cubicBezTo>
                    <a:pt x="1239" y="4009"/>
                    <a:pt x="1598" y="3650"/>
                    <a:pt x="1598" y="3210"/>
                  </a:cubicBezTo>
                  <a:cubicBezTo>
                    <a:pt x="1598" y="3023"/>
                    <a:pt x="1533" y="2852"/>
                    <a:pt x="1426" y="2716"/>
                  </a:cubicBezTo>
                  <a:lnTo>
                    <a:pt x="2267" y="1549"/>
                  </a:lnTo>
                  <a:cubicBezTo>
                    <a:pt x="2439" y="1612"/>
                    <a:pt x="2635" y="1615"/>
                    <a:pt x="2816" y="1549"/>
                  </a:cubicBezTo>
                  <a:lnTo>
                    <a:pt x="3658" y="2716"/>
                  </a:lnTo>
                  <a:cubicBezTo>
                    <a:pt x="3550" y="2852"/>
                    <a:pt x="3486" y="3023"/>
                    <a:pt x="3486" y="3210"/>
                  </a:cubicBezTo>
                  <a:cubicBezTo>
                    <a:pt x="3486" y="3650"/>
                    <a:pt x="3844" y="4009"/>
                    <a:pt x="4285" y="4009"/>
                  </a:cubicBezTo>
                  <a:cubicBezTo>
                    <a:pt x="4725" y="4009"/>
                    <a:pt x="5084" y="3650"/>
                    <a:pt x="5084" y="3210"/>
                  </a:cubicBezTo>
                  <a:cubicBezTo>
                    <a:pt x="5084" y="3023"/>
                    <a:pt x="5019" y="2852"/>
                    <a:pt x="4912" y="2716"/>
                  </a:cubicBezTo>
                  <a:lnTo>
                    <a:pt x="5753" y="1549"/>
                  </a:lnTo>
                  <a:cubicBezTo>
                    <a:pt x="6273" y="1740"/>
                    <a:pt x="6827" y="1353"/>
                    <a:pt x="6827" y="799"/>
                  </a:cubicBezTo>
                  <a:cubicBezTo>
                    <a:pt x="6827" y="358"/>
                    <a:pt x="6468" y="0"/>
                    <a:pt x="6028" y="0"/>
                  </a:cubicBezTo>
                  <a:close/>
                </a:path>
              </a:pathLst>
            </a:custGeom>
            <a:solidFill>
              <a:schemeClr val="bg1"/>
            </a:solidFill>
            <a:ln>
              <a:noFill/>
            </a:ln>
          </p:spPr>
          <p:txBody>
            <a:bodyPr wrap="square" lIns="91440" tIns="45720" rIns="91440" bIns="45720" anchor="ctr">
              <a:normAutofit fontScale="5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solidFill>
                  <a:schemeClr val="accent2"/>
                </a:solidFill>
                <a:cs typeface="+mn-ea"/>
                <a:sym typeface="+mn-lt"/>
              </a:endParaRPr>
            </a:p>
          </p:txBody>
        </p:sp>
        <p:sp>
          <p:nvSpPr>
            <p:cNvPr id="24" name="Freeform: Shape 23">
              <a:extLst>
                <a:ext uri="{FF2B5EF4-FFF2-40B4-BE49-F238E27FC236}">
                  <a16:creationId xmlns:a16="http://schemas.microsoft.com/office/drawing/2014/main" id="{ECE1556D-ADCC-4EAE-8268-6E93441FD6C5}"/>
                </a:ext>
              </a:extLst>
            </p:cNvPr>
            <p:cNvSpPr/>
            <p:nvPr/>
          </p:nvSpPr>
          <p:spPr bwMode="auto">
            <a:xfrm>
              <a:off x="7499291" y="5226656"/>
              <a:ext cx="365242" cy="357910"/>
            </a:xfrm>
            <a:custGeom>
              <a:avLst/>
              <a:gdLst>
                <a:gd name="connsiteX0" fmla="*/ 436090 w 559242"/>
                <a:gd name="connsiteY0" fmla="*/ 280414 h 548017"/>
                <a:gd name="connsiteX1" fmla="*/ 447396 w 559242"/>
                <a:gd name="connsiteY1" fmla="*/ 283638 h 548017"/>
                <a:gd name="connsiteX2" fmla="*/ 555609 w 559242"/>
                <a:gd name="connsiteY2" fmla="*/ 378750 h 548017"/>
                <a:gd name="connsiteX3" fmla="*/ 555609 w 559242"/>
                <a:gd name="connsiteY3" fmla="*/ 393259 h 548017"/>
                <a:gd name="connsiteX4" fmla="*/ 447396 w 559242"/>
                <a:gd name="connsiteY4" fmla="*/ 489983 h 548017"/>
                <a:gd name="connsiteX5" fmla="*/ 440935 w 559242"/>
                <a:gd name="connsiteY5" fmla="*/ 493207 h 548017"/>
                <a:gd name="connsiteX6" fmla="*/ 436090 w 559242"/>
                <a:gd name="connsiteY6" fmla="*/ 493207 h 548017"/>
                <a:gd name="connsiteX7" fmla="*/ 431245 w 559242"/>
                <a:gd name="connsiteY7" fmla="*/ 483534 h 548017"/>
                <a:gd name="connsiteX8" fmla="*/ 431245 w 559242"/>
                <a:gd name="connsiteY8" fmla="*/ 430336 h 548017"/>
                <a:gd name="connsiteX9" fmla="*/ 269733 w 559242"/>
                <a:gd name="connsiteY9" fmla="*/ 548017 h 548017"/>
                <a:gd name="connsiteX10" fmla="*/ 431245 w 559242"/>
                <a:gd name="connsiteY10" fmla="*/ 343285 h 548017"/>
                <a:gd name="connsiteX11" fmla="*/ 431245 w 559242"/>
                <a:gd name="connsiteY11" fmla="*/ 290086 h 548017"/>
                <a:gd name="connsiteX12" fmla="*/ 436090 w 559242"/>
                <a:gd name="connsiteY12" fmla="*/ 280414 h 548017"/>
                <a:gd name="connsiteX13" fmla="*/ 64615 w 559242"/>
                <a:gd name="connsiteY13" fmla="*/ 0 h 548017"/>
                <a:gd name="connsiteX14" fmla="*/ 452309 w 559242"/>
                <a:gd name="connsiteY14" fmla="*/ 0 h 548017"/>
                <a:gd name="connsiteX15" fmla="*/ 516924 w 559242"/>
                <a:gd name="connsiteY15" fmla="*/ 64473 h 548017"/>
                <a:gd name="connsiteX16" fmla="*/ 516924 w 559242"/>
                <a:gd name="connsiteY16" fmla="*/ 278847 h 548017"/>
                <a:gd name="connsiteX17" fmla="*/ 513693 w 559242"/>
                <a:gd name="connsiteY17" fmla="*/ 298189 h 548017"/>
                <a:gd name="connsiteX18" fmla="*/ 470078 w 559242"/>
                <a:gd name="connsiteY18" fmla="*/ 259505 h 548017"/>
                <a:gd name="connsiteX19" fmla="*/ 424847 w 559242"/>
                <a:gd name="connsiteY19" fmla="*/ 251446 h 548017"/>
                <a:gd name="connsiteX20" fmla="*/ 345693 w 559242"/>
                <a:gd name="connsiteY20" fmla="*/ 170854 h 548017"/>
                <a:gd name="connsiteX21" fmla="*/ 495924 w 559242"/>
                <a:gd name="connsiteY21" fmla="*/ 53190 h 548017"/>
                <a:gd name="connsiteX22" fmla="*/ 258462 w 559242"/>
                <a:gd name="connsiteY22" fmla="*/ 180525 h 548017"/>
                <a:gd name="connsiteX23" fmla="*/ 21000 w 559242"/>
                <a:gd name="connsiteY23" fmla="*/ 53190 h 548017"/>
                <a:gd name="connsiteX24" fmla="*/ 171231 w 559242"/>
                <a:gd name="connsiteY24" fmla="*/ 170854 h 548017"/>
                <a:gd name="connsiteX25" fmla="*/ 46846 w 559242"/>
                <a:gd name="connsiteY25" fmla="*/ 296577 h 548017"/>
                <a:gd name="connsiteX26" fmla="*/ 198693 w 559242"/>
                <a:gd name="connsiteY26" fmla="*/ 188584 h 548017"/>
                <a:gd name="connsiteX27" fmla="*/ 258462 w 559242"/>
                <a:gd name="connsiteY27" fmla="*/ 227268 h 548017"/>
                <a:gd name="connsiteX28" fmla="*/ 318231 w 559242"/>
                <a:gd name="connsiteY28" fmla="*/ 188584 h 548017"/>
                <a:gd name="connsiteX29" fmla="*/ 413539 w 559242"/>
                <a:gd name="connsiteY29" fmla="*/ 257893 h 548017"/>
                <a:gd name="connsiteX30" fmla="*/ 399001 w 559242"/>
                <a:gd name="connsiteY30" fmla="*/ 290130 h 548017"/>
                <a:gd name="connsiteX31" fmla="*/ 399001 w 559242"/>
                <a:gd name="connsiteY31" fmla="*/ 312695 h 548017"/>
                <a:gd name="connsiteX32" fmla="*/ 318231 w 559242"/>
                <a:gd name="connsiteY32" fmla="*/ 343320 h 548017"/>
                <a:gd name="connsiteX33" fmla="*/ 64615 w 559242"/>
                <a:gd name="connsiteY33" fmla="*/ 343320 h 548017"/>
                <a:gd name="connsiteX34" fmla="*/ 0 w 559242"/>
                <a:gd name="connsiteY34" fmla="*/ 278847 h 548017"/>
                <a:gd name="connsiteX35" fmla="*/ 0 w 559242"/>
                <a:gd name="connsiteY35" fmla="*/ 64473 h 548017"/>
                <a:gd name="connsiteX36" fmla="*/ 64615 w 559242"/>
                <a:gd name="connsiteY36" fmla="*/ 0 h 548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59242" h="548017">
                  <a:moveTo>
                    <a:pt x="436090" y="280414"/>
                  </a:moveTo>
                  <a:cubicBezTo>
                    <a:pt x="440935" y="278802"/>
                    <a:pt x="444166" y="280414"/>
                    <a:pt x="447396" y="283638"/>
                  </a:cubicBezTo>
                  <a:lnTo>
                    <a:pt x="555609" y="378750"/>
                  </a:lnTo>
                  <a:cubicBezTo>
                    <a:pt x="560454" y="383586"/>
                    <a:pt x="560454" y="390035"/>
                    <a:pt x="555609" y="393259"/>
                  </a:cubicBezTo>
                  <a:lnTo>
                    <a:pt x="447396" y="489983"/>
                  </a:lnTo>
                  <a:cubicBezTo>
                    <a:pt x="445781" y="491595"/>
                    <a:pt x="442551" y="493207"/>
                    <a:pt x="440935" y="493207"/>
                  </a:cubicBezTo>
                  <a:cubicBezTo>
                    <a:pt x="439320" y="493207"/>
                    <a:pt x="437705" y="493207"/>
                    <a:pt x="436090" y="493207"/>
                  </a:cubicBezTo>
                  <a:cubicBezTo>
                    <a:pt x="432860" y="491595"/>
                    <a:pt x="431245" y="486759"/>
                    <a:pt x="431245" y="483534"/>
                  </a:cubicBezTo>
                  <a:lnTo>
                    <a:pt x="431245" y="430336"/>
                  </a:lnTo>
                  <a:cubicBezTo>
                    <a:pt x="340798" y="430336"/>
                    <a:pt x="298805" y="438397"/>
                    <a:pt x="269733" y="548017"/>
                  </a:cubicBezTo>
                  <a:cubicBezTo>
                    <a:pt x="269733" y="377138"/>
                    <a:pt x="361795" y="343285"/>
                    <a:pt x="431245" y="343285"/>
                  </a:cubicBezTo>
                  <a:lnTo>
                    <a:pt x="431245" y="290086"/>
                  </a:lnTo>
                  <a:cubicBezTo>
                    <a:pt x="431245" y="286862"/>
                    <a:pt x="432860" y="282026"/>
                    <a:pt x="436090" y="280414"/>
                  </a:cubicBezTo>
                  <a:close/>
                  <a:moveTo>
                    <a:pt x="64615" y="0"/>
                  </a:moveTo>
                  <a:lnTo>
                    <a:pt x="452309" y="0"/>
                  </a:lnTo>
                  <a:cubicBezTo>
                    <a:pt x="487847" y="0"/>
                    <a:pt x="516924" y="29013"/>
                    <a:pt x="516924" y="64473"/>
                  </a:cubicBezTo>
                  <a:lnTo>
                    <a:pt x="516924" y="278847"/>
                  </a:lnTo>
                  <a:cubicBezTo>
                    <a:pt x="516924" y="286906"/>
                    <a:pt x="515309" y="291741"/>
                    <a:pt x="513693" y="298189"/>
                  </a:cubicBezTo>
                  <a:lnTo>
                    <a:pt x="470078" y="259505"/>
                  </a:lnTo>
                  <a:cubicBezTo>
                    <a:pt x="460386" y="249834"/>
                    <a:pt x="439385" y="244998"/>
                    <a:pt x="424847" y="251446"/>
                  </a:cubicBezTo>
                  <a:lnTo>
                    <a:pt x="345693" y="170854"/>
                  </a:lnTo>
                  <a:lnTo>
                    <a:pt x="495924" y="53190"/>
                  </a:lnTo>
                  <a:lnTo>
                    <a:pt x="258462" y="180525"/>
                  </a:lnTo>
                  <a:lnTo>
                    <a:pt x="21000" y="53190"/>
                  </a:lnTo>
                  <a:lnTo>
                    <a:pt x="171231" y="170854"/>
                  </a:lnTo>
                  <a:lnTo>
                    <a:pt x="46846" y="296577"/>
                  </a:lnTo>
                  <a:lnTo>
                    <a:pt x="198693" y="188584"/>
                  </a:lnTo>
                  <a:lnTo>
                    <a:pt x="258462" y="227268"/>
                  </a:lnTo>
                  <a:lnTo>
                    <a:pt x="318231" y="188584"/>
                  </a:lnTo>
                  <a:lnTo>
                    <a:pt x="413539" y="257893"/>
                  </a:lnTo>
                  <a:cubicBezTo>
                    <a:pt x="403847" y="265952"/>
                    <a:pt x="399001" y="277235"/>
                    <a:pt x="399001" y="290130"/>
                  </a:cubicBezTo>
                  <a:lnTo>
                    <a:pt x="399001" y="312695"/>
                  </a:lnTo>
                  <a:cubicBezTo>
                    <a:pt x="374770" y="315919"/>
                    <a:pt x="345693" y="325590"/>
                    <a:pt x="318231" y="343320"/>
                  </a:cubicBezTo>
                  <a:lnTo>
                    <a:pt x="64615" y="343320"/>
                  </a:lnTo>
                  <a:cubicBezTo>
                    <a:pt x="29077" y="343320"/>
                    <a:pt x="0" y="314307"/>
                    <a:pt x="0" y="278847"/>
                  </a:cubicBezTo>
                  <a:lnTo>
                    <a:pt x="0" y="64473"/>
                  </a:lnTo>
                  <a:cubicBezTo>
                    <a:pt x="0" y="29013"/>
                    <a:pt x="29077" y="0"/>
                    <a:pt x="64615" y="0"/>
                  </a:cubicBezTo>
                  <a:close/>
                </a:path>
              </a:pathLst>
            </a:custGeom>
            <a:solidFill>
              <a:schemeClr val="bg1"/>
            </a:solidFill>
            <a:ln>
              <a:noFill/>
            </a:ln>
          </p:spPr>
          <p:txBody>
            <a:bodyPr wrap="square" lIns="91440" tIns="45720" rIns="91440" bIns="45720" anchor="ctr">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solidFill>
                  <a:schemeClr val="accent2"/>
                </a:solidFill>
                <a:cs typeface="+mn-ea"/>
                <a:sym typeface="+mn-lt"/>
              </a:endParaRPr>
            </a:p>
          </p:txBody>
        </p:sp>
      </p:grpSp>
      <p:sp>
        <p:nvSpPr>
          <p:cNvPr id="31" name="Title 30">
            <a:extLst>
              <a:ext uri="{FF2B5EF4-FFF2-40B4-BE49-F238E27FC236}">
                <a16:creationId xmlns:a16="http://schemas.microsoft.com/office/drawing/2014/main" id="{854F90CC-9285-CDA4-A2AA-03DE632E2212}"/>
              </a:ext>
            </a:extLst>
          </p:cNvPr>
          <p:cNvSpPr>
            <a:spLocks noGrp="1"/>
          </p:cNvSpPr>
          <p:nvPr>
            <p:ph type="title" hasCustomPrompt="1"/>
          </p:nvPr>
        </p:nvSpPr>
        <p:spPr>
          <a:xfrm>
            <a:off x="669924" y="1"/>
            <a:ext cx="10850563" cy="1028699"/>
          </a:xfrm>
        </p:spPr>
        <p:txBody>
          <a:bodyPr/>
          <a:lstStyle>
            <a:lvl1pPr>
              <a:defRPr/>
            </a:lvl1pPr>
          </a:lstStyle>
          <a:p>
            <a:r>
              <a:rPr lang="en-US" altLang="zh-CN" dirty="0"/>
              <a:t>Data Overview</a:t>
            </a:r>
            <a:endParaRPr lang="en-US" dirty="0"/>
          </a:p>
        </p:txBody>
      </p:sp>
    </p:spTree>
    <p:extLst>
      <p:ext uri="{BB962C8B-B14F-4D97-AF65-F5344CB8AC3E}">
        <p14:creationId xmlns:p14="http://schemas.microsoft.com/office/powerpoint/2010/main" val="3531108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just"/>
            <a:r>
              <a:rPr lang="en-US" altLang="zh-CN" sz="2400" b="1" kern="100" dirty="0">
                <a:effectLst/>
                <a:latin typeface="Times New Roman" panose="02020603050405020304" pitchFamily="18" charset="0"/>
                <a:ea typeface="DengXian" panose="02010600030101010101" pitchFamily="2" charset="-122"/>
                <a:cs typeface="Times New Roman" panose="02020603050405020304" pitchFamily="18" charset="0"/>
              </a:rPr>
              <a:t>Data Wrangling</a:t>
            </a:r>
            <a:endParaRPr lang="zh-CN" alt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6" name="Text Placeholder 5"/>
          <p:cNvSpPr>
            <a:spLocks noGrp="1"/>
          </p:cNvSpPr>
          <p:nvPr>
            <p:ph type="body" idx="1"/>
          </p:nvPr>
        </p:nvSpPr>
        <p:spPr/>
        <p:txBody>
          <a:bodyPr/>
          <a:lstStyle/>
          <a:p>
            <a:pPr lvl="0"/>
            <a:r>
              <a:rPr lang="en-US" altLang="zh-CN" dirty="0">
                <a:cs typeface="+mn-ea"/>
                <a:sym typeface="+mn-lt"/>
              </a:rPr>
              <a:t>.</a:t>
            </a:r>
            <a:endParaRPr lang="zh-CN" altLang="en-US" dirty="0">
              <a:cs typeface="+mn-ea"/>
              <a:sym typeface="+mn-lt"/>
            </a:endParaRPr>
          </a:p>
        </p:txBody>
      </p:sp>
      <p:sp>
        <p:nvSpPr>
          <p:cNvPr id="7" name="TextBox 6">
            <a:extLst>
              <a:ext uri="{FF2B5EF4-FFF2-40B4-BE49-F238E27FC236}">
                <a16:creationId xmlns:a16="http://schemas.microsoft.com/office/drawing/2014/main" id="{BBCA1E61-840C-49E7-B71A-0C522327A215}"/>
              </a:ext>
            </a:extLst>
          </p:cNvPr>
          <p:cNvSpPr txBox="1"/>
          <p:nvPr/>
        </p:nvSpPr>
        <p:spPr>
          <a:xfrm>
            <a:off x="5806473" y="2500188"/>
            <a:ext cx="1036358" cy="901075"/>
          </a:xfrm>
          <a:prstGeom prst="rect">
            <a:avLst/>
          </a:prstGeom>
          <a:noFill/>
          <a:ln w="117475">
            <a:noFill/>
          </a:ln>
        </p:spPr>
        <p:txBody>
          <a:bodyPr wrap="none" rtlCol="0">
            <a:prstTxWarp prst="textPlain">
              <a:avLst/>
            </a:prstTxWarp>
            <a:spAutoFit/>
          </a:bodyPr>
          <a:lstStyle/>
          <a:p>
            <a:r>
              <a:rPr lang="en-US" altLang="zh-CN" spc="100" dirty="0">
                <a:solidFill>
                  <a:schemeClr val="accent4"/>
                </a:solidFill>
                <a:cs typeface="+mn-ea"/>
                <a:sym typeface="+mn-lt"/>
              </a:rPr>
              <a:t>/03</a:t>
            </a:r>
            <a:endParaRPr lang="zh-CN" altLang="en-US" spc="100" dirty="0">
              <a:solidFill>
                <a:schemeClr val="accent4"/>
              </a:solidFill>
              <a:cs typeface="+mn-ea"/>
              <a:sym typeface="+mn-lt"/>
            </a:endParaRPr>
          </a:p>
        </p:txBody>
      </p:sp>
    </p:spTree>
    <p:extLst>
      <p:ext uri="{BB962C8B-B14F-4D97-AF65-F5344CB8AC3E}">
        <p14:creationId xmlns:p14="http://schemas.microsoft.com/office/powerpoint/2010/main" val="1572037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AA13570-07A4-4383-BE95-FC70C098A21C}"/>
              </a:ext>
            </a:extLst>
          </p:cNvPr>
          <p:cNvSpPr>
            <a:spLocks noGrp="1"/>
          </p:cNvSpPr>
          <p:nvPr>
            <p:ph type="sldNum" sz="quarter" idx="12"/>
          </p:nvPr>
        </p:nvSpPr>
        <p:spPr/>
        <p:txBody>
          <a:bodyPr/>
          <a:lstStyle/>
          <a:p>
            <a:fld id="{5DD3DB80-B894-403A-B48E-6FDC1A72010E}" type="slidenum">
              <a:rPr lang="zh-CN" altLang="en-US" smtClean="0">
                <a:cs typeface="+mn-ea"/>
                <a:sym typeface="+mn-lt"/>
              </a:rPr>
              <a:pPr/>
              <a:t>8</a:t>
            </a:fld>
            <a:endParaRPr lang="zh-CN" altLang="en-US">
              <a:cs typeface="+mn-ea"/>
              <a:sym typeface="+mn-lt"/>
            </a:endParaRPr>
          </a:p>
        </p:txBody>
      </p:sp>
      <p:grpSp>
        <p:nvGrpSpPr>
          <p:cNvPr id="5" name="Group 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093C048-D15F-4AD2-971A-42101CF44B16}"/>
              </a:ext>
            </a:extLst>
          </p:cNvPr>
          <p:cNvGrpSpPr>
            <a:grpSpLocks noChangeAspect="1"/>
          </p:cNvGrpSpPr>
          <p:nvPr/>
        </p:nvGrpSpPr>
        <p:grpSpPr>
          <a:xfrm>
            <a:off x="719137" y="1123949"/>
            <a:ext cx="10801351" cy="5019675"/>
            <a:chOff x="719137" y="1123949"/>
            <a:chExt cx="10801351" cy="5019675"/>
          </a:xfrm>
        </p:grpSpPr>
        <p:grpSp>
          <p:nvGrpSpPr>
            <p:cNvPr id="6" name="Group 5">
              <a:extLst>
                <a:ext uri="{FF2B5EF4-FFF2-40B4-BE49-F238E27FC236}">
                  <a16:creationId xmlns:a16="http://schemas.microsoft.com/office/drawing/2014/main" id="{9D3141FE-8093-4A50-A66C-B0C03D3D89A1}"/>
                </a:ext>
              </a:extLst>
            </p:cNvPr>
            <p:cNvGrpSpPr/>
            <p:nvPr/>
          </p:nvGrpSpPr>
          <p:grpSpPr>
            <a:xfrm>
              <a:off x="719137" y="3397162"/>
              <a:ext cx="6767512" cy="2709236"/>
              <a:chOff x="-1674856" y="3042856"/>
              <a:chExt cx="7652550" cy="3063542"/>
            </a:xfrm>
            <a:solidFill>
              <a:schemeClr val="bg1">
                <a:lumMod val="95000"/>
              </a:schemeClr>
            </a:solidFill>
          </p:grpSpPr>
          <p:sp>
            <p:nvSpPr>
              <p:cNvPr id="25" name="Freeform: Shape 24">
                <a:extLst>
                  <a:ext uri="{FF2B5EF4-FFF2-40B4-BE49-F238E27FC236}">
                    <a16:creationId xmlns:a16="http://schemas.microsoft.com/office/drawing/2014/main" id="{69F763CA-858F-491E-A45F-7DAAC2688604}"/>
                  </a:ext>
                </a:extLst>
              </p:cNvPr>
              <p:cNvSpPr/>
              <p:nvPr/>
            </p:nvSpPr>
            <p:spPr>
              <a:xfrm>
                <a:off x="3631136" y="3319854"/>
                <a:ext cx="2346558" cy="2786543"/>
              </a:xfrm>
              <a:custGeom>
                <a:avLst/>
                <a:gdLst>
                  <a:gd name="connsiteX0" fmla="*/ 192089 w 279400"/>
                  <a:gd name="connsiteY0" fmla="*/ 300038 h 331788"/>
                  <a:gd name="connsiteX1" fmla="*/ 242889 w 279400"/>
                  <a:gd name="connsiteY1" fmla="*/ 300038 h 331788"/>
                  <a:gd name="connsiteX2" fmla="*/ 242889 w 279400"/>
                  <a:gd name="connsiteY2" fmla="*/ 311151 h 331788"/>
                  <a:gd name="connsiteX3" fmla="*/ 192089 w 279400"/>
                  <a:gd name="connsiteY3" fmla="*/ 311151 h 331788"/>
                  <a:gd name="connsiteX4" fmla="*/ 128589 w 279400"/>
                  <a:gd name="connsiteY4" fmla="*/ 300038 h 331788"/>
                  <a:gd name="connsiteX5" fmla="*/ 180977 w 279400"/>
                  <a:gd name="connsiteY5" fmla="*/ 300038 h 331788"/>
                  <a:gd name="connsiteX6" fmla="*/ 180977 w 279400"/>
                  <a:gd name="connsiteY6" fmla="*/ 311151 h 331788"/>
                  <a:gd name="connsiteX7" fmla="*/ 128589 w 279400"/>
                  <a:gd name="connsiteY7" fmla="*/ 311151 h 331788"/>
                  <a:gd name="connsiteX8" fmla="*/ 36514 w 279400"/>
                  <a:gd name="connsiteY8" fmla="*/ 300038 h 331788"/>
                  <a:gd name="connsiteX9" fmla="*/ 87314 w 279400"/>
                  <a:gd name="connsiteY9" fmla="*/ 300038 h 331788"/>
                  <a:gd name="connsiteX10" fmla="*/ 87314 w 279400"/>
                  <a:gd name="connsiteY10" fmla="*/ 311151 h 331788"/>
                  <a:gd name="connsiteX11" fmla="*/ 36514 w 279400"/>
                  <a:gd name="connsiteY11" fmla="*/ 311151 h 331788"/>
                  <a:gd name="connsiteX12" fmla="*/ 114300 w 279400"/>
                  <a:gd name="connsiteY12" fmla="*/ 290512 h 331788"/>
                  <a:gd name="connsiteX13" fmla="*/ 114300 w 279400"/>
                  <a:gd name="connsiteY13" fmla="*/ 320675 h 331788"/>
                  <a:gd name="connsiteX14" fmla="*/ 258763 w 279400"/>
                  <a:gd name="connsiteY14" fmla="*/ 320675 h 331788"/>
                  <a:gd name="connsiteX15" fmla="*/ 258763 w 279400"/>
                  <a:gd name="connsiteY15" fmla="*/ 290512 h 331788"/>
                  <a:gd name="connsiteX16" fmla="*/ 20638 w 279400"/>
                  <a:gd name="connsiteY16" fmla="*/ 290512 h 331788"/>
                  <a:gd name="connsiteX17" fmla="*/ 20638 w 279400"/>
                  <a:gd name="connsiteY17" fmla="*/ 320675 h 331788"/>
                  <a:gd name="connsiteX18" fmla="*/ 103188 w 279400"/>
                  <a:gd name="connsiteY18" fmla="*/ 320675 h 331788"/>
                  <a:gd name="connsiteX19" fmla="*/ 103188 w 279400"/>
                  <a:gd name="connsiteY19" fmla="*/ 290512 h 331788"/>
                  <a:gd name="connsiteX20" fmla="*/ 222250 w 279400"/>
                  <a:gd name="connsiteY20" fmla="*/ 254000 h 331788"/>
                  <a:gd name="connsiteX21" fmla="*/ 242888 w 279400"/>
                  <a:gd name="connsiteY21" fmla="*/ 254000 h 331788"/>
                  <a:gd name="connsiteX22" fmla="*/ 242888 w 279400"/>
                  <a:gd name="connsiteY22" fmla="*/ 263525 h 331788"/>
                  <a:gd name="connsiteX23" fmla="*/ 222250 w 279400"/>
                  <a:gd name="connsiteY23" fmla="*/ 263525 h 331788"/>
                  <a:gd name="connsiteX24" fmla="*/ 192088 w 279400"/>
                  <a:gd name="connsiteY24" fmla="*/ 254000 h 331788"/>
                  <a:gd name="connsiteX25" fmla="*/ 212726 w 279400"/>
                  <a:gd name="connsiteY25" fmla="*/ 254000 h 331788"/>
                  <a:gd name="connsiteX26" fmla="*/ 212726 w 279400"/>
                  <a:gd name="connsiteY26" fmla="*/ 263525 h 331788"/>
                  <a:gd name="connsiteX27" fmla="*/ 192088 w 279400"/>
                  <a:gd name="connsiteY27" fmla="*/ 263525 h 331788"/>
                  <a:gd name="connsiteX28" fmla="*/ 160338 w 279400"/>
                  <a:gd name="connsiteY28" fmla="*/ 254000 h 331788"/>
                  <a:gd name="connsiteX29" fmla="*/ 180976 w 279400"/>
                  <a:gd name="connsiteY29" fmla="*/ 254000 h 331788"/>
                  <a:gd name="connsiteX30" fmla="*/ 180976 w 279400"/>
                  <a:gd name="connsiteY30" fmla="*/ 263525 h 331788"/>
                  <a:gd name="connsiteX31" fmla="*/ 160338 w 279400"/>
                  <a:gd name="connsiteY31" fmla="*/ 263525 h 331788"/>
                  <a:gd name="connsiteX32" fmla="*/ 128588 w 279400"/>
                  <a:gd name="connsiteY32" fmla="*/ 254000 h 331788"/>
                  <a:gd name="connsiteX33" fmla="*/ 149226 w 279400"/>
                  <a:gd name="connsiteY33" fmla="*/ 254000 h 331788"/>
                  <a:gd name="connsiteX34" fmla="*/ 149226 w 279400"/>
                  <a:gd name="connsiteY34" fmla="*/ 263525 h 331788"/>
                  <a:gd name="connsiteX35" fmla="*/ 128588 w 279400"/>
                  <a:gd name="connsiteY35" fmla="*/ 263525 h 331788"/>
                  <a:gd name="connsiteX36" fmla="*/ 66676 w 279400"/>
                  <a:gd name="connsiteY36" fmla="*/ 254000 h 331788"/>
                  <a:gd name="connsiteX37" fmla="*/ 87314 w 279400"/>
                  <a:gd name="connsiteY37" fmla="*/ 254000 h 331788"/>
                  <a:gd name="connsiteX38" fmla="*/ 87314 w 279400"/>
                  <a:gd name="connsiteY38" fmla="*/ 263525 h 331788"/>
                  <a:gd name="connsiteX39" fmla="*/ 66676 w 279400"/>
                  <a:gd name="connsiteY39" fmla="*/ 263525 h 331788"/>
                  <a:gd name="connsiteX40" fmla="*/ 36514 w 279400"/>
                  <a:gd name="connsiteY40" fmla="*/ 254000 h 331788"/>
                  <a:gd name="connsiteX41" fmla="*/ 57152 w 279400"/>
                  <a:gd name="connsiteY41" fmla="*/ 254000 h 331788"/>
                  <a:gd name="connsiteX42" fmla="*/ 57152 w 279400"/>
                  <a:gd name="connsiteY42" fmla="*/ 263525 h 331788"/>
                  <a:gd name="connsiteX43" fmla="*/ 36514 w 279400"/>
                  <a:gd name="connsiteY43" fmla="*/ 263525 h 331788"/>
                  <a:gd name="connsiteX44" fmla="*/ 66676 w 279400"/>
                  <a:gd name="connsiteY44" fmla="*/ 233363 h 331788"/>
                  <a:gd name="connsiteX45" fmla="*/ 87314 w 279400"/>
                  <a:gd name="connsiteY45" fmla="*/ 233363 h 331788"/>
                  <a:gd name="connsiteX46" fmla="*/ 87314 w 279400"/>
                  <a:gd name="connsiteY46" fmla="*/ 242888 h 331788"/>
                  <a:gd name="connsiteX47" fmla="*/ 66676 w 279400"/>
                  <a:gd name="connsiteY47" fmla="*/ 242888 h 331788"/>
                  <a:gd name="connsiteX48" fmla="*/ 36514 w 279400"/>
                  <a:gd name="connsiteY48" fmla="*/ 233363 h 331788"/>
                  <a:gd name="connsiteX49" fmla="*/ 57152 w 279400"/>
                  <a:gd name="connsiteY49" fmla="*/ 233363 h 331788"/>
                  <a:gd name="connsiteX50" fmla="*/ 57152 w 279400"/>
                  <a:gd name="connsiteY50" fmla="*/ 242888 h 331788"/>
                  <a:gd name="connsiteX51" fmla="*/ 36514 w 279400"/>
                  <a:gd name="connsiteY51" fmla="*/ 242888 h 331788"/>
                  <a:gd name="connsiteX52" fmla="*/ 222250 w 279400"/>
                  <a:gd name="connsiteY52" fmla="*/ 233362 h 331788"/>
                  <a:gd name="connsiteX53" fmla="*/ 242888 w 279400"/>
                  <a:gd name="connsiteY53" fmla="*/ 233362 h 331788"/>
                  <a:gd name="connsiteX54" fmla="*/ 242888 w 279400"/>
                  <a:gd name="connsiteY54" fmla="*/ 242887 h 331788"/>
                  <a:gd name="connsiteX55" fmla="*/ 222250 w 279400"/>
                  <a:gd name="connsiteY55" fmla="*/ 242887 h 331788"/>
                  <a:gd name="connsiteX56" fmla="*/ 192088 w 279400"/>
                  <a:gd name="connsiteY56" fmla="*/ 233362 h 331788"/>
                  <a:gd name="connsiteX57" fmla="*/ 212726 w 279400"/>
                  <a:gd name="connsiteY57" fmla="*/ 233362 h 331788"/>
                  <a:gd name="connsiteX58" fmla="*/ 212726 w 279400"/>
                  <a:gd name="connsiteY58" fmla="*/ 242887 h 331788"/>
                  <a:gd name="connsiteX59" fmla="*/ 192088 w 279400"/>
                  <a:gd name="connsiteY59" fmla="*/ 242887 h 331788"/>
                  <a:gd name="connsiteX60" fmla="*/ 160338 w 279400"/>
                  <a:gd name="connsiteY60" fmla="*/ 233362 h 331788"/>
                  <a:gd name="connsiteX61" fmla="*/ 180976 w 279400"/>
                  <a:gd name="connsiteY61" fmla="*/ 233362 h 331788"/>
                  <a:gd name="connsiteX62" fmla="*/ 180976 w 279400"/>
                  <a:gd name="connsiteY62" fmla="*/ 242887 h 331788"/>
                  <a:gd name="connsiteX63" fmla="*/ 160338 w 279400"/>
                  <a:gd name="connsiteY63" fmla="*/ 242887 h 331788"/>
                  <a:gd name="connsiteX64" fmla="*/ 128588 w 279400"/>
                  <a:gd name="connsiteY64" fmla="*/ 233362 h 331788"/>
                  <a:gd name="connsiteX65" fmla="*/ 149226 w 279400"/>
                  <a:gd name="connsiteY65" fmla="*/ 233362 h 331788"/>
                  <a:gd name="connsiteX66" fmla="*/ 149226 w 279400"/>
                  <a:gd name="connsiteY66" fmla="*/ 242887 h 331788"/>
                  <a:gd name="connsiteX67" fmla="*/ 128588 w 279400"/>
                  <a:gd name="connsiteY67" fmla="*/ 242887 h 331788"/>
                  <a:gd name="connsiteX68" fmla="*/ 222250 w 279400"/>
                  <a:gd name="connsiteY68" fmla="*/ 212725 h 331788"/>
                  <a:gd name="connsiteX69" fmla="*/ 242888 w 279400"/>
                  <a:gd name="connsiteY69" fmla="*/ 212725 h 331788"/>
                  <a:gd name="connsiteX70" fmla="*/ 242888 w 279400"/>
                  <a:gd name="connsiteY70" fmla="*/ 222250 h 331788"/>
                  <a:gd name="connsiteX71" fmla="*/ 222250 w 279400"/>
                  <a:gd name="connsiteY71" fmla="*/ 222250 h 331788"/>
                  <a:gd name="connsiteX72" fmla="*/ 192088 w 279400"/>
                  <a:gd name="connsiteY72" fmla="*/ 212725 h 331788"/>
                  <a:gd name="connsiteX73" fmla="*/ 212726 w 279400"/>
                  <a:gd name="connsiteY73" fmla="*/ 212725 h 331788"/>
                  <a:gd name="connsiteX74" fmla="*/ 212726 w 279400"/>
                  <a:gd name="connsiteY74" fmla="*/ 222250 h 331788"/>
                  <a:gd name="connsiteX75" fmla="*/ 192088 w 279400"/>
                  <a:gd name="connsiteY75" fmla="*/ 222250 h 331788"/>
                  <a:gd name="connsiteX76" fmla="*/ 160338 w 279400"/>
                  <a:gd name="connsiteY76" fmla="*/ 212725 h 331788"/>
                  <a:gd name="connsiteX77" fmla="*/ 180976 w 279400"/>
                  <a:gd name="connsiteY77" fmla="*/ 212725 h 331788"/>
                  <a:gd name="connsiteX78" fmla="*/ 180976 w 279400"/>
                  <a:gd name="connsiteY78" fmla="*/ 222250 h 331788"/>
                  <a:gd name="connsiteX79" fmla="*/ 160338 w 279400"/>
                  <a:gd name="connsiteY79" fmla="*/ 222250 h 331788"/>
                  <a:gd name="connsiteX80" fmla="*/ 128588 w 279400"/>
                  <a:gd name="connsiteY80" fmla="*/ 212725 h 331788"/>
                  <a:gd name="connsiteX81" fmla="*/ 149226 w 279400"/>
                  <a:gd name="connsiteY81" fmla="*/ 212725 h 331788"/>
                  <a:gd name="connsiteX82" fmla="*/ 149226 w 279400"/>
                  <a:gd name="connsiteY82" fmla="*/ 222250 h 331788"/>
                  <a:gd name="connsiteX83" fmla="*/ 128588 w 279400"/>
                  <a:gd name="connsiteY83" fmla="*/ 222250 h 331788"/>
                  <a:gd name="connsiteX84" fmla="*/ 66676 w 279400"/>
                  <a:gd name="connsiteY84" fmla="*/ 212725 h 331788"/>
                  <a:gd name="connsiteX85" fmla="*/ 87314 w 279400"/>
                  <a:gd name="connsiteY85" fmla="*/ 212725 h 331788"/>
                  <a:gd name="connsiteX86" fmla="*/ 87314 w 279400"/>
                  <a:gd name="connsiteY86" fmla="*/ 222250 h 331788"/>
                  <a:gd name="connsiteX87" fmla="*/ 66676 w 279400"/>
                  <a:gd name="connsiteY87" fmla="*/ 222250 h 331788"/>
                  <a:gd name="connsiteX88" fmla="*/ 36514 w 279400"/>
                  <a:gd name="connsiteY88" fmla="*/ 212725 h 331788"/>
                  <a:gd name="connsiteX89" fmla="*/ 57152 w 279400"/>
                  <a:gd name="connsiteY89" fmla="*/ 212725 h 331788"/>
                  <a:gd name="connsiteX90" fmla="*/ 57152 w 279400"/>
                  <a:gd name="connsiteY90" fmla="*/ 222250 h 331788"/>
                  <a:gd name="connsiteX91" fmla="*/ 36514 w 279400"/>
                  <a:gd name="connsiteY91" fmla="*/ 222250 h 331788"/>
                  <a:gd name="connsiteX92" fmla="*/ 66676 w 279400"/>
                  <a:gd name="connsiteY92" fmla="*/ 192088 h 331788"/>
                  <a:gd name="connsiteX93" fmla="*/ 87314 w 279400"/>
                  <a:gd name="connsiteY93" fmla="*/ 192088 h 331788"/>
                  <a:gd name="connsiteX94" fmla="*/ 87314 w 279400"/>
                  <a:gd name="connsiteY94" fmla="*/ 201613 h 331788"/>
                  <a:gd name="connsiteX95" fmla="*/ 66676 w 279400"/>
                  <a:gd name="connsiteY95" fmla="*/ 201613 h 331788"/>
                  <a:gd name="connsiteX96" fmla="*/ 36514 w 279400"/>
                  <a:gd name="connsiteY96" fmla="*/ 192088 h 331788"/>
                  <a:gd name="connsiteX97" fmla="*/ 57152 w 279400"/>
                  <a:gd name="connsiteY97" fmla="*/ 192088 h 331788"/>
                  <a:gd name="connsiteX98" fmla="*/ 57152 w 279400"/>
                  <a:gd name="connsiteY98" fmla="*/ 201613 h 331788"/>
                  <a:gd name="connsiteX99" fmla="*/ 36514 w 279400"/>
                  <a:gd name="connsiteY99" fmla="*/ 201613 h 331788"/>
                  <a:gd name="connsiteX100" fmla="*/ 222250 w 279400"/>
                  <a:gd name="connsiteY100" fmla="*/ 192087 h 331788"/>
                  <a:gd name="connsiteX101" fmla="*/ 242888 w 279400"/>
                  <a:gd name="connsiteY101" fmla="*/ 192087 h 331788"/>
                  <a:gd name="connsiteX102" fmla="*/ 242888 w 279400"/>
                  <a:gd name="connsiteY102" fmla="*/ 201612 h 331788"/>
                  <a:gd name="connsiteX103" fmla="*/ 222250 w 279400"/>
                  <a:gd name="connsiteY103" fmla="*/ 201612 h 331788"/>
                  <a:gd name="connsiteX104" fmla="*/ 192088 w 279400"/>
                  <a:gd name="connsiteY104" fmla="*/ 192087 h 331788"/>
                  <a:gd name="connsiteX105" fmla="*/ 212726 w 279400"/>
                  <a:gd name="connsiteY105" fmla="*/ 192087 h 331788"/>
                  <a:gd name="connsiteX106" fmla="*/ 212726 w 279400"/>
                  <a:gd name="connsiteY106" fmla="*/ 201612 h 331788"/>
                  <a:gd name="connsiteX107" fmla="*/ 192088 w 279400"/>
                  <a:gd name="connsiteY107" fmla="*/ 201612 h 331788"/>
                  <a:gd name="connsiteX108" fmla="*/ 160338 w 279400"/>
                  <a:gd name="connsiteY108" fmla="*/ 192087 h 331788"/>
                  <a:gd name="connsiteX109" fmla="*/ 180976 w 279400"/>
                  <a:gd name="connsiteY109" fmla="*/ 192087 h 331788"/>
                  <a:gd name="connsiteX110" fmla="*/ 180976 w 279400"/>
                  <a:gd name="connsiteY110" fmla="*/ 201612 h 331788"/>
                  <a:gd name="connsiteX111" fmla="*/ 160338 w 279400"/>
                  <a:gd name="connsiteY111" fmla="*/ 201612 h 331788"/>
                  <a:gd name="connsiteX112" fmla="*/ 128588 w 279400"/>
                  <a:gd name="connsiteY112" fmla="*/ 192087 h 331788"/>
                  <a:gd name="connsiteX113" fmla="*/ 149226 w 279400"/>
                  <a:gd name="connsiteY113" fmla="*/ 192087 h 331788"/>
                  <a:gd name="connsiteX114" fmla="*/ 149226 w 279400"/>
                  <a:gd name="connsiteY114" fmla="*/ 201612 h 331788"/>
                  <a:gd name="connsiteX115" fmla="*/ 128588 w 279400"/>
                  <a:gd name="connsiteY115" fmla="*/ 201612 h 331788"/>
                  <a:gd name="connsiteX116" fmla="*/ 222250 w 279400"/>
                  <a:gd name="connsiteY116" fmla="*/ 171450 h 331788"/>
                  <a:gd name="connsiteX117" fmla="*/ 242888 w 279400"/>
                  <a:gd name="connsiteY117" fmla="*/ 171450 h 331788"/>
                  <a:gd name="connsiteX118" fmla="*/ 242888 w 279400"/>
                  <a:gd name="connsiteY118" fmla="*/ 180975 h 331788"/>
                  <a:gd name="connsiteX119" fmla="*/ 222250 w 279400"/>
                  <a:gd name="connsiteY119" fmla="*/ 180975 h 331788"/>
                  <a:gd name="connsiteX120" fmla="*/ 192088 w 279400"/>
                  <a:gd name="connsiteY120" fmla="*/ 171450 h 331788"/>
                  <a:gd name="connsiteX121" fmla="*/ 212726 w 279400"/>
                  <a:gd name="connsiteY121" fmla="*/ 171450 h 331788"/>
                  <a:gd name="connsiteX122" fmla="*/ 212726 w 279400"/>
                  <a:gd name="connsiteY122" fmla="*/ 180975 h 331788"/>
                  <a:gd name="connsiteX123" fmla="*/ 192088 w 279400"/>
                  <a:gd name="connsiteY123" fmla="*/ 180975 h 331788"/>
                  <a:gd name="connsiteX124" fmla="*/ 160338 w 279400"/>
                  <a:gd name="connsiteY124" fmla="*/ 171450 h 331788"/>
                  <a:gd name="connsiteX125" fmla="*/ 180976 w 279400"/>
                  <a:gd name="connsiteY125" fmla="*/ 171450 h 331788"/>
                  <a:gd name="connsiteX126" fmla="*/ 180976 w 279400"/>
                  <a:gd name="connsiteY126" fmla="*/ 180975 h 331788"/>
                  <a:gd name="connsiteX127" fmla="*/ 160338 w 279400"/>
                  <a:gd name="connsiteY127" fmla="*/ 180975 h 331788"/>
                  <a:gd name="connsiteX128" fmla="*/ 128588 w 279400"/>
                  <a:gd name="connsiteY128" fmla="*/ 171450 h 331788"/>
                  <a:gd name="connsiteX129" fmla="*/ 149226 w 279400"/>
                  <a:gd name="connsiteY129" fmla="*/ 171450 h 331788"/>
                  <a:gd name="connsiteX130" fmla="*/ 149226 w 279400"/>
                  <a:gd name="connsiteY130" fmla="*/ 180975 h 331788"/>
                  <a:gd name="connsiteX131" fmla="*/ 128588 w 279400"/>
                  <a:gd name="connsiteY131" fmla="*/ 180975 h 331788"/>
                  <a:gd name="connsiteX132" fmla="*/ 66676 w 279400"/>
                  <a:gd name="connsiteY132" fmla="*/ 171450 h 331788"/>
                  <a:gd name="connsiteX133" fmla="*/ 87314 w 279400"/>
                  <a:gd name="connsiteY133" fmla="*/ 171450 h 331788"/>
                  <a:gd name="connsiteX134" fmla="*/ 87314 w 279400"/>
                  <a:gd name="connsiteY134" fmla="*/ 180975 h 331788"/>
                  <a:gd name="connsiteX135" fmla="*/ 66676 w 279400"/>
                  <a:gd name="connsiteY135" fmla="*/ 180975 h 331788"/>
                  <a:gd name="connsiteX136" fmla="*/ 36514 w 279400"/>
                  <a:gd name="connsiteY136" fmla="*/ 171450 h 331788"/>
                  <a:gd name="connsiteX137" fmla="*/ 57152 w 279400"/>
                  <a:gd name="connsiteY137" fmla="*/ 171450 h 331788"/>
                  <a:gd name="connsiteX138" fmla="*/ 57152 w 279400"/>
                  <a:gd name="connsiteY138" fmla="*/ 180975 h 331788"/>
                  <a:gd name="connsiteX139" fmla="*/ 36514 w 279400"/>
                  <a:gd name="connsiteY139" fmla="*/ 180975 h 331788"/>
                  <a:gd name="connsiteX140" fmla="*/ 222250 w 279400"/>
                  <a:gd name="connsiteY140" fmla="*/ 149225 h 331788"/>
                  <a:gd name="connsiteX141" fmla="*/ 242888 w 279400"/>
                  <a:gd name="connsiteY141" fmla="*/ 149225 h 331788"/>
                  <a:gd name="connsiteX142" fmla="*/ 242888 w 279400"/>
                  <a:gd name="connsiteY142" fmla="*/ 160338 h 331788"/>
                  <a:gd name="connsiteX143" fmla="*/ 222250 w 279400"/>
                  <a:gd name="connsiteY143" fmla="*/ 160338 h 331788"/>
                  <a:gd name="connsiteX144" fmla="*/ 192088 w 279400"/>
                  <a:gd name="connsiteY144" fmla="*/ 149225 h 331788"/>
                  <a:gd name="connsiteX145" fmla="*/ 212726 w 279400"/>
                  <a:gd name="connsiteY145" fmla="*/ 149225 h 331788"/>
                  <a:gd name="connsiteX146" fmla="*/ 212726 w 279400"/>
                  <a:gd name="connsiteY146" fmla="*/ 160338 h 331788"/>
                  <a:gd name="connsiteX147" fmla="*/ 192088 w 279400"/>
                  <a:gd name="connsiteY147" fmla="*/ 160338 h 331788"/>
                  <a:gd name="connsiteX148" fmla="*/ 160338 w 279400"/>
                  <a:gd name="connsiteY148" fmla="*/ 149225 h 331788"/>
                  <a:gd name="connsiteX149" fmla="*/ 180976 w 279400"/>
                  <a:gd name="connsiteY149" fmla="*/ 149225 h 331788"/>
                  <a:gd name="connsiteX150" fmla="*/ 180976 w 279400"/>
                  <a:gd name="connsiteY150" fmla="*/ 160338 h 331788"/>
                  <a:gd name="connsiteX151" fmla="*/ 160338 w 279400"/>
                  <a:gd name="connsiteY151" fmla="*/ 160338 h 331788"/>
                  <a:gd name="connsiteX152" fmla="*/ 128588 w 279400"/>
                  <a:gd name="connsiteY152" fmla="*/ 149225 h 331788"/>
                  <a:gd name="connsiteX153" fmla="*/ 149226 w 279400"/>
                  <a:gd name="connsiteY153" fmla="*/ 149225 h 331788"/>
                  <a:gd name="connsiteX154" fmla="*/ 149226 w 279400"/>
                  <a:gd name="connsiteY154" fmla="*/ 160338 h 331788"/>
                  <a:gd name="connsiteX155" fmla="*/ 128588 w 279400"/>
                  <a:gd name="connsiteY155" fmla="*/ 160338 h 331788"/>
                  <a:gd name="connsiteX156" fmla="*/ 66676 w 279400"/>
                  <a:gd name="connsiteY156" fmla="*/ 149225 h 331788"/>
                  <a:gd name="connsiteX157" fmla="*/ 87314 w 279400"/>
                  <a:gd name="connsiteY157" fmla="*/ 149225 h 331788"/>
                  <a:gd name="connsiteX158" fmla="*/ 87314 w 279400"/>
                  <a:gd name="connsiteY158" fmla="*/ 160338 h 331788"/>
                  <a:gd name="connsiteX159" fmla="*/ 66676 w 279400"/>
                  <a:gd name="connsiteY159" fmla="*/ 160338 h 331788"/>
                  <a:gd name="connsiteX160" fmla="*/ 36514 w 279400"/>
                  <a:gd name="connsiteY160" fmla="*/ 149225 h 331788"/>
                  <a:gd name="connsiteX161" fmla="*/ 57152 w 279400"/>
                  <a:gd name="connsiteY161" fmla="*/ 149225 h 331788"/>
                  <a:gd name="connsiteX162" fmla="*/ 57152 w 279400"/>
                  <a:gd name="connsiteY162" fmla="*/ 160338 h 331788"/>
                  <a:gd name="connsiteX163" fmla="*/ 36514 w 279400"/>
                  <a:gd name="connsiteY163" fmla="*/ 160338 h 331788"/>
                  <a:gd name="connsiteX164" fmla="*/ 222251 w 279400"/>
                  <a:gd name="connsiteY164" fmla="*/ 128588 h 331788"/>
                  <a:gd name="connsiteX165" fmla="*/ 242889 w 279400"/>
                  <a:gd name="connsiteY165" fmla="*/ 128588 h 331788"/>
                  <a:gd name="connsiteX166" fmla="*/ 242889 w 279400"/>
                  <a:gd name="connsiteY166" fmla="*/ 139701 h 331788"/>
                  <a:gd name="connsiteX167" fmla="*/ 222251 w 279400"/>
                  <a:gd name="connsiteY167" fmla="*/ 139701 h 331788"/>
                  <a:gd name="connsiteX168" fmla="*/ 192089 w 279400"/>
                  <a:gd name="connsiteY168" fmla="*/ 128588 h 331788"/>
                  <a:gd name="connsiteX169" fmla="*/ 212727 w 279400"/>
                  <a:gd name="connsiteY169" fmla="*/ 128588 h 331788"/>
                  <a:gd name="connsiteX170" fmla="*/ 212727 w 279400"/>
                  <a:gd name="connsiteY170" fmla="*/ 139701 h 331788"/>
                  <a:gd name="connsiteX171" fmla="*/ 192089 w 279400"/>
                  <a:gd name="connsiteY171" fmla="*/ 139701 h 331788"/>
                  <a:gd name="connsiteX172" fmla="*/ 160339 w 279400"/>
                  <a:gd name="connsiteY172" fmla="*/ 128588 h 331788"/>
                  <a:gd name="connsiteX173" fmla="*/ 180977 w 279400"/>
                  <a:gd name="connsiteY173" fmla="*/ 128588 h 331788"/>
                  <a:gd name="connsiteX174" fmla="*/ 180977 w 279400"/>
                  <a:gd name="connsiteY174" fmla="*/ 139701 h 331788"/>
                  <a:gd name="connsiteX175" fmla="*/ 160339 w 279400"/>
                  <a:gd name="connsiteY175" fmla="*/ 139701 h 331788"/>
                  <a:gd name="connsiteX176" fmla="*/ 128589 w 279400"/>
                  <a:gd name="connsiteY176" fmla="*/ 128588 h 331788"/>
                  <a:gd name="connsiteX177" fmla="*/ 149227 w 279400"/>
                  <a:gd name="connsiteY177" fmla="*/ 128588 h 331788"/>
                  <a:gd name="connsiteX178" fmla="*/ 149227 w 279400"/>
                  <a:gd name="connsiteY178" fmla="*/ 139701 h 331788"/>
                  <a:gd name="connsiteX179" fmla="*/ 128589 w 279400"/>
                  <a:gd name="connsiteY179" fmla="*/ 139701 h 331788"/>
                  <a:gd name="connsiteX180" fmla="*/ 66676 w 279400"/>
                  <a:gd name="connsiteY180" fmla="*/ 128588 h 331788"/>
                  <a:gd name="connsiteX181" fmla="*/ 87314 w 279400"/>
                  <a:gd name="connsiteY181" fmla="*/ 128588 h 331788"/>
                  <a:gd name="connsiteX182" fmla="*/ 87314 w 279400"/>
                  <a:gd name="connsiteY182" fmla="*/ 139701 h 331788"/>
                  <a:gd name="connsiteX183" fmla="*/ 66676 w 279400"/>
                  <a:gd name="connsiteY183" fmla="*/ 139701 h 331788"/>
                  <a:gd name="connsiteX184" fmla="*/ 36514 w 279400"/>
                  <a:gd name="connsiteY184" fmla="*/ 128588 h 331788"/>
                  <a:gd name="connsiteX185" fmla="*/ 57152 w 279400"/>
                  <a:gd name="connsiteY185" fmla="*/ 128588 h 331788"/>
                  <a:gd name="connsiteX186" fmla="*/ 57152 w 279400"/>
                  <a:gd name="connsiteY186" fmla="*/ 139701 h 331788"/>
                  <a:gd name="connsiteX187" fmla="*/ 36514 w 279400"/>
                  <a:gd name="connsiteY187" fmla="*/ 139701 h 331788"/>
                  <a:gd name="connsiteX188" fmla="*/ 20638 w 279400"/>
                  <a:gd name="connsiteY188" fmla="*/ 114300 h 331788"/>
                  <a:gd name="connsiteX189" fmla="*/ 20638 w 279400"/>
                  <a:gd name="connsiteY189" fmla="*/ 279400 h 331788"/>
                  <a:gd name="connsiteX190" fmla="*/ 103188 w 279400"/>
                  <a:gd name="connsiteY190" fmla="*/ 279400 h 331788"/>
                  <a:gd name="connsiteX191" fmla="*/ 103188 w 279400"/>
                  <a:gd name="connsiteY191" fmla="*/ 114300 h 331788"/>
                  <a:gd name="connsiteX192" fmla="*/ 222251 w 279400"/>
                  <a:gd name="connsiteY192" fmla="*/ 107950 h 331788"/>
                  <a:gd name="connsiteX193" fmla="*/ 242889 w 279400"/>
                  <a:gd name="connsiteY193" fmla="*/ 107950 h 331788"/>
                  <a:gd name="connsiteX194" fmla="*/ 242889 w 279400"/>
                  <a:gd name="connsiteY194" fmla="*/ 119063 h 331788"/>
                  <a:gd name="connsiteX195" fmla="*/ 222251 w 279400"/>
                  <a:gd name="connsiteY195" fmla="*/ 119063 h 331788"/>
                  <a:gd name="connsiteX196" fmla="*/ 192089 w 279400"/>
                  <a:gd name="connsiteY196" fmla="*/ 107950 h 331788"/>
                  <a:gd name="connsiteX197" fmla="*/ 212727 w 279400"/>
                  <a:gd name="connsiteY197" fmla="*/ 107950 h 331788"/>
                  <a:gd name="connsiteX198" fmla="*/ 212727 w 279400"/>
                  <a:gd name="connsiteY198" fmla="*/ 119063 h 331788"/>
                  <a:gd name="connsiteX199" fmla="*/ 192089 w 279400"/>
                  <a:gd name="connsiteY199" fmla="*/ 119063 h 331788"/>
                  <a:gd name="connsiteX200" fmla="*/ 160339 w 279400"/>
                  <a:gd name="connsiteY200" fmla="*/ 107950 h 331788"/>
                  <a:gd name="connsiteX201" fmla="*/ 180977 w 279400"/>
                  <a:gd name="connsiteY201" fmla="*/ 107950 h 331788"/>
                  <a:gd name="connsiteX202" fmla="*/ 180977 w 279400"/>
                  <a:gd name="connsiteY202" fmla="*/ 119063 h 331788"/>
                  <a:gd name="connsiteX203" fmla="*/ 160339 w 279400"/>
                  <a:gd name="connsiteY203" fmla="*/ 119063 h 331788"/>
                  <a:gd name="connsiteX204" fmla="*/ 128589 w 279400"/>
                  <a:gd name="connsiteY204" fmla="*/ 107950 h 331788"/>
                  <a:gd name="connsiteX205" fmla="*/ 149227 w 279400"/>
                  <a:gd name="connsiteY205" fmla="*/ 107950 h 331788"/>
                  <a:gd name="connsiteX206" fmla="*/ 149227 w 279400"/>
                  <a:gd name="connsiteY206" fmla="*/ 119063 h 331788"/>
                  <a:gd name="connsiteX207" fmla="*/ 128589 w 279400"/>
                  <a:gd name="connsiteY207" fmla="*/ 119063 h 331788"/>
                  <a:gd name="connsiteX208" fmla="*/ 222251 w 279400"/>
                  <a:gd name="connsiteY208" fmla="*/ 87313 h 331788"/>
                  <a:gd name="connsiteX209" fmla="*/ 242889 w 279400"/>
                  <a:gd name="connsiteY209" fmla="*/ 87313 h 331788"/>
                  <a:gd name="connsiteX210" fmla="*/ 242889 w 279400"/>
                  <a:gd name="connsiteY210" fmla="*/ 98426 h 331788"/>
                  <a:gd name="connsiteX211" fmla="*/ 222251 w 279400"/>
                  <a:gd name="connsiteY211" fmla="*/ 98426 h 331788"/>
                  <a:gd name="connsiteX212" fmla="*/ 192089 w 279400"/>
                  <a:gd name="connsiteY212" fmla="*/ 87313 h 331788"/>
                  <a:gd name="connsiteX213" fmla="*/ 212727 w 279400"/>
                  <a:gd name="connsiteY213" fmla="*/ 87313 h 331788"/>
                  <a:gd name="connsiteX214" fmla="*/ 212727 w 279400"/>
                  <a:gd name="connsiteY214" fmla="*/ 98426 h 331788"/>
                  <a:gd name="connsiteX215" fmla="*/ 192089 w 279400"/>
                  <a:gd name="connsiteY215" fmla="*/ 98426 h 331788"/>
                  <a:gd name="connsiteX216" fmla="*/ 160339 w 279400"/>
                  <a:gd name="connsiteY216" fmla="*/ 87313 h 331788"/>
                  <a:gd name="connsiteX217" fmla="*/ 180977 w 279400"/>
                  <a:gd name="connsiteY217" fmla="*/ 87313 h 331788"/>
                  <a:gd name="connsiteX218" fmla="*/ 180977 w 279400"/>
                  <a:gd name="connsiteY218" fmla="*/ 98426 h 331788"/>
                  <a:gd name="connsiteX219" fmla="*/ 160339 w 279400"/>
                  <a:gd name="connsiteY219" fmla="*/ 98426 h 331788"/>
                  <a:gd name="connsiteX220" fmla="*/ 128589 w 279400"/>
                  <a:gd name="connsiteY220" fmla="*/ 87313 h 331788"/>
                  <a:gd name="connsiteX221" fmla="*/ 149227 w 279400"/>
                  <a:gd name="connsiteY221" fmla="*/ 87313 h 331788"/>
                  <a:gd name="connsiteX222" fmla="*/ 149227 w 279400"/>
                  <a:gd name="connsiteY222" fmla="*/ 98426 h 331788"/>
                  <a:gd name="connsiteX223" fmla="*/ 128589 w 279400"/>
                  <a:gd name="connsiteY223" fmla="*/ 98426 h 331788"/>
                  <a:gd name="connsiteX224" fmla="*/ 222251 w 279400"/>
                  <a:gd name="connsiteY224" fmla="*/ 66675 h 331788"/>
                  <a:gd name="connsiteX225" fmla="*/ 242889 w 279400"/>
                  <a:gd name="connsiteY225" fmla="*/ 66675 h 331788"/>
                  <a:gd name="connsiteX226" fmla="*/ 242889 w 279400"/>
                  <a:gd name="connsiteY226" fmla="*/ 77788 h 331788"/>
                  <a:gd name="connsiteX227" fmla="*/ 222251 w 279400"/>
                  <a:gd name="connsiteY227" fmla="*/ 77788 h 331788"/>
                  <a:gd name="connsiteX228" fmla="*/ 192089 w 279400"/>
                  <a:gd name="connsiteY228" fmla="*/ 66675 h 331788"/>
                  <a:gd name="connsiteX229" fmla="*/ 212727 w 279400"/>
                  <a:gd name="connsiteY229" fmla="*/ 66675 h 331788"/>
                  <a:gd name="connsiteX230" fmla="*/ 212727 w 279400"/>
                  <a:gd name="connsiteY230" fmla="*/ 77788 h 331788"/>
                  <a:gd name="connsiteX231" fmla="*/ 192089 w 279400"/>
                  <a:gd name="connsiteY231" fmla="*/ 77788 h 331788"/>
                  <a:gd name="connsiteX232" fmla="*/ 160339 w 279400"/>
                  <a:gd name="connsiteY232" fmla="*/ 66675 h 331788"/>
                  <a:gd name="connsiteX233" fmla="*/ 180977 w 279400"/>
                  <a:gd name="connsiteY233" fmla="*/ 66675 h 331788"/>
                  <a:gd name="connsiteX234" fmla="*/ 180977 w 279400"/>
                  <a:gd name="connsiteY234" fmla="*/ 77788 h 331788"/>
                  <a:gd name="connsiteX235" fmla="*/ 160339 w 279400"/>
                  <a:gd name="connsiteY235" fmla="*/ 77788 h 331788"/>
                  <a:gd name="connsiteX236" fmla="*/ 128589 w 279400"/>
                  <a:gd name="connsiteY236" fmla="*/ 66675 h 331788"/>
                  <a:gd name="connsiteX237" fmla="*/ 149227 w 279400"/>
                  <a:gd name="connsiteY237" fmla="*/ 66675 h 331788"/>
                  <a:gd name="connsiteX238" fmla="*/ 149227 w 279400"/>
                  <a:gd name="connsiteY238" fmla="*/ 77788 h 331788"/>
                  <a:gd name="connsiteX239" fmla="*/ 128589 w 279400"/>
                  <a:gd name="connsiteY239" fmla="*/ 77788 h 331788"/>
                  <a:gd name="connsiteX240" fmla="*/ 222251 w 279400"/>
                  <a:gd name="connsiteY240" fmla="*/ 46038 h 331788"/>
                  <a:gd name="connsiteX241" fmla="*/ 242889 w 279400"/>
                  <a:gd name="connsiteY241" fmla="*/ 46038 h 331788"/>
                  <a:gd name="connsiteX242" fmla="*/ 242889 w 279400"/>
                  <a:gd name="connsiteY242" fmla="*/ 57151 h 331788"/>
                  <a:gd name="connsiteX243" fmla="*/ 222251 w 279400"/>
                  <a:gd name="connsiteY243" fmla="*/ 57151 h 331788"/>
                  <a:gd name="connsiteX244" fmla="*/ 192089 w 279400"/>
                  <a:gd name="connsiteY244" fmla="*/ 46038 h 331788"/>
                  <a:gd name="connsiteX245" fmla="*/ 212727 w 279400"/>
                  <a:gd name="connsiteY245" fmla="*/ 46038 h 331788"/>
                  <a:gd name="connsiteX246" fmla="*/ 212727 w 279400"/>
                  <a:gd name="connsiteY246" fmla="*/ 57151 h 331788"/>
                  <a:gd name="connsiteX247" fmla="*/ 192089 w 279400"/>
                  <a:gd name="connsiteY247" fmla="*/ 57151 h 331788"/>
                  <a:gd name="connsiteX248" fmla="*/ 160339 w 279400"/>
                  <a:gd name="connsiteY248" fmla="*/ 46038 h 331788"/>
                  <a:gd name="connsiteX249" fmla="*/ 180977 w 279400"/>
                  <a:gd name="connsiteY249" fmla="*/ 46038 h 331788"/>
                  <a:gd name="connsiteX250" fmla="*/ 180977 w 279400"/>
                  <a:gd name="connsiteY250" fmla="*/ 57151 h 331788"/>
                  <a:gd name="connsiteX251" fmla="*/ 160339 w 279400"/>
                  <a:gd name="connsiteY251" fmla="*/ 57151 h 331788"/>
                  <a:gd name="connsiteX252" fmla="*/ 128589 w 279400"/>
                  <a:gd name="connsiteY252" fmla="*/ 46038 h 331788"/>
                  <a:gd name="connsiteX253" fmla="*/ 149227 w 279400"/>
                  <a:gd name="connsiteY253" fmla="*/ 46038 h 331788"/>
                  <a:gd name="connsiteX254" fmla="*/ 149227 w 279400"/>
                  <a:gd name="connsiteY254" fmla="*/ 57151 h 331788"/>
                  <a:gd name="connsiteX255" fmla="*/ 128589 w 279400"/>
                  <a:gd name="connsiteY255" fmla="*/ 57151 h 331788"/>
                  <a:gd name="connsiteX256" fmla="*/ 222251 w 279400"/>
                  <a:gd name="connsiteY256" fmla="*/ 25400 h 331788"/>
                  <a:gd name="connsiteX257" fmla="*/ 242889 w 279400"/>
                  <a:gd name="connsiteY257" fmla="*/ 25400 h 331788"/>
                  <a:gd name="connsiteX258" fmla="*/ 242889 w 279400"/>
                  <a:gd name="connsiteY258" fmla="*/ 36513 h 331788"/>
                  <a:gd name="connsiteX259" fmla="*/ 222251 w 279400"/>
                  <a:gd name="connsiteY259" fmla="*/ 36513 h 331788"/>
                  <a:gd name="connsiteX260" fmla="*/ 192089 w 279400"/>
                  <a:gd name="connsiteY260" fmla="*/ 25400 h 331788"/>
                  <a:gd name="connsiteX261" fmla="*/ 212727 w 279400"/>
                  <a:gd name="connsiteY261" fmla="*/ 25400 h 331788"/>
                  <a:gd name="connsiteX262" fmla="*/ 212727 w 279400"/>
                  <a:gd name="connsiteY262" fmla="*/ 36513 h 331788"/>
                  <a:gd name="connsiteX263" fmla="*/ 192089 w 279400"/>
                  <a:gd name="connsiteY263" fmla="*/ 36513 h 331788"/>
                  <a:gd name="connsiteX264" fmla="*/ 160339 w 279400"/>
                  <a:gd name="connsiteY264" fmla="*/ 25400 h 331788"/>
                  <a:gd name="connsiteX265" fmla="*/ 180977 w 279400"/>
                  <a:gd name="connsiteY265" fmla="*/ 25400 h 331788"/>
                  <a:gd name="connsiteX266" fmla="*/ 180977 w 279400"/>
                  <a:gd name="connsiteY266" fmla="*/ 36513 h 331788"/>
                  <a:gd name="connsiteX267" fmla="*/ 160339 w 279400"/>
                  <a:gd name="connsiteY267" fmla="*/ 36513 h 331788"/>
                  <a:gd name="connsiteX268" fmla="*/ 128589 w 279400"/>
                  <a:gd name="connsiteY268" fmla="*/ 25400 h 331788"/>
                  <a:gd name="connsiteX269" fmla="*/ 149227 w 279400"/>
                  <a:gd name="connsiteY269" fmla="*/ 25400 h 331788"/>
                  <a:gd name="connsiteX270" fmla="*/ 149227 w 279400"/>
                  <a:gd name="connsiteY270" fmla="*/ 36513 h 331788"/>
                  <a:gd name="connsiteX271" fmla="*/ 128589 w 279400"/>
                  <a:gd name="connsiteY271" fmla="*/ 36513 h 331788"/>
                  <a:gd name="connsiteX272" fmla="*/ 114300 w 279400"/>
                  <a:gd name="connsiteY272" fmla="*/ 9525 h 331788"/>
                  <a:gd name="connsiteX273" fmla="*/ 114300 w 279400"/>
                  <a:gd name="connsiteY273" fmla="*/ 279400 h 331788"/>
                  <a:gd name="connsiteX274" fmla="*/ 258763 w 279400"/>
                  <a:gd name="connsiteY274" fmla="*/ 279400 h 331788"/>
                  <a:gd name="connsiteX275" fmla="*/ 258763 w 279400"/>
                  <a:gd name="connsiteY275" fmla="*/ 9525 h 331788"/>
                  <a:gd name="connsiteX276" fmla="*/ 103187 w 279400"/>
                  <a:gd name="connsiteY276" fmla="*/ 0 h 331788"/>
                  <a:gd name="connsiteX277" fmla="*/ 268288 w 279400"/>
                  <a:gd name="connsiteY277" fmla="*/ 0 h 331788"/>
                  <a:gd name="connsiteX278" fmla="*/ 268288 w 279400"/>
                  <a:gd name="connsiteY278" fmla="*/ 320676 h 331788"/>
                  <a:gd name="connsiteX279" fmla="*/ 279400 w 279400"/>
                  <a:gd name="connsiteY279" fmla="*/ 320676 h 331788"/>
                  <a:gd name="connsiteX280" fmla="*/ 279400 w 279400"/>
                  <a:gd name="connsiteY280" fmla="*/ 331788 h 331788"/>
                  <a:gd name="connsiteX281" fmla="*/ 0 w 279400"/>
                  <a:gd name="connsiteY281" fmla="*/ 331788 h 331788"/>
                  <a:gd name="connsiteX282" fmla="*/ 0 w 279400"/>
                  <a:gd name="connsiteY282" fmla="*/ 320676 h 331788"/>
                  <a:gd name="connsiteX283" fmla="*/ 9525 w 279400"/>
                  <a:gd name="connsiteY283" fmla="*/ 320676 h 331788"/>
                  <a:gd name="connsiteX284" fmla="*/ 9525 w 279400"/>
                  <a:gd name="connsiteY284" fmla="*/ 103188 h 331788"/>
                  <a:gd name="connsiteX285" fmla="*/ 103187 w 279400"/>
                  <a:gd name="connsiteY285" fmla="*/ 103188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Lst>
                <a:rect l="l" t="t" r="r" b="b"/>
                <a:pathLst>
                  <a:path w="279400" h="331788">
                    <a:moveTo>
                      <a:pt x="192089" y="300038"/>
                    </a:moveTo>
                    <a:lnTo>
                      <a:pt x="242889" y="300038"/>
                    </a:lnTo>
                    <a:lnTo>
                      <a:pt x="242889" y="311151"/>
                    </a:lnTo>
                    <a:lnTo>
                      <a:pt x="192089" y="311151"/>
                    </a:lnTo>
                    <a:close/>
                    <a:moveTo>
                      <a:pt x="128589" y="300038"/>
                    </a:moveTo>
                    <a:lnTo>
                      <a:pt x="180977" y="300038"/>
                    </a:lnTo>
                    <a:lnTo>
                      <a:pt x="180977" y="311151"/>
                    </a:lnTo>
                    <a:lnTo>
                      <a:pt x="128589" y="311151"/>
                    </a:lnTo>
                    <a:close/>
                    <a:moveTo>
                      <a:pt x="36514" y="300038"/>
                    </a:moveTo>
                    <a:lnTo>
                      <a:pt x="87314" y="300038"/>
                    </a:lnTo>
                    <a:lnTo>
                      <a:pt x="87314" y="311151"/>
                    </a:lnTo>
                    <a:lnTo>
                      <a:pt x="36514" y="311151"/>
                    </a:lnTo>
                    <a:close/>
                    <a:moveTo>
                      <a:pt x="114300" y="290512"/>
                    </a:moveTo>
                    <a:lnTo>
                      <a:pt x="114300" y="320675"/>
                    </a:lnTo>
                    <a:lnTo>
                      <a:pt x="258763" y="320675"/>
                    </a:lnTo>
                    <a:lnTo>
                      <a:pt x="258763" y="290512"/>
                    </a:lnTo>
                    <a:close/>
                    <a:moveTo>
                      <a:pt x="20638" y="290512"/>
                    </a:moveTo>
                    <a:lnTo>
                      <a:pt x="20638" y="320675"/>
                    </a:lnTo>
                    <a:lnTo>
                      <a:pt x="103188" y="320675"/>
                    </a:lnTo>
                    <a:lnTo>
                      <a:pt x="103188" y="290512"/>
                    </a:lnTo>
                    <a:close/>
                    <a:moveTo>
                      <a:pt x="222250" y="254000"/>
                    </a:moveTo>
                    <a:lnTo>
                      <a:pt x="242888" y="254000"/>
                    </a:lnTo>
                    <a:lnTo>
                      <a:pt x="242888" y="263525"/>
                    </a:lnTo>
                    <a:lnTo>
                      <a:pt x="222250" y="263525"/>
                    </a:lnTo>
                    <a:close/>
                    <a:moveTo>
                      <a:pt x="192088" y="254000"/>
                    </a:moveTo>
                    <a:lnTo>
                      <a:pt x="212726" y="254000"/>
                    </a:lnTo>
                    <a:lnTo>
                      <a:pt x="212726" y="263525"/>
                    </a:lnTo>
                    <a:lnTo>
                      <a:pt x="192088" y="263525"/>
                    </a:lnTo>
                    <a:close/>
                    <a:moveTo>
                      <a:pt x="160338" y="254000"/>
                    </a:moveTo>
                    <a:lnTo>
                      <a:pt x="180976" y="254000"/>
                    </a:lnTo>
                    <a:lnTo>
                      <a:pt x="180976" y="263525"/>
                    </a:lnTo>
                    <a:lnTo>
                      <a:pt x="160338" y="263525"/>
                    </a:lnTo>
                    <a:close/>
                    <a:moveTo>
                      <a:pt x="128588" y="254000"/>
                    </a:moveTo>
                    <a:lnTo>
                      <a:pt x="149226" y="254000"/>
                    </a:lnTo>
                    <a:lnTo>
                      <a:pt x="149226" y="263525"/>
                    </a:lnTo>
                    <a:lnTo>
                      <a:pt x="128588" y="263525"/>
                    </a:lnTo>
                    <a:close/>
                    <a:moveTo>
                      <a:pt x="66676" y="254000"/>
                    </a:moveTo>
                    <a:lnTo>
                      <a:pt x="87314" y="254000"/>
                    </a:lnTo>
                    <a:lnTo>
                      <a:pt x="87314" y="263525"/>
                    </a:lnTo>
                    <a:lnTo>
                      <a:pt x="66676" y="263525"/>
                    </a:lnTo>
                    <a:close/>
                    <a:moveTo>
                      <a:pt x="36514" y="254000"/>
                    </a:moveTo>
                    <a:lnTo>
                      <a:pt x="57152" y="254000"/>
                    </a:lnTo>
                    <a:lnTo>
                      <a:pt x="57152" y="263525"/>
                    </a:lnTo>
                    <a:lnTo>
                      <a:pt x="36514" y="263525"/>
                    </a:lnTo>
                    <a:close/>
                    <a:moveTo>
                      <a:pt x="66676" y="233363"/>
                    </a:moveTo>
                    <a:lnTo>
                      <a:pt x="87314" y="233363"/>
                    </a:lnTo>
                    <a:lnTo>
                      <a:pt x="87314" y="242888"/>
                    </a:lnTo>
                    <a:lnTo>
                      <a:pt x="66676" y="242888"/>
                    </a:lnTo>
                    <a:close/>
                    <a:moveTo>
                      <a:pt x="36514" y="233363"/>
                    </a:moveTo>
                    <a:lnTo>
                      <a:pt x="57152" y="233363"/>
                    </a:lnTo>
                    <a:lnTo>
                      <a:pt x="57152" y="242888"/>
                    </a:lnTo>
                    <a:lnTo>
                      <a:pt x="36514" y="242888"/>
                    </a:lnTo>
                    <a:close/>
                    <a:moveTo>
                      <a:pt x="222250" y="233362"/>
                    </a:moveTo>
                    <a:lnTo>
                      <a:pt x="242888" y="233362"/>
                    </a:lnTo>
                    <a:lnTo>
                      <a:pt x="242888" y="242887"/>
                    </a:lnTo>
                    <a:lnTo>
                      <a:pt x="222250" y="242887"/>
                    </a:lnTo>
                    <a:close/>
                    <a:moveTo>
                      <a:pt x="192088" y="233362"/>
                    </a:moveTo>
                    <a:lnTo>
                      <a:pt x="212726" y="233362"/>
                    </a:lnTo>
                    <a:lnTo>
                      <a:pt x="212726" y="242887"/>
                    </a:lnTo>
                    <a:lnTo>
                      <a:pt x="192088" y="242887"/>
                    </a:lnTo>
                    <a:close/>
                    <a:moveTo>
                      <a:pt x="160338" y="233362"/>
                    </a:moveTo>
                    <a:lnTo>
                      <a:pt x="180976" y="233362"/>
                    </a:lnTo>
                    <a:lnTo>
                      <a:pt x="180976" y="242887"/>
                    </a:lnTo>
                    <a:lnTo>
                      <a:pt x="160338" y="242887"/>
                    </a:lnTo>
                    <a:close/>
                    <a:moveTo>
                      <a:pt x="128588" y="233362"/>
                    </a:moveTo>
                    <a:lnTo>
                      <a:pt x="149226" y="233362"/>
                    </a:lnTo>
                    <a:lnTo>
                      <a:pt x="149226" y="242887"/>
                    </a:lnTo>
                    <a:lnTo>
                      <a:pt x="128588" y="242887"/>
                    </a:lnTo>
                    <a:close/>
                    <a:moveTo>
                      <a:pt x="222250" y="212725"/>
                    </a:moveTo>
                    <a:lnTo>
                      <a:pt x="242888" y="212725"/>
                    </a:lnTo>
                    <a:lnTo>
                      <a:pt x="242888" y="222250"/>
                    </a:lnTo>
                    <a:lnTo>
                      <a:pt x="222250" y="222250"/>
                    </a:lnTo>
                    <a:close/>
                    <a:moveTo>
                      <a:pt x="192088" y="212725"/>
                    </a:moveTo>
                    <a:lnTo>
                      <a:pt x="212726" y="212725"/>
                    </a:lnTo>
                    <a:lnTo>
                      <a:pt x="212726" y="222250"/>
                    </a:lnTo>
                    <a:lnTo>
                      <a:pt x="192088" y="222250"/>
                    </a:lnTo>
                    <a:close/>
                    <a:moveTo>
                      <a:pt x="160338" y="212725"/>
                    </a:moveTo>
                    <a:lnTo>
                      <a:pt x="180976" y="212725"/>
                    </a:lnTo>
                    <a:lnTo>
                      <a:pt x="180976" y="222250"/>
                    </a:lnTo>
                    <a:lnTo>
                      <a:pt x="160338" y="222250"/>
                    </a:lnTo>
                    <a:close/>
                    <a:moveTo>
                      <a:pt x="128588" y="212725"/>
                    </a:moveTo>
                    <a:lnTo>
                      <a:pt x="149226" y="212725"/>
                    </a:lnTo>
                    <a:lnTo>
                      <a:pt x="149226" y="222250"/>
                    </a:lnTo>
                    <a:lnTo>
                      <a:pt x="128588" y="222250"/>
                    </a:lnTo>
                    <a:close/>
                    <a:moveTo>
                      <a:pt x="66676" y="212725"/>
                    </a:moveTo>
                    <a:lnTo>
                      <a:pt x="87314" y="212725"/>
                    </a:lnTo>
                    <a:lnTo>
                      <a:pt x="87314" y="222250"/>
                    </a:lnTo>
                    <a:lnTo>
                      <a:pt x="66676" y="222250"/>
                    </a:lnTo>
                    <a:close/>
                    <a:moveTo>
                      <a:pt x="36514" y="212725"/>
                    </a:moveTo>
                    <a:lnTo>
                      <a:pt x="57152" y="212725"/>
                    </a:lnTo>
                    <a:lnTo>
                      <a:pt x="57152" y="222250"/>
                    </a:lnTo>
                    <a:lnTo>
                      <a:pt x="36514" y="222250"/>
                    </a:lnTo>
                    <a:close/>
                    <a:moveTo>
                      <a:pt x="66676" y="192088"/>
                    </a:moveTo>
                    <a:lnTo>
                      <a:pt x="87314" y="192088"/>
                    </a:lnTo>
                    <a:lnTo>
                      <a:pt x="87314" y="201613"/>
                    </a:lnTo>
                    <a:lnTo>
                      <a:pt x="66676" y="201613"/>
                    </a:lnTo>
                    <a:close/>
                    <a:moveTo>
                      <a:pt x="36514" y="192088"/>
                    </a:moveTo>
                    <a:lnTo>
                      <a:pt x="57152" y="192088"/>
                    </a:lnTo>
                    <a:lnTo>
                      <a:pt x="57152" y="201613"/>
                    </a:lnTo>
                    <a:lnTo>
                      <a:pt x="36514" y="201613"/>
                    </a:lnTo>
                    <a:close/>
                    <a:moveTo>
                      <a:pt x="222250" y="192087"/>
                    </a:moveTo>
                    <a:lnTo>
                      <a:pt x="242888" y="192087"/>
                    </a:lnTo>
                    <a:lnTo>
                      <a:pt x="242888" y="201612"/>
                    </a:lnTo>
                    <a:lnTo>
                      <a:pt x="222250" y="201612"/>
                    </a:lnTo>
                    <a:close/>
                    <a:moveTo>
                      <a:pt x="192088" y="192087"/>
                    </a:moveTo>
                    <a:lnTo>
                      <a:pt x="212726" y="192087"/>
                    </a:lnTo>
                    <a:lnTo>
                      <a:pt x="212726" y="201612"/>
                    </a:lnTo>
                    <a:lnTo>
                      <a:pt x="192088" y="201612"/>
                    </a:lnTo>
                    <a:close/>
                    <a:moveTo>
                      <a:pt x="160338" y="192087"/>
                    </a:moveTo>
                    <a:lnTo>
                      <a:pt x="180976" y="192087"/>
                    </a:lnTo>
                    <a:lnTo>
                      <a:pt x="180976" y="201612"/>
                    </a:lnTo>
                    <a:lnTo>
                      <a:pt x="160338" y="201612"/>
                    </a:lnTo>
                    <a:close/>
                    <a:moveTo>
                      <a:pt x="128588" y="192087"/>
                    </a:moveTo>
                    <a:lnTo>
                      <a:pt x="149226" y="192087"/>
                    </a:lnTo>
                    <a:lnTo>
                      <a:pt x="149226" y="201612"/>
                    </a:lnTo>
                    <a:lnTo>
                      <a:pt x="128588" y="201612"/>
                    </a:lnTo>
                    <a:close/>
                    <a:moveTo>
                      <a:pt x="222250" y="171450"/>
                    </a:moveTo>
                    <a:lnTo>
                      <a:pt x="242888" y="171450"/>
                    </a:lnTo>
                    <a:lnTo>
                      <a:pt x="242888" y="180975"/>
                    </a:lnTo>
                    <a:lnTo>
                      <a:pt x="222250" y="180975"/>
                    </a:lnTo>
                    <a:close/>
                    <a:moveTo>
                      <a:pt x="192088" y="171450"/>
                    </a:moveTo>
                    <a:lnTo>
                      <a:pt x="212726" y="171450"/>
                    </a:lnTo>
                    <a:lnTo>
                      <a:pt x="212726" y="180975"/>
                    </a:lnTo>
                    <a:lnTo>
                      <a:pt x="192088" y="180975"/>
                    </a:lnTo>
                    <a:close/>
                    <a:moveTo>
                      <a:pt x="160338" y="171450"/>
                    </a:moveTo>
                    <a:lnTo>
                      <a:pt x="180976" y="171450"/>
                    </a:lnTo>
                    <a:lnTo>
                      <a:pt x="180976" y="180975"/>
                    </a:lnTo>
                    <a:lnTo>
                      <a:pt x="160338" y="180975"/>
                    </a:lnTo>
                    <a:close/>
                    <a:moveTo>
                      <a:pt x="128588" y="171450"/>
                    </a:moveTo>
                    <a:lnTo>
                      <a:pt x="149226" y="171450"/>
                    </a:lnTo>
                    <a:lnTo>
                      <a:pt x="149226" y="180975"/>
                    </a:lnTo>
                    <a:lnTo>
                      <a:pt x="128588" y="180975"/>
                    </a:lnTo>
                    <a:close/>
                    <a:moveTo>
                      <a:pt x="66676" y="171450"/>
                    </a:moveTo>
                    <a:lnTo>
                      <a:pt x="87314" y="171450"/>
                    </a:lnTo>
                    <a:lnTo>
                      <a:pt x="87314" y="180975"/>
                    </a:lnTo>
                    <a:lnTo>
                      <a:pt x="66676" y="180975"/>
                    </a:lnTo>
                    <a:close/>
                    <a:moveTo>
                      <a:pt x="36514" y="171450"/>
                    </a:moveTo>
                    <a:lnTo>
                      <a:pt x="57152" y="171450"/>
                    </a:lnTo>
                    <a:lnTo>
                      <a:pt x="57152" y="180975"/>
                    </a:lnTo>
                    <a:lnTo>
                      <a:pt x="36514" y="180975"/>
                    </a:lnTo>
                    <a:close/>
                    <a:moveTo>
                      <a:pt x="222250" y="149225"/>
                    </a:moveTo>
                    <a:lnTo>
                      <a:pt x="242888" y="149225"/>
                    </a:lnTo>
                    <a:lnTo>
                      <a:pt x="242888" y="160338"/>
                    </a:lnTo>
                    <a:lnTo>
                      <a:pt x="222250" y="160338"/>
                    </a:lnTo>
                    <a:close/>
                    <a:moveTo>
                      <a:pt x="192088" y="149225"/>
                    </a:moveTo>
                    <a:lnTo>
                      <a:pt x="212726" y="149225"/>
                    </a:lnTo>
                    <a:lnTo>
                      <a:pt x="212726" y="160338"/>
                    </a:lnTo>
                    <a:lnTo>
                      <a:pt x="192088" y="160338"/>
                    </a:lnTo>
                    <a:close/>
                    <a:moveTo>
                      <a:pt x="160338" y="149225"/>
                    </a:moveTo>
                    <a:lnTo>
                      <a:pt x="180976" y="149225"/>
                    </a:lnTo>
                    <a:lnTo>
                      <a:pt x="180976" y="160338"/>
                    </a:lnTo>
                    <a:lnTo>
                      <a:pt x="160338" y="160338"/>
                    </a:lnTo>
                    <a:close/>
                    <a:moveTo>
                      <a:pt x="128588" y="149225"/>
                    </a:moveTo>
                    <a:lnTo>
                      <a:pt x="149226" y="149225"/>
                    </a:lnTo>
                    <a:lnTo>
                      <a:pt x="149226" y="160338"/>
                    </a:lnTo>
                    <a:lnTo>
                      <a:pt x="128588" y="160338"/>
                    </a:lnTo>
                    <a:close/>
                    <a:moveTo>
                      <a:pt x="66676" y="149225"/>
                    </a:moveTo>
                    <a:lnTo>
                      <a:pt x="87314" y="149225"/>
                    </a:lnTo>
                    <a:lnTo>
                      <a:pt x="87314" y="160338"/>
                    </a:lnTo>
                    <a:lnTo>
                      <a:pt x="66676" y="160338"/>
                    </a:lnTo>
                    <a:close/>
                    <a:moveTo>
                      <a:pt x="36514" y="149225"/>
                    </a:moveTo>
                    <a:lnTo>
                      <a:pt x="57152" y="149225"/>
                    </a:lnTo>
                    <a:lnTo>
                      <a:pt x="57152" y="160338"/>
                    </a:lnTo>
                    <a:lnTo>
                      <a:pt x="36514" y="160338"/>
                    </a:lnTo>
                    <a:close/>
                    <a:moveTo>
                      <a:pt x="222251" y="128588"/>
                    </a:moveTo>
                    <a:lnTo>
                      <a:pt x="242889" y="128588"/>
                    </a:lnTo>
                    <a:lnTo>
                      <a:pt x="242889" y="139701"/>
                    </a:lnTo>
                    <a:lnTo>
                      <a:pt x="222251" y="139701"/>
                    </a:lnTo>
                    <a:close/>
                    <a:moveTo>
                      <a:pt x="192089" y="128588"/>
                    </a:moveTo>
                    <a:lnTo>
                      <a:pt x="212727" y="128588"/>
                    </a:lnTo>
                    <a:lnTo>
                      <a:pt x="212727" y="139701"/>
                    </a:lnTo>
                    <a:lnTo>
                      <a:pt x="192089" y="139701"/>
                    </a:lnTo>
                    <a:close/>
                    <a:moveTo>
                      <a:pt x="160339" y="128588"/>
                    </a:moveTo>
                    <a:lnTo>
                      <a:pt x="180977" y="128588"/>
                    </a:lnTo>
                    <a:lnTo>
                      <a:pt x="180977" y="139701"/>
                    </a:lnTo>
                    <a:lnTo>
                      <a:pt x="160339" y="139701"/>
                    </a:lnTo>
                    <a:close/>
                    <a:moveTo>
                      <a:pt x="128589" y="128588"/>
                    </a:moveTo>
                    <a:lnTo>
                      <a:pt x="149227" y="128588"/>
                    </a:lnTo>
                    <a:lnTo>
                      <a:pt x="149227" y="139701"/>
                    </a:lnTo>
                    <a:lnTo>
                      <a:pt x="128589" y="139701"/>
                    </a:lnTo>
                    <a:close/>
                    <a:moveTo>
                      <a:pt x="66676" y="128588"/>
                    </a:moveTo>
                    <a:lnTo>
                      <a:pt x="87314" y="128588"/>
                    </a:lnTo>
                    <a:lnTo>
                      <a:pt x="87314" y="139701"/>
                    </a:lnTo>
                    <a:lnTo>
                      <a:pt x="66676" y="139701"/>
                    </a:lnTo>
                    <a:close/>
                    <a:moveTo>
                      <a:pt x="36514" y="128588"/>
                    </a:moveTo>
                    <a:lnTo>
                      <a:pt x="57152" y="128588"/>
                    </a:lnTo>
                    <a:lnTo>
                      <a:pt x="57152" y="139701"/>
                    </a:lnTo>
                    <a:lnTo>
                      <a:pt x="36514" y="139701"/>
                    </a:lnTo>
                    <a:close/>
                    <a:moveTo>
                      <a:pt x="20638" y="114300"/>
                    </a:moveTo>
                    <a:lnTo>
                      <a:pt x="20638" y="279400"/>
                    </a:lnTo>
                    <a:lnTo>
                      <a:pt x="103188" y="279400"/>
                    </a:lnTo>
                    <a:lnTo>
                      <a:pt x="103188" y="114300"/>
                    </a:lnTo>
                    <a:close/>
                    <a:moveTo>
                      <a:pt x="222251" y="107950"/>
                    </a:moveTo>
                    <a:lnTo>
                      <a:pt x="242889" y="107950"/>
                    </a:lnTo>
                    <a:lnTo>
                      <a:pt x="242889" y="119063"/>
                    </a:lnTo>
                    <a:lnTo>
                      <a:pt x="222251" y="119063"/>
                    </a:lnTo>
                    <a:close/>
                    <a:moveTo>
                      <a:pt x="192089" y="107950"/>
                    </a:moveTo>
                    <a:lnTo>
                      <a:pt x="212727" y="107950"/>
                    </a:lnTo>
                    <a:lnTo>
                      <a:pt x="212727" y="119063"/>
                    </a:lnTo>
                    <a:lnTo>
                      <a:pt x="192089" y="119063"/>
                    </a:lnTo>
                    <a:close/>
                    <a:moveTo>
                      <a:pt x="160339" y="107950"/>
                    </a:moveTo>
                    <a:lnTo>
                      <a:pt x="180977" y="107950"/>
                    </a:lnTo>
                    <a:lnTo>
                      <a:pt x="180977" y="119063"/>
                    </a:lnTo>
                    <a:lnTo>
                      <a:pt x="160339" y="119063"/>
                    </a:lnTo>
                    <a:close/>
                    <a:moveTo>
                      <a:pt x="128589" y="107950"/>
                    </a:moveTo>
                    <a:lnTo>
                      <a:pt x="149227" y="107950"/>
                    </a:lnTo>
                    <a:lnTo>
                      <a:pt x="149227" y="119063"/>
                    </a:lnTo>
                    <a:lnTo>
                      <a:pt x="128589" y="119063"/>
                    </a:lnTo>
                    <a:close/>
                    <a:moveTo>
                      <a:pt x="222251" y="87313"/>
                    </a:moveTo>
                    <a:lnTo>
                      <a:pt x="242889" y="87313"/>
                    </a:lnTo>
                    <a:lnTo>
                      <a:pt x="242889" y="98426"/>
                    </a:lnTo>
                    <a:lnTo>
                      <a:pt x="222251" y="98426"/>
                    </a:lnTo>
                    <a:close/>
                    <a:moveTo>
                      <a:pt x="192089" y="87313"/>
                    </a:moveTo>
                    <a:lnTo>
                      <a:pt x="212727" y="87313"/>
                    </a:lnTo>
                    <a:lnTo>
                      <a:pt x="212727" y="98426"/>
                    </a:lnTo>
                    <a:lnTo>
                      <a:pt x="192089" y="98426"/>
                    </a:lnTo>
                    <a:close/>
                    <a:moveTo>
                      <a:pt x="160339" y="87313"/>
                    </a:moveTo>
                    <a:lnTo>
                      <a:pt x="180977" y="87313"/>
                    </a:lnTo>
                    <a:lnTo>
                      <a:pt x="180977" y="98426"/>
                    </a:lnTo>
                    <a:lnTo>
                      <a:pt x="160339" y="98426"/>
                    </a:lnTo>
                    <a:close/>
                    <a:moveTo>
                      <a:pt x="128589" y="87313"/>
                    </a:moveTo>
                    <a:lnTo>
                      <a:pt x="149227" y="87313"/>
                    </a:lnTo>
                    <a:lnTo>
                      <a:pt x="149227" y="98426"/>
                    </a:lnTo>
                    <a:lnTo>
                      <a:pt x="128589" y="98426"/>
                    </a:lnTo>
                    <a:close/>
                    <a:moveTo>
                      <a:pt x="222251" y="66675"/>
                    </a:moveTo>
                    <a:lnTo>
                      <a:pt x="242889" y="66675"/>
                    </a:lnTo>
                    <a:lnTo>
                      <a:pt x="242889" y="77788"/>
                    </a:lnTo>
                    <a:lnTo>
                      <a:pt x="222251" y="77788"/>
                    </a:lnTo>
                    <a:close/>
                    <a:moveTo>
                      <a:pt x="192089" y="66675"/>
                    </a:moveTo>
                    <a:lnTo>
                      <a:pt x="212727" y="66675"/>
                    </a:lnTo>
                    <a:lnTo>
                      <a:pt x="212727" y="77788"/>
                    </a:lnTo>
                    <a:lnTo>
                      <a:pt x="192089" y="77788"/>
                    </a:lnTo>
                    <a:close/>
                    <a:moveTo>
                      <a:pt x="160339" y="66675"/>
                    </a:moveTo>
                    <a:lnTo>
                      <a:pt x="180977" y="66675"/>
                    </a:lnTo>
                    <a:lnTo>
                      <a:pt x="180977" y="77788"/>
                    </a:lnTo>
                    <a:lnTo>
                      <a:pt x="160339" y="77788"/>
                    </a:lnTo>
                    <a:close/>
                    <a:moveTo>
                      <a:pt x="128589" y="66675"/>
                    </a:moveTo>
                    <a:lnTo>
                      <a:pt x="149227" y="66675"/>
                    </a:lnTo>
                    <a:lnTo>
                      <a:pt x="149227" y="77788"/>
                    </a:lnTo>
                    <a:lnTo>
                      <a:pt x="128589" y="77788"/>
                    </a:lnTo>
                    <a:close/>
                    <a:moveTo>
                      <a:pt x="222251" y="46038"/>
                    </a:moveTo>
                    <a:lnTo>
                      <a:pt x="242889" y="46038"/>
                    </a:lnTo>
                    <a:lnTo>
                      <a:pt x="242889" y="57151"/>
                    </a:lnTo>
                    <a:lnTo>
                      <a:pt x="222251" y="57151"/>
                    </a:lnTo>
                    <a:close/>
                    <a:moveTo>
                      <a:pt x="192089" y="46038"/>
                    </a:moveTo>
                    <a:lnTo>
                      <a:pt x="212727" y="46038"/>
                    </a:lnTo>
                    <a:lnTo>
                      <a:pt x="212727" y="57151"/>
                    </a:lnTo>
                    <a:lnTo>
                      <a:pt x="192089" y="57151"/>
                    </a:lnTo>
                    <a:close/>
                    <a:moveTo>
                      <a:pt x="160339" y="46038"/>
                    </a:moveTo>
                    <a:lnTo>
                      <a:pt x="180977" y="46038"/>
                    </a:lnTo>
                    <a:lnTo>
                      <a:pt x="180977" y="57151"/>
                    </a:lnTo>
                    <a:lnTo>
                      <a:pt x="160339" y="57151"/>
                    </a:lnTo>
                    <a:close/>
                    <a:moveTo>
                      <a:pt x="128589" y="46038"/>
                    </a:moveTo>
                    <a:lnTo>
                      <a:pt x="149227" y="46038"/>
                    </a:lnTo>
                    <a:lnTo>
                      <a:pt x="149227" y="57151"/>
                    </a:lnTo>
                    <a:lnTo>
                      <a:pt x="128589" y="57151"/>
                    </a:lnTo>
                    <a:close/>
                    <a:moveTo>
                      <a:pt x="222251" y="25400"/>
                    </a:moveTo>
                    <a:lnTo>
                      <a:pt x="242889" y="25400"/>
                    </a:lnTo>
                    <a:lnTo>
                      <a:pt x="242889" y="36513"/>
                    </a:lnTo>
                    <a:lnTo>
                      <a:pt x="222251" y="36513"/>
                    </a:lnTo>
                    <a:close/>
                    <a:moveTo>
                      <a:pt x="192089" y="25400"/>
                    </a:moveTo>
                    <a:lnTo>
                      <a:pt x="212727" y="25400"/>
                    </a:lnTo>
                    <a:lnTo>
                      <a:pt x="212727" y="36513"/>
                    </a:lnTo>
                    <a:lnTo>
                      <a:pt x="192089" y="36513"/>
                    </a:lnTo>
                    <a:close/>
                    <a:moveTo>
                      <a:pt x="160339" y="25400"/>
                    </a:moveTo>
                    <a:lnTo>
                      <a:pt x="180977" y="25400"/>
                    </a:lnTo>
                    <a:lnTo>
                      <a:pt x="180977" y="36513"/>
                    </a:lnTo>
                    <a:lnTo>
                      <a:pt x="160339" y="36513"/>
                    </a:lnTo>
                    <a:close/>
                    <a:moveTo>
                      <a:pt x="128589" y="25400"/>
                    </a:moveTo>
                    <a:lnTo>
                      <a:pt x="149227" y="25400"/>
                    </a:lnTo>
                    <a:lnTo>
                      <a:pt x="149227" y="36513"/>
                    </a:lnTo>
                    <a:lnTo>
                      <a:pt x="128589" y="36513"/>
                    </a:lnTo>
                    <a:close/>
                    <a:moveTo>
                      <a:pt x="114300" y="9525"/>
                    </a:moveTo>
                    <a:lnTo>
                      <a:pt x="114300" y="279400"/>
                    </a:lnTo>
                    <a:lnTo>
                      <a:pt x="258763" y="279400"/>
                    </a:lnTo>
                    <a:lnTo>
                      <a:pt x="258763" y="9525"/>
                    </a:lnTo>
                    <a:close/>
                    <a:moveTo>
                      <a:pt x="103187" y="0"/>
                    </a:moveTo>
                    <a:lnTo>
                      <a:pt x="268288" y="0"/>
                    </a:lnTo>
                    <a:lnTo>
                      <a:pt x="268288" y="320676"/>
                    </a:lnTo>
                    <a:lnTo>
                      <a:pt x="279400" y="320676"/>
                    </a:lnTo>
                    <a:lnTo>
                      <a:pt x="279400" y="331788"/>
                    </a:lnTo>
                    <a:lnTo>
                      <a:pt x="0" y="331788"/>
                    </a:lnTo>
                    <a:lnTo>
                      <a:pt x="0" y="320676"/>
                    </a:lnTo>
                    <a:lnTo>
                      <a:pt x="9525" y="320676"/>
                    </a:lnTo>
                    <a:lnTo>
                      <a:pt x="9525" y="103188"/>
                    </a:lnTo>
                    <a:lnTo>
                      <a:pt x="103187" y="10318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cs typeface="+mn-ea"/>
                  <a:sym typeface="+mn-lt"/>
                </a:endParaRPr>
              </a:p>
            </p:txBody>
          </p:sp>
          <p:sp>
            <p:nvSpPr>
              <p:cNvPr id="26" name="Freeform: Shape 25">
                <a:extLst>
                  <a:ext uri="{FF2B5EF4-FFF2-40B4-BE49-F238E27FC236}">
                    <a16:creationId xmlns:a16="http://schemas.microsoft.com/office/drawing/2014/main" id="{4E7620DD-E689-4D00-8D42-0B48EE9DCCBE}"/>
                  </a:ext>
                </a:extLst>
              </p:cNvPr>
              <p:cNvSpPr/>
              <p:nvPr/>
            </p:nvSpPr>
            <p:spPr>
              <a:xfrm>
                <a:off x="2698092" y="4746810"/>
                <a:ext cx="956266" cy="1359587"/>
              </a:xfrm>
              <a:custGeom>
                <a:avLst/>
                <a:gdLst>
                  <a:gd name="connsiteX0" fmla="*/ 166687 w 233363"/>
                  <a:gd name="connsiteY0" fmla="*/ 282575 h 331788"/>
                  <a:gd name="connsiteX1" fmla="*/ 166687 w 233363"/>
                  <a:gd name="connsiteY1" fmla="*/ 293688 h 331788"/>
                  <a:gd name="connsiteX2" fmla="*/ 190500 w 233363"/>
                  <a:gd name="connsiteY2" fmla="*/ 293688 h 331788"/>
                  <a:gd name="connsiteX3" fmla="*/ 190500 w 233363"/>
                  <a:gd name="connsiteY3" fmla="*/ 282575 h 331788"/>
                  <a:gd name="connsiteX4" fmla="*/ 104775 w 233363"/>
                  <a:gd name="connsiteY4" fmla="*/ 282575 h 331788"/>
                  <a:gd name="connsiteX5" fmla="*/ 104775 w 233363"/>
                  <a:gd name="connsiteY5" fmla="*/ 319088 h 331788"/>
                  <a:gd name="connsiteX6" fmla="*/ 130175 w 233363"/>
                  <a:gd name="connsiteY6" fmla="*/ 319088 h 331788"/>
                  <a:gd name="connsiteX7" fmla="*/ 130175 w 233363"/>
                  <a:gd name="connsiteY7" fmla="*/ 282575 h 331788"/>
                  <a:gd name="connsiteX8" fmla="*/ 42862 w 233363"/>
                  <a:gd name="connsiteY8" fmla="*/ 282575 h 331788"/>
                  <a:gd name="connsiteX9" fmla="*/ 42862 w 233363"/>
                  <a:gd name="connsiteY9" fmla="*/ 293688 h 331788"/>
                  <a:gd name="connsiteX10" fmla="*/ 68262 w 233363"/>
                  <a:gd name="connsiteY10" fmla="*/ 293688 h 331788"/>
                  <a:gd name="connsiteX11" fmla="*/ 68262 w 233363"/>
                  <a:gd name="connsiteY11" fmla="*/ 282575 h 331788"/>
                  <a:gd name="connsiteX12" fmla="*/ 159167 w 233363"/>
                  <a:gd name="connsiteY12" fmla="*/ 269875 h 331788"/>
                  <a:gd name="connsiteX13" fmla="*/ 196725 w 233363"/>
                  <a:gd name="connsiteY13" fmla="*/ 269875 h 331788"/>
                  <a:gd name="connsiteX14" fmla="*/ 203200 w 233363"/>
                  <a:gd name="connsiteY14" fmla="*/ 275091 h 331788"/>
                  <a:gd name="connsiteX15" fmla="*/ 203200 w 233363"/>
                  <a:gd name="connsiteY15" fmla="*/ 299868 h 331788"/>
                  <a:gd name="connsiteX16" fmla="*/ 196725 w 233363"/>
                  <a:gd name="connsiteY16" fmla="*/ 306388 h 331788"/>
                  <a:gd name="connsiteX17" fmla="*/ 159167 w 233363"/>
                  <a:gd name="connsiteY17" fmla="*/ 306388 h 331788"/>
                  <a:gd name="connsiteX18" fmla="*/ 153987 w 233363"/>
                  <a:gd name="connsiteY18" fmla="*/ 299868 h 331788"/>
                  <a:gd name="connsiteX19" fmla="*/ 153987 w 233363"/>
                  <a:gd name="connsiteY19" fmla="*/ 275091 h 331788"/>
                  <a:gd name="connsiteX20" fmla="*/ 159167 w 233363"/>
                  <a:gd name="connsiteY20" fmla="*/ 269875 h 331788"/>
                  <a:gd name="connsiteX21" fmla="*/ 38225 w 233363"/>
                  <a:gd name="connsiteY21" fmla="*/ 269875 h 331788"/>
                  <a:gd name="connsiteX22" fmla="*/ 74487 w 233363"/>
                  <a:gd name="connsiteY22" fmla="*/ 269875 h 331788"/>
                  <a:gd name="connsiteX23" fmla="*/ 80963 w 233363"/>
                  <a:gd name="connsiteY23" fmla="*/ 275091 h 331788"/>
                  <a:gd name="connsiteX24" fmla="*/ 80963 w 233363"/>
                  <a:gd name="connsiteY24" fmla="*/ 299868 h 331788"/>
                  <a:gd name="connsiteX25" fmla="*/ 74487 w 233363"/>
                  <a:gd name="connsiteY25" fmla="*/ 306388 h 331788"/>
                  <a:gd name="connsiteX26" fmla="*/ 38225 w 233363"/>
                  <a:gd name="connsiteY26" fmla="*/ 306388 h 331788"/>
                  <a:gd name="connsiteX27" fmla="*/ 31750 w 233363"/>
                  <a:gd name="connsiteY27" fmla="*/ 299868 h 331788"/>
                  <a:gd name="connsiteX28" fmla="*/ 31750 w 233363"/>
                  <a:gd name="connsiteY28" fmla="*/ 275091 h 331788"/>
                  <a:gd name="connsiteX29" fmla="*/ 38225 w 233363"/>
                  <a:gd name="connsiteY29" fmla="*/ 269875 h 331788"/>
                  <a:gd name="connsiteX30" fmla="*/ 166687 w 233363"/>
                  <a:gd name="connsiteY30" fmla="*/ 233362 h 331788"/>
                  <a:gd name="connsiteX31" fmla="*/ 166687 w 233363"/>
                  <a:gd name="connsiteY31" fmla="*/ 246062 h 331788"/>
                  <a:gd name="connsiteX32" fmla="*/ 190500 w 233363"/>
                  <a:gd name="connsiteY32" fmla="*/ 246062 h 331788"/>
                  <a:gd name="connsiteX33" fmla="*/ 190500 w 233363"/>
                  <a:gd name="connsiteY33" fmla="*/ 233362 h 331788"/>
                  <a:gd name="connsiteX34" fmla="*/ 104775 w 233363"/>
                  <a:gd name="connsiteY34" fmla="*/ 233362 h 331788"/>
                  <a:gd name="connsiteX35" fmla="*/ 104775 w 233363"/>
                  <a:gd name="connsiteY35" fmla="*/ 246062 h 331788"/>
                  <a:gd name="connsiteX36" fmla="*/ 130175 w 233363"/>
                  <a:gd name="connsiteY36" fmla="*/ 246062 h 331788"/>
                  <a:gd name="connsiteX37" fmla="*/ 130175 w 233363"/>
                  <a:gd name="connsiteY37" fmla="*/ 233362 h 331788"/>
                  <a:gd name="connsiteX38" fmla="*/ 42862 w 233363"/>
                  <a:gd name="connsiteY38" fmla="*/ 233362 h 331788"/>
                  <a:gd name="connsiteX39" fmla="*/ 42862 w 233363"/>
                  <a:gd name="connsiteY39" fmla="*/ 246062 h 331788"/>
                  <a:gd name="connsiteX40" fmla="*/ 68262 w 233363"/>
                  <a:gd name="connsiteY40" fmla="*/ 246062 h 331788"/>
                  <a:gd name="connsiteX41" fmla="*/ 68262 w 233363"/>
                  <a:gd name="connsiteY41" fmla="*/ 233362 h 331788"/>
                  <a:gd name="connsiteX42" fmla="*/ 159167 w 233363"/>
                  <a:gd name="connsiteY42" fmla="*/ 220662 h 331788"/>
                  <a:gd name="connsiteX43" fmla="*/ 196725 w 233363"/>
                  <a:gd name="connsiteY43" fmla="*/ 220662 h 331788"/>
                  <a:gd name="connsiteX44" fmla="*/ 203200 w 233363"/>
                  <a:gd name="connsiteY44" fmla="*/ 227182 h 331788"/>
                  <a:gd name="connsiteX45" fmla="*/ 203200 w 233363"/>
                  <a:gd name="connsiteY45" fmla="*/ 250655 h 331788"/>
                  <a:gd name="connsiteX46" fmla="*/ 196725 w 233363"/>
                  <a:gd name="connsiteY46" fmla="*/ 257175 h 331788"/>
                  <a:gd name="connsiteX47" fmla="*/ 159167 w 233363"/>
                  <a:gd name="connsiteY47" fmla="*/ 257175 h 331788"/>
                  <a:gd name="connsiteX48" fmla="*/ 153987 w 233363"/>
                  <a:gd name="connsiteY48" fmla="*/ 250655 h 331788"/>
                  <a:gd name="connsiteX49" fmla="*/ 153987 w 233363"/>
                  <a:gd name="connsiteY49" fmla="*/ 227182 h 331788"/>
                  <a:gd name="connsiteX50" fmla="*/ 159167 w 233363"/>
                  <a:gd name="connsiteY50" fmla="*/ 220662 h 331788"/>
                  <a:gd name="connsiteX51" fmla="*/ 98550 w 233363"/>
                  <a:gd name="connsiteY51" fmla="*/ 220662 h 331788"/>
                  <a:gd name="connsiteX52" fmla="*/ 134812 w 233363"/>
                  <a:gd name="connsiteY52" fmla="*/ 220662 h 331788"/>
                  <a:gd name="connsiteX53" fmla="*/ 141288 w 233363"/>
                  <a:gd name="connsiteY53" fmla="*/ 227182 h 331788"/>
                  <a:gd name="connsiteX54" fmla="*/ 141288 w 233363"/>
                  <a:gd name="connsiteY54" fmla="*/ 250655 h 331788"/>
                  <a:gd name="connsiteX55" fmla="*/ 134812 w 233363"/>
                  <a:gd name="connsiteY55" fmla="*/ 257175 h 331788"/>
                  <a:gd name="connsiteX56" fmla="*/ 98550 w 233363"/>
                  <a:gd name="connsiteY56" fmla="*/ 257175 h 331788"/>
                  <a:gd name="connsiteX57" fmla="*/ 92075 w 233363"/>
                  <a:gd name="connsiteY57" fmla="*/ 250655 h 331788"/>
                  <a:gd name="connsiteX58" fmla="*/ 92075 w 233363"/>
                  <a:gd name="connsiteY58" fmla="*/ 227182 h 331788"/>
                  <a:gd name="connsiteX59" fmla="*/ 98550 w 233363"/>
                  <a:gd name="connsiteY59" fmla="*/ 220662 h 331788"/>
                  <a:gd name="connsiteX60" fmla="*/ 38225 w 233363"/>
                  <a:gd name="connsiteY60" fmla="*/ 220662 h 331788"/>
                  <a:gd name="connsiteX61" fmla="*/ 74487 w 233363"/>
                  <a:gd name="connsiteY61" fmla="*/ 220662 h 331788"/>
                  <a:gd name="connsiteX62" fmla="*/ 80963 w 233363"/>
                  <a:gd name="connsiteY62" fmla="*/ 227182 h 331788"/>
                  <a:gd name="connsiteX63" fmla="*/ 80963 w 233363"/>
                  <a:gd name="connsiteY63" fmla="*/ 250655 h 331788"/>
                  <a:gd name="connsiteX64" fmla="*/ 74487 w 233363"/>
                  <a:gd name="connsiteY64" fmla="*/ 257175 h 331788"/>
                  <a:gd name="connsiteX65" fmla="*/ 38225 w 233363"/>
                  <a:gd name="connsiteY65" fmla="*/ 257175 h 331788"/>
                  <a:gd name="connsiteX66" fmla="*/ 31750 w 233363"/>
                  <a:gd name="connsiteY66" fmla="*/ 250655 h 331788"/>
                  <a:gd name="connsiteX67" fmla="*/ 31750 w 233363"/>
                  <a:gd name="connsiteY67" fmla="*/ 227182 h 331788"/>
                  <a:gd name="connsiteX68" fmla="*/ 38225 w 233363"/>
                  <a:gd name="connsiteY68" fmla="*/ 220662 h 331788"/>
                  <a:gd name="connsiteX69" fmla="*/ 166687 w 233363"/>
                  <a:gd name="connsiteY69" fmla="*/ 184149 h 331788"/>
                  <a:gd name="connsiteX70" fmla="*/ 166687 w 233363"/>
                  <a:gd name="connsiteY70" fmla="*/ 196849 h 331788"/>
                  <a:gd name="connsiteX71" fmla="*/ 190500 w 233363"/>
                  <a:gd name="connsiteY71" fmla="*/ 196849 h 331788"/>
                  <a:gd name="connsiteX72" fmla="*/ 190500 w 233363"/>
                  <a:gd name="connsiteY72" fmla="*/ 184149 h 331788"/>
                  <a:gd name="connsiteX73" fmla="*/ 104775 w 233363"/>
                  <a:gd name="connsiteY73" fmla="*/ 184149 h 331788"/>
                  <a:gd name="connsiteX74" fmla="*/ 104775 w 233363"/>
                  <a:gd name="connsiteY74" fmla="*/ 196849 h 331788"/>
                  <a:gd name="connsiteX75" fmla="*/ 130175 w 233363"/>
                  <a:gd name="connsiteY75" fmla="*/ 196849 h 331788"/>
                  <a:gd name="connsiteX76" fmla="*/ 130175 w 233363"/>
                  <a:gd name="connsiteY76" fmla="*/ 184149 h 331788"/>
                  <a:gd name="connsiteX77" fmla="*/ 42862 w 233363"/>
                  <a:gd name="connsiteY77" fmla="*/ 184149 h 331788"/>
                  <a:gd name="connsiteX78" fmla="*/ 42862 w 233363"/>
                  <a:gd name="connsiteY78" fmla="*/ 196849 h 331788"/>
                  <a:gd name="connsiteX79" fmla="*/ 68262 w 233363"/>
                  <a:gd name="connsiteY79" fmla="*/ 196849 h 331788"/>
                  <a:gd name="connsiteX80" fmla="*/ 68262 w 233363"/>
                  <a:gd name="connsiteY80" fmla="*/ 184149 h 331788"/>
                  <a:gd name="connsiteX81" fmla="*/ 38225 w 233363"/>
                  <a:gd name="connsiteY81" fmla="*/ 171450 h 331788"/>
                  <a:gd name="connsiteX82" fmla="*/ 74487 w 233363"/>
                  <a:gd name="connsiteY82" fmla="*/ 171450 h 331788"/>
                  <a:gd name="connsiteX83" fmla="*/ 80963 w 233363"/>
                  <a:gd name="connsiteY83" fmla="*/ 177970 h 331788"/>
                  <a:gd name="connsiteX84" fmla="*/ 80963 w 233363"/>
                  <a:gd name="connsiteY84" fmla="*/ 201443 h 331788"/>
                  <a:gd name="connsiteX85" fmla="*/ 74487 w 233363"/>
                  <a:gd name="connsiteY85" fmla="*/ 207963 h 331788"/>
                  <a:gd name="connsiteX86" fmla="*/ 38225 w 233363"/>
                  <a:gd name="connsiteY86" fmla="*/ 207963 h 331788"/>
                  <a:gd name="connsiteX87" fmla="*/ 31750 w 233363"/>
                  <a:gd name="connsiteY87" fmla="*/ 201443 h 331788"/>
                  <a:gd name="connsiteX88" fmla="*/ 31750 w 233363"/>
                  <a:gd name="connsiteY88" fmla="*/ 177970 h 331788"/>
                  <a:gd name="connsiteX89" fmla="*/ 38225 w 233363"/>
                  <a:gd name="connsiteY89" fmla="*/ 171450 h 331788"/>
                  <a:gd name="connsiteX90" fmla="*/ 159167 w 233363"/>
                  <a:gd name="connsiteY90" fmla="*/ 171449 h 331788"/>
                  <a:gd name="connsiteX91" fmla="*/ 196725 w 233363"/>
                  <a:gd name="connsiteY91" fmla="*/ 171449 h 331788"/>
                  <a:gd name="connsiteX92" fmla="*/ 203200 w 233363"/>
                  <a:gd name="connsiteY92" fmla="*/ 177969 h 331788"/>
                  <a:gd name="connsiteX93" fmla="*/ 203200 w 233363"/>
                  <a:gd name="connsiteY93" fmla="*/ 201442 h 331788"/>
                  <a:gd name="connsiteX94" fmla="*/ 196725 w 233363"/>
                  <a:gd name="connsiteY94" fmla="*/ 207962 h 331788"/>
                  <a:gd name="connsiteX95" fmla="*/ 159167 w 233363"/>
                  <a:gd name="connsiteY95" fmla="*/ 207962 h 331788"/>
                  <a:gd name="connsiteX96" fmla="*/ 153987 w 233363"/>
                  <a:gd name="connsiteY96" fmla="*/ 201442 h 331788"/>
                  <a:gd name="connsiteX97" fmla="*/ 153987 w 233363"/>
                  <a:gd name="connsiteY97" fmla="*/ 177969 h 331788"/>
                  <a:gd name="connsiteX98" fmla="*/ 159167 w 233363"/>
                  <a:gd name="connsiteY98" fmla="*/ 171449 h 331788"/>
                  <a:gd name="connsiteX99" fmla="*/ 98550 w 233363"/>
                  <a:gd name="connsiteY99" fmla="*/ 171449 h 331788"/>
                  <a:gd name="connsiteX100" fmla="*/ 134812 w 233363"/>
                  <a:gd name="connsiteY100" fmla="*/ 171449 h 331788"/>
                  <a:gd name="connsiteX101" fmla="*/ 141288 w 233363"/>
                  <a:gd name="connsiteY101" fmla="*/ 177969 h 331788"/>
                  <a:gd name="connsiteX102" fmla="*/ 141288 w 233363"/>
                  <a:gd name="connsiteY102" fmla="*/ 201442 h 331788"/>
                  <a:gd name="connsiteX103" fmla="*/ 134812 w 233363"/>
                  <a:gd name="connsiteY103" fmla="*/ 207962 h 331788"/>
                  <a:gd name="connsiteX104" fmla="*/ 98550 w 233363"/>
                  <a:gd name="connsiteY104" fmla="*/ 207962 h 331788"/>
                  <a:gd name="connsiteX105" fmla="*/ 92075 w 233363"/>
                  <a:gd name="connsiteY105" fmla="*/ 201442 h 331788"/>
                  <a:gd name="connsiteX106" fmla="*/ 92075 w 233363"/>
                  <a:gd name="connsiteY106" fmla="*/ 177969 h 331788"/>
                  <a:gd name="connsiteX107" fmla="*/ 98550 w 233363"/>
                  <a:gd name="connsiteY107" fmla="*/ 171449 h 331788"/>
                  <a:gd name="connsiteX108" fmla="*/ 166687 w 233363"/>
                  <a:gd name="connsiteY108" fmla="*/ 134937 h 331788"/>
                  <a:gd name="connsiteX109" fmla="*/ 166687 w 233363"/>
                  <a:gd name="connsiteY109" fmla="*/ 147637 h 331788"/>
                  <a:gd name="connsiteX110" fmla="*/ 190500 w 233363"/>
                  <a:gd name="connsiteY110" fmla="*/ 147637 h 331788"/>
                  <a:gd name="connsiteX111" fmla="*/ 190500 w 233363"/>
                  <a:gd name="connsiteY111" fmla="*/ 134937 h 331788"/>
                  <a:gd name="connsiteX112" fmla="*/ 104775 w 233363"/>
                  <a:gd name="connsiteY112" fmla="*/ 134937 h 331788"/>
                  <a:gd name="connsiteX113" fmla="*/ 104775 w 233363"/>
                  <a:gd name="connsiteY113" fmla="*/ 147637 h 331788"/>
                  <a:gd name="connsiteX114" fmla="*/ 130175 w 233363"/>
                  <a:gd name="connsiteY114" fmla="*/ 147637 h 331788"/>
                  <a:gd name="connsiteX115" fmla="*/ 130175 w 233363"/>
                  <a:gd name="connsiteY115" fmla="*/ 134937 h 331788"/>
                  <a:gd name="connsiteX116" fmla="*/ 42862 w 233363"/>
                  <a:gd name="connsiteY116" fmla="*/ 134937 h 331788"/>
                  <a:gd name="connsiteX117" fmla="*/ 42862 w 233363"/>
                  <a:gd name="connsiteY117" fmla="*/ 147637 h 331788"/>
                  <a:gd name="connsiteX118" fmla="*/ 68262 w 233363"/>
                  <a:gd name="connsiteY118" fmla="*/ 147637 h 331788"/>
                  <a:gd name="connsiteX119" fmla="*/ 68262 w 233363"/>
                  <a:gd name="connsiteY119" fmla="*/ 134937 h 331788"/>
                  <a:gd name="connsiteX120" fmla="*/ 159167 w 233363"/>
                  <a:gd name="connsiteY120" fmla="*/ 122237 h 331788"/>
                  <a:gd name="connsiteX121" fmla="*/ 196725 w 233363"/>
                  <a:gd name="connsiteY121" fmla="*/ 122237 h 331788"/>
                  <a:gd name="connsiteX122" fmla="*/ 203200 w 233363"/>
                  <a:gd name="connsiteY122" fmla="*/ 128757 h 331788"/>
                  <a:gd name="connsiteX123" fmla="*/ 203200 w 233363"/>
                  <a:gd name="connsiteY123" fmla="*/ 153534 h 331788"/>
                  <a:gd name="connsiteX124" fmla="*/ 196725 w 233363"/>
                  <a:gd name="connsiteY124" fmla="*/ 158750 h 331788"/>
                  <a:gd name="connsiteX125" fmla="*/ 159167 w 233363"/>
                  <a:gd name="connsiteY125" fmla="*/ 158750 h 331788"/>
                  <a:gd name="connsiteX126" fmla="*/ 153987 w 233363"/>
                  <a:gd name="connsiteY126" fmla="*/ 153534 h 331788"/>
                  <a:gd name="connsiteX127" fmla="*/ 153987 w 233363"/>
                  <a:gd name="connsiteY127" fmla="*/ 128757 h 331788"/>
                  <a:gd name="connsiteX128" fmla="*/ 159167 w 233363"/>
                  <a:gd name="connsiteY128" fmla="*/ 122237 h 331788"/>
                  <a:gd name="connsiteX129" fmla="*/ 98550 w 233363"/>
                  <a:gd name="connsiteY129" fmla="*/ 122237 h 331788"/>
                  <a:gd name="connsiteX130" fmla="*/ 134812 w 233363"/>
                  <a:gd name="connsiteY130" fmla="*/ 122237 h 331788"/>
                  <a:gd name="connsiteX131" fmla="*/ 141288 w 233363"/>
                  <a:gd name="connsiteY131" fmla="*/ 128757 h 331788"/>
                  <a:gd name="connsiteX132" fmla="*/ 141288 w 233363"/>
                  <a:gd name="connsiteY132" fmla="*/ 153534 h 331788"/>
                  <a:gd name="connsiteX133" fmla="*/ 134812 w 233363"/>
                  <a:gd name="connsiteY133" fmla="*/ 158750 h 331788"/>
                  <a:gd name="connsiteX134" fmla="*/ 98550 w 233363"/>
                  <a:gd name="connsiteY134" fmla="*/ 158750 h 331788"/>
                  <a:gd name="connsiteX135" fmla="*/ 92075 w 233363"/>
                  <a:gd name="connsiteY135" fmla="*/ 153534 h 331788"/>
                  <a:gd name="connsiteX136" fmla="*/ 92075 w 233363"/>
                  <a:gd name="connsiteY136" fmla="*/ 128757 h 331788"/>
                  <a:gd name="connsiteX137" fmla="*/ 98550 w 233363"/>
                  <a:gd name="connsiteY137" fmla="*/ 122237 h 331788"/>
                  <a:gd name="connsiteX138" fmla="*/ 38225 w 233363"/>
                  <a:gd name="connsiteY138" fmla="*/ 122237 h 331788"/>
                  <a:gd name="connsiteX139" fmla="*/ 74487 w 233363"/>
                  <a:gd name="connsiteY139" fmla="*/ 122237 h 331788"/>
                  <a:gd name="connsiteX140" fmla="*/ 80963 w 233363"/>
                  <a:gd name="connsiteY140" fmla="*/ 128757 h 331788"/>
                  <a:gd name="connsiteX141" fmla="*/ 80963 w 233363"/>
                  <a:gd name="connsiteY141" fmla="*/ 153534 h 331788"/>
                  <a:gd name="connsiteX142" fmla="*/ 74487 w 233363"/>
                  <a:gd name="connsiteY142" fmla="*/ 158750 h 331788"/>
                  <a:gd name="connsiteX143" fmla="*/ 38225 w 233363"/>
                  <a:gd name="connsiteY143" fmla="*/ 158750 h 331788"/>
                  <a:gd name="connsiteX144" fmla="*/ 31750 w 233363"/>
                  <a:gd name="connsiteY144" fmla="*/ 153534 h 331788"/>
                  <a:gd name="connsiteX145" fmla="*/ 31750 w 233363"/>
                  <a:gd name="connsiteY145" fmla="*/ 128757 h 331788"/>
                  <a:gd name="connsiteX146" fmla="*/ 38225 w 233363"/>
                  <a:gd name="connsiteY146" fmla="*/ 122237 h 331788"/>
                  <a:gd name="connsiteX147" fmla="*/ 166687 w 233363"/>
                  <a:gd name="connsiteY147" fmla="*/ 85724 h 331788"/>
                  <a:gd name="connsiteX148" fmla="*/ 166687 w 233363"/>
                  <a:gd name="connsiteY148" fmla="*/ 98424 h 331788"/>
                  <a:gd name="connsiteX149" fmla="*/ 190500 w 233363"/>
                  <a:gd name="connsiteY149" fmla="*/ 98424 h 331788"/>
                  <a:gd name="connsiteX150" fmla="*/ 190500 w 233363"/>
                  <a:gd name="connsiteY150" fmla="*/ 85724 h 331788"/>
                  <a:gd name="connsiteX151" fmla="*/ 104775 w 233363"/>
                  <a:gd name="connsiteY151" fmla="*/ 85724 h 331788"/>
                  <a:gd name="connsiteX152" fmla="*/ 104775 w 233363"/>
                  <a:gd name="connsiteY152" fmla="*/ 98424 h 331788"/>
                  <a:gd name="connsiteX153" fmla="*/ 130175 w 233363"/>
                  <a:gd name="connsiteY153" fmla="*/ 98424 h 331788"/>
                  <a:gd name="connsiteX154" fmla="*/ 130175 w 233363"/>
                  <a:gd name="connsiteY154" fmla="*/ 85724 h 331788"/>
                  <a:gd name="connsiteX155" fmla="*/ 42862 w 233363"/>
                  <a:gd name="connsiteY155" fmla="*/ 85724 h 331788"/>
                  <a:gd name="connsiteX156" fmla="*/ 42862 w 233363"/>
                  <a:gd name="connsiteY156" fmla="*/ 98424 h 331788"/>
                  <a:gd name="connsiteX157" fmla="*/ 68262 w 233363"/>
                  <a:gd name="connsiteY157" fmla="*/ 98424 h 331788"/>
                  <a:gd name="connsiteX158" fmla="*/ 68262 w 233363"/>
                  <a:gd name="connsiteY158" fmla="*/ 85724 h 331788"/>
                  <a:gd name="connsiteX159" fmla="*/ 159167 w 233363"/>
                  <a:gd name="connsiteY159" fmla="*/ 73024 h 331788"/>
                  <a:gd name="connsiteX160" fmla="*/ 196725 w 233363"/>
                  <a:gd name="connsiteY160" fmla="*/ 73024 h 331788"/>
                  <a:gd name="connsiteX161" fmla="*/ 203200 w 233363"/>
                  <a:gd name="connsiteY161" fmla="*/ 79544 h 331788"/>
                  <a:gd name="connsiteX162" fmla="*/ 203200 w 233363"/>
                  <a:gd name="connsiteY162" fmla="*/ 104321 h 331788"/>
                  <a:gd name="connsiteX163" fmla="*/ 196725 w 233363"/>
                  <a:gd name="connsiteY163" fmla="*/ 109537 h 331788"/>
                  <a:gd name="connsiteX164" fmla="*/ 159167 w 233363"/>
                  <a:gd name="connsiteY164" fmla="*/ 109537 h 331788"/>
                  <a:gd name="connsiteX165" fmla="*/ 153987 w 233363"/>
                  <a:gd name="connsiteY165" fmla="*/ 104321 h 331788"/>
                  <a:gd name="connsiteX166" fmla="*/ 153987 w 233363"/>
                  <a:gd name="connsiteY166" fmla="*/ 79544 h 331788"/>
                  <a:gd name="connsiteX167" fmla="*/ 159167 w 233363"/>
                  <a:gd name="connsiteY167" fmla="*/ 73024 h 331788"/>
                  <a:gd name="connsiteX168" fmla="*/ 98550 w 233363"/>
                  <a:gd name="connsiteY168" fmla="*/ 73024 h 331788"/>
                  <a:gd name="connsiteX169" fmla="*/ 134812 w 233363"/>
                  <a:gd name="connsiteY169" fmla="*/ 73024 h 331788"/>
                  <a:gd name="connsiteX170" fmla="*/ 141288 w 233363"/>
                  <a:gd name="connsiteY170" fmla="*/ 79544 h 331788"/>
                  <a:gd name="connsiteX171" fmla="*/ 141288 w 233363"/>
                  <a:gd name="connsiteY171" fmla="*/ 104321 h 331788"/>
                  <a:gd name="connsiteX172" fmla="*/ 134812 w 233363"/>
                  <a:gd name="connsiteY172" fmla="*/ 109537 h 331788"/>
                  <a:gd name="connsiteX173" fmla="*/ 98550 w 233363"/>
                  <a:gd name="connsiteY173" fmla="*/ 109537 h 331788"/>
                  <a:gd name="connsiteX174" fmla="*/ 92075 w 233363"/>
                  <a:gd name="connsiteY174" fmla="*/ 104321 h 331788"/>
                  <a:gd name="connsiteX175" fmla="*/ 92075 w 233363"/>
                  <a:gd name="connsiteY175" fmla="*/ 79544 h 331788"/>
                  <a:gd name="connsiteX176" fmla="*/ 98550 w 233363"/>
                  <a:gd name="connsiteY176" fmla="*/ 73024 h 331788"/>
                  <a:gd name="connsiteX177" fmla="*/ 38225 w 233363"/>
                  <a:gd name="connsiteY177" fmla="*/ 73024 h 331788"/>
                  <a:gd name="connsiteX178" fmla="*/ 74487 w 233363"/>
                  <a:gd name="connsiteY178" fmla="*/ 73024 h 331788"/>
                  <a:gd name="connsiteX179" fmla="*/ 80963 w 233363"/>
                  <a:gd name="connsiteY179" fmla="*/ 79544 h 331788"/>
                  <a:gd name="connsiteX180" fmla="*/ 80963 w 233363"/>
                  <a:gd name="connsiteY180" fmla="*/ 104321 h 331788"/>
                  <a:gd name="connsiteX181" fmla="*/ 74487 w 233363"/>
                  <a:gd name="connsiteY181" fmla="*/ 109537 h 331788"/>
                  <a:gd name="connsiteX182" fmla="*/ 38225 w 233363"/>
                  <a:gd name="connsiteY182" fmla="*/ 109537 h 331788"/>
                  <a:gd name="connsiteX183" fmla="*/ 31750 w 233363"/>
                  <a:gd name="connsiteY183" fmla="*/ 104321 h 331788"/>
                  <a:gd name="connsiteX184" fmla="*/ 31750 w 233363"/>
                  <a:gd name="connsiteY184" fmla="*/ 79544 h 331788"/>
                  <a:gd name="connsiteX185" fmla="*/ 38225 w 233363"/>
                  <a:gd name="connsiteY185" fmla="*/ 73024 h 331788"/>
                  <a:gd name="connsiteX186" fmla="*/ 166687 w 233363"/>
                  <a:gd name="connsiteY186" fmla="*/ 36512 h 331788"/>
                  <a:gd name="connsiteX187" fmla="*/ 166687 w 233363"/>
                  <a:gd name="connsiteY187" fmla="*/ 49212 h 331788"/>
                  <a:gd name="connsiteX188" fmla="*/ 190500 w 233363"/>
                  <a:gd name="connsiteY188" fmla="*/ 49212 h 331788"/>
                  <a:gd name="connsiteX189" fmla="*/ 190500 w 233363"/>
                  <a:gd name="connsiteY189" fmla="*/ 36512 h 331788"/>
                  <a:gd name="connsiteX190" fmla="*/ 104775 w 233363"/>
                  <a:gd name="connsiteY190" fmla="*/ 36512 h 331788"/>
                  <a:gd name="connsiteX191" fmla="*/ 104775 w 233363"/>
                  <a:gd name="connsiteY191" fmla="*/ 49212 h 331788"/>
                  <a:gd name="connsiteX192" fmla="*/ 130175 w 233363"/>
                  <a:gd name="connsiteY192" fmla="*/ 49212 h 331788"/>
                  <a:gd name="connsiteX193" fmla="*/ 130175 w 233363"/>
                  <a:gd name="connsiteY193" fmla="*/ 36512 h 331788"/>
                  <a:gd name="connsiteX194" fmla="*/ 42862 w 233363"/>
                  <a:gd name="connsiteY194" fmla="*/ 36512 h 331788"/>
                  <a:gd name="connsiteX195" fmla="*/ 42862 w 233363"/>
                  <a:gd name="connsiteY195" fmla="*/ 49212 h 331788"/>
                  <a:gd name="connsiteX196" fmla="*/ 68262 w 233363"/>
                  <a:gd name="connsiteY196" fmla="*/ 49212 h 331788"/>
                  <a:gd name="connsiteX197" fmla="*/ 68262 w 233363"/>
                  <a:gd name="connsiteY197" fmla="*/ 36512 h 331788"/>
                  <a:gd name="connsiteX198" fmla="*/ 159167 w 233363"/>
                  <a:gd name="connsiteY198" fmla="*/ 23812 h 331788"/>
                  <a:gd name="connsiteX199" fmla="*/ 196725 w 233363"/>
                  <a:gd name="connsiteY199" fmla="*/ 23812 h 331788"/>
                  <a:gd name="connsiteX200" fmla="*/ 203200 w 233363"/>
                  <a:gd name="connsiteY200" fmla="*/ 30332 h 331788"/>
                  <a:gd name="connsiteX201" fmla="*/ 203200 w 233363"/>
                  <a:gd name="connsiteY201" fmla="*/ 55109 h 331788"/>
                  <a:gd name="connsiteX202" fmla="*/ 196725 w 233363"/>
                  <a:gd name="connsiteY202" fmla="*/ 60325 h 331788"/>
                  <a:gd name="connsiteX203" fmla="*/ 159167 w 233363"/>
                  <a:gd name="connsiteY203" fmla="*/ 60325 h 331788"/>
                  <a:gd name="connsiteX204" fmla="*/ 153987 w 233363"/>
                  <a:gd name="connsiteY204" fmla="*/ 55109 h 331788"/>
                  <a:gd name="connsiteX205" fmla="*/ 153987 w 233363"/>
                  <a:gd name="connsiteY205" fmla="*/ 30332 h 331788"/>
                  <a:gd name="connsiteX206" fmla="*/ 159167 w 233363"/>
                  <a:gd name="connsiteY206" fmla="*/ 23812 h 331788"/>
                  <a:gd name="connsiteX207" fmla="*/ 98550 w 233363"/>
                  <a:gd name="connsiteY207" fmla="*/ 23812 h 331788"/>
                  <a:gd name="connsiteX208" fmla="*/ 134812 w 233363"/>
                  <a:gd name="connsiteY208" fmla="*/ 23812 h 331788"/>
                  <a:gd name="connsiteX209" fmla="*/ 141288 w 233363"/>
                  <a:gd name="connsiteY209" fmla="*/ 30332 h 331788"/>
                  <a:gd name="connsiteX210" fmla="*/ 141288 w 233363"/>
                  <a:gd name="connsiteY210" fmla="*/ 55109 h 331788"/>
                  <a:gd name="connsiteX211" fmla="*/ 134812 w 233363"/>
                  <a:gd name="connsiteY211" fmla="*/ 60325 h 331788"/>
                  <a:gd name="connsiteX212" fmla="*/ 98550 w 233363"/>
                  <a:gd name="connsiteY212" fmla="*/ 60325 h 331788"/>
                  <a:gd name="connsiteX213" fmla="*/ 92075 w 233363"/>
                  <a:gd name="connsiteY213" fmla="*/ 55109 h 331788"/>
                  <a:gd name="connsiteX214" fmla="*/ 92075 w 233363"/>
                  <a:gd name="connsiteY214" fmla="*/ 30332 h 331788"/>
                  <a:gd name="connsiteX215" fmla="*/ 98550 w 233363"/>
                  <a:gd name="connsiteY215" fmla="*/ 23812 h 331788"/>
                  <a:gd name="connsiteX216" fmla="*/ 38225 w 233363"/>
                  <a:gd name="connsiteY216" fmla="*/ 23812 h 331788"/>
                  <a:gd name="connsiteX217" fmla="*/ 74487 w 233363"/>
                  <a:gd name="connsiteY217" fmla="*/ 23812 h 331788"/>
                  <a:gd name="connsiteX218" fmla="*/ 80963 w 233363"/>
                  <a:gd name="connsiteY218" fmla="*/ 30332 h 331788"/>
                  <a:gd name="connsiteX219" fmla="*/ 80963 w 233363"/>
                  <a:gd name="connsiteY219" fmla="*/ 55109 h 331788"/>
                  <a:gd name="connsiteX220" fmla="*/ 74487 w 233363"/>
                  <a:gd name="connsiteY220" fmla="*/ 60325 h 331788"/>
                  <a:gd name="connsiteX221" fmla="*/ 38225 w 233363"/>
                  <a:gd name="connsiteY221" fmla="*/ 60325 h 331788"/>
                  <a:gd name="connsiteX222" fmla="*/ 31750 w 233363"/>
                  <a:gd name="connsiteY222" fmla="*/ 55109 h 331788"/>
                  <a:gd name="connsiteX223" fmla="*/ 31750 w 233363"/>
                  <a:gd name="connsiteY223" fmla="*/ 30332 h 331788"/>
                  <a:gd name="connsiteX224" fmla="*/ 38225 w 233363"/>
                  <a:gd name="connsiteY224" fmla="*/ 23812 h 331788"/>
                  <a:gd name="connsiteX225" fmla="*/ 19050 w 233363"/>
                  <a:gd name="connsiteY225" fmla="*/ 11112 h 331788"/>
                  <a:gd name="connsiteX226" fmla="*/ 19050 w 233363"/>
                  <a:gd name="connsiteY226" fmla="*/ 319087 h 331788"/>
                  <a:gd name="connsiteX227" fmla="*/ 92054 w 233363"/>
                  <a:gd name="connsiteY227" fmla="*/ 319087 h 331788"/>
                  <a:gd name="connsiteX228" fmla="*/ 92054 w 233363"/>
                  <a:gd name="connsiteY228" fmla="*/ 275091 h 331788"/>
                  <a:gd name="connsiteX229" fmla="*/ 98572 w 233363"/>
                  <a:gd name="connsiteY229" fmla="*/ 269915 h 331788"/>
                  <a:gd name="connsiteX230" fmla="*/ 135074 w 233363"/>
                  <a:gd name="connsiteY230" fmla="*/ 269915 h 331788"/>
                  <a:gd name="connsiteX231" fmla="*/ 141592 w 233363"/>
                  <a:gd name="connsiteY231" fmla="*/ 275091 h 331788"/>
                  <a:gd name="connsiteX232" fmla="*/ 141592 w 233363"/>
                  <a:gd name="connsiteY232" fmla="*/ 319087 h 331788"/>
                  <a:gd name="connsiteX233" fmla="*/ 215900 w 233363"/>
                  <a:gd name="connsiteY233" fmla="*/ 319087 h 331788"/>
                  <a:gd name="connsiteX234" fmla="*/ 215900 w 233363"/>
                  <a:gd name="connsiteY234" fmla="*/ 11112 h 331788"/>
                  <a:gd name="connsiteX235" fmla="*/ 19050 w 233363"/>
                  <a:gd name="connsiteY235" fmla="*/ 11112 h 331788"/>
                  <a:gd name="connsiteX236" fmla="*/ 12964 w 233363"/>
                  <a:gd name="connsiteY236" fmla="*/ 0 h 331788"/>
                  <a:gd name="connsiteX237" fmla="*/ 220399 w 233363"/>
                  <a:gd name="connsiteY237" fmla="*/ 0 h 331788"/>
                  <a:gd name="connsiteX238" fmla="*/ 221695 w 233363"/>
                  <a:gd name="connsiteY238" fmla="*/ 0 h 331788"/>
                  <a:gd name="connsiteX239" fmla="*/ 226881 w 233363"/>
                  <a:gd name="connsiteY239" fmla="*/ 6480 h 331788"/>
                  <a:gd name="connsiteX240" fmla="*/ 226881 w 233363"/>
                  <a:gd name="connsiteY240" fmla="*/ 320124 h 331788"/>
                  <a:gd name="connsiteX241" fmla="*/ 233363 w 233363"/>
                  <a:gd name="connsiteY241" fmla="*/ 325308 h 331788"/>
                  <a:gd name="connsiteX242" fmla="*/ 226881 w 233363"/>
                  <a:gd name="connsiteY242" fmla="*/ 331788 h 331788"/>
                  <a:gd name="connsiteX243" fmla="*/ 6482 w 233363"/>
                  <a:gd name="connsiteY243" fmla="*/ 331788 h 331788"/>
                  <a:gd name="connsiteX244" fmla="*/ 0 w 233363"/>
                  <a:gd name="connsiteY244" fmla="*/ 325308 h 331788"/>
                  <a:gd name="connsiteX245" fmla="*/ 6482 w 233363"/>
                  <a:gd name="connsiteY245" fmla="*/ 320124 h 331788"/>
                  <a:gd name="connsiteX246" fmla="*/ 6482 w 233363"/>
                  <a:gd name="connsiteY246" fmla="*/ 6480 h 331788"/>
                  <a:gd name="connsiteX247" fmla="*/ 12964 w 233363"/>
                  <a:gd name="connsiteY247"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233363" h="331788">
                    <a:moveTo>
                      <a:pt x="166687" y="282575"/>
                    </a:moveTo>
                    <a:lnTo>
                      <a:pt x="166687" y="293688"/>
                    </a:lnTo>
                    <a:lnTo>
                      <a:pt x="190500" y="293688"/>
                    </a:lnTo>
                    <a:lnTo>
                      <a:pt x="190500" y="282575"/>
                    </a:lnTo>
                    <a:close/>
                    <a:moveTo>
                      <a:pt x="104775" y="282575"/>
                    </a:moveTo>
                    <a:lnTo>
                      <a:pt x="104775" y="319088"/>
                    </a:lnTo>
                    <a:lnTo>
                      <a:pt x="130175" y="319088"/>
                    </a:lnTo>
                    <a:lnTo>
                      <a:pt x="130175" y="282575"/>
                    </a:lnTo>
                    <a:close/>
                    <a:moveTo>
                      <a:pt x="42862" y="282575"/>
                    </a:moveTo>
                    <a:lnTo>
                      <a:pt x="42862" y="293688"/>
                    </a:lnTo>
                    <a:lnTo>
                      <a:pt x="68262" y="293688"/>
                    </a:lnTo>
                    <a:lnTo>
                      <a:pt x="68262" y="282575"/>
                    </a:lnTo>
                    <a:close/>
                    <a:moveTo>
                      <a:pt x="159167" y="269875"/>
                    </a:moveTo>
                    <a:cubicBezTo>
                      <a:pt x="159167" y="269875"/>
                      <a:pt x="159167" y="269875"/>
                      <a:pt x="196725" y="269875"/>
                    </a:cubicBezTo>
                    <a:cubicBezTo>
                      <a:pt x="199315" y="269875"/>
                      <a:pt x="203200" y="272483"/>
                      <a:pt x="203200" y="275091"/>
                    </a:cubicBezTo>
                    <a:cubicBezTo>
                      <a:pt x="203200" y="275091"/>
                      <a:pt x="203200" y="275091"/>
                      <a:pt x="203200" y="299868"/>
                    </a:cubicBezTo>
                    <a:cubicBezTo>
                      <a:pt x="203200" y="303780"/>
                      <a:pt x="199315" y="306388"/>
                      <a:pt x="196725" y="306388"/>
                    </a:cubicBezTo>
                    <a:cubicBezTo>
                      <a:pt x="196725" y="306388"/>
                      <a:pt x="196725" y="306388"/>
                      <a:pt x="159167" y="306388"/>
                    </a:cubicBezTo>
                    <a:cubicBezTo>
                      <a:pt x="156577" y="306388"/>
                      <a:pt x="153987" y="303780"/>
                      <a:pt x="153987" y="299868"/>
                    </a:cubicBezTo>
                    <a:cubicBezTo>
                      <a:pt x="153987" y="299868"/>
                      <a:pt x="153987" y="299868"/>
                      <a:pt x="153987" y="275091"/>
                    </a:cubicBezTo>
                    <a:cubicBezTo>
                      <a:pt x="153987" y="272483"/>
                      <a:pt x="156577" y="269875"/>
                      <a:pt x="159167" y="269875"/>
                    </a:cubicBezTo>
                    <a:close/>
                    <a:moveTo>
                      <a:pt x="38225" y="269875"/>
                    </a:moveTo>
                    <a:cubicBezTo>
                      <a:pt x="38225" y="269875"/>
                      <a:pt x="38225" y="269875"/>
                      <a:pt x="74487" y="269875"/>
                    </a:cubicBezTo>
                    <a:cubicBezTo>
                      <a:pt x="78373" y="269875"/>
                      <a:pt x="80963" y="272483"/>
                      <a:pt x="80963" y="275091"/>
                    </a:cubicBezTo>
                    <a:cubicBezTo>
                      <a:pt x="80963" y="275091"/>
                      <a:pt x="80963" y="275091"/>
                      <a:pt x="80963" y="299868"/>
                    </a:cubicBezTo>
                    <a:cubicBezTo>
                      <a:pt x="80963" y="303780"/>
                      <a:pt x="78373" y="306388"/>
                      <a:pt x="74487" y="306388"/>
                    </a:cubicBezTo>
                    <a:cubicBezTo>
                      <a:pt x="74487" y="306388"/>
                      <a:pt x="74487" y="306388"/>
                      <a:pt x="38225" y="306388"/>
                    </a:cubicBezTo>
                    <a:cubicBezTo>
                      <a:pt x="34340" y="306388"/>
                      <a:pt x="31750" y="303780"/>
                      <a:pt x="31750" y="299868"/>
                    </a:cubicBezTo>
                    <a:cubicBezTo>
                      <a:pt x="31750" y="299868"/>
                      <a:pt x="31750" y="299868"/>
                      <a:pt x="31750" y="275091"/>
                    </a:cubicBezTo>
                    <a:cubicBezTo>
                      <a:pt x="31750" y="272483"/>
                      <a:pt x="34340" y="269875"/>
                      <a:pt x="38225" y="269875"/>
                    </a:cubicBezTo>
                    <a:close/>
                    <a:moveTo>
                      <a:pt x="166687" y="233362"/>
                    </a:moveTo>
                    <a:lnTo>
                      <a:pt x="166687" y="246062"/>
                    </a:lnTo>
                    <a:lnTo>
                      <a:pt x="190500" y="246062"/>
                    </a:lnTo>
                    <a:lnTo>
                      <a:pt x="190500" y="233362"/>
                    </a:lnTo>
                    <a:close/>
                    <a:moveTo>
                      <a:pt x="104775" y="233362"/>
                    </a:moveTo>
                    <a:lnTo>
                      <a:pt x="104775" y="246062"/>
                    </a:lnTo>
                    <a:lnTo>
                      <a:pt x="130175" y="246062"/>
                    </a:lnTo>
                    <a:lnTo>
                      <a:pt x="130175" y="233362"/>
                    </a:lnTo>
                    <a:close/>
                    <a:moveTo>
                      <a:pt x="42862" y="233362"/>
                    </a:moveTo>
                    <a:lnTo>
                      <a:pt x="42862" y="246062"/>
                    </a:lnTo>
                    <a:lnTo>
                      <a:pt x="68262" y="246062"/>
                    </a:lnTo>
                    <a:lnTo>
                      <a:pt x="68262" y="233362"/>
                    </a:lnTo>
                    <a:close/>
                    <a:moveTo>
                      <a:pt x="159167" y="220662"/>
                    </a:moveTo>
                    <a:cubicBezTo>
                      <a:pt x="159167" y="220662"/>
                      <a:pt x="159167" y="220662"/>
                      <a:pt x="196725" y="220662"/>
                    </a:cubicBezTo>
                    <a:cubicBezTo>
                      <a:pt x="199315" y="220662"/>
                      <a:pt x="203200" y="223270"/>
                      <a:pt x="203200" y="227182"/>
                    </a:cubicBezTo>
                    <a:cubicBezTo>
                      <a:pt x="203200" y="227182"/>
                      <a:pt x="203200" y="227182"/>
                      <a:pt x="203200" y="250655"/>
                    </a:cubicBezTo>
                    <a:cubicBezTo>
                      <a:pt x="203200" y="254567"/>
                      <a:pt x="199315" y="257175"/>
                      <a:pt x="196725" y="257175"/>
                    </a:cubicBezTo>
                    <a:cubicBezTo>
                      <a:pt x="196725" y="257175"/>
                      <a:pt x="196725" y="257175"/>
                      <a:pt x="159167" y="257175"/>
                    </a:cubicBezTo>
                    <a:cubicBezTo>
                      <a:pt x="156577" y="257175"/>
                      <a:pt x="153987" y="254567"/>
                      <a:pt x="153987" y="250655"/>
                    </a:cubicBezTo>
                    <a:cubicBezTo>
                      <a:pt x="153987" y="250655"/>
                      <a:pt x="153987" y="250655"/>
                      <a:pt x="153987" y="227182"/>
                    </a:cubicBezTo>
                    <a:cubicBezTo>
                      <a:pt x="153987" y="223270"/>
                      <a:pt x="156577" y="220662"/>
                      <a:pt x="159167" y="220662"/>
                    </a:cubicBezTo>
                    <a:close/>
                    <a:moveTo>
                      <a:pt x="98550" y="220662"/>
                    </a:moveTo>
                    <a:cubicBezTo>
                      <a:pt x="98550" y="220662"/>
                      <a:pt x="98550" y="220662"/>
                      <a:pt x="134812" y="220662"/>
                    </a:cubicBezTo>
                    <a:cubicBezTo>
                      <a:pt x="138698" y="220662"/>
                      <a:pt x="141288" y="223270"/>
                      <a:pt x="141288" y="227182"/>
                    </a:cubicBezTo>
                    <a:cubicBezTo>
                      <a:pt x="141288" y="227182"/>
                      <a:pt x="141288" y="227182"/>
                      <a:pt x="141288" y="250655"/>
                    </a:cubicBezTo>
                    <a:cubicBezTo>
                      <a:pt x="141288" y="254567"/>
                      <a:pt x="138698" y="257175"/>
                      <a:pt x="134812" y="257175"/>
                    </a:cubicBezTo>
                    <a:cubicBezTo>
                      <a:pt x="134812" y="257175"/>
                      <a:pt x="134812" y="257175"/>
                      <a:pt x="98550" y="257175"/>
                    </a:cubicBezTo>
                    <a:cubicBezTo>
                      <a:pt x="94665" y="257175"/>
                      <a:pt x="92075" y="254567"/>
                      <a:pt x="92075" y="250655"/>
                    </a:cubicBezTo>
                    <a:cubicBezTo>
                      <a:pt x="92075" y="250655"/>
                      <a:pt x="92075" y="250655"/>
                      <a:pt x="92075" y="227182"/>
                    </a:cubicBezTo>
                    <a:cubicBezTo>
                      <a:pt x="92075" y="223270"/>
                      <a:pt x="94665" y="220662"/>
                      <a:pt x="98550" y="220662"/>
                    </a:cubicBezTo>
                    <a:close/>
                    <a:moveTo>
                      <a:pt x="38225" y="220662"/>
                    </a:moveTo>
                    <a:cubicBezTo>
                      <a:pt x="38225" y="220662"/>
                      <a:pt x="38225" y="220662"/>
                      <a:pt x="74487" y="220662"/>
                    </a:cubicBezTo>
                    <a:cubicBezTo>
                      <a:pt x="78373" y="220662"/>
                      <a:pt x="80963" y="223270"/>
                      <a:pt x="80963" y="227182"/>
                    </a:cubicBezTo>
                    <a:cubicBezTo>
                      <a:pt x="80963" y="227182"/>
                      <a:pt x="80963" y="227182"/>
                      <a:pt x="80963" y="250655"/>
                    </a:cubicBezTo>
                    <a:cubicBezTo>
                      <a:pt x="80963" y="254567"/>
                      <a:pt x="78373" y="257175"/>
                      <a:pt x="74487" y="257175"/>
                    </a:cubicBezTo>
                    <a:cubicBezTo>
                      <a:pt x="74487" y="257175"/>
                      <a:pt x="74487" y="257175"/>
                      <a:pt x="38225" y="257175"/>
                    </a:cubicBezTo>
                    <a:cubicBezTo>
                      <a:pt x="34340" y="257175"/>
                      <a:pt x="31750" y="254567"/>
                      <a:pt x="31750" y="250655"/>
                    </a:cubicBezTo>
                    <a:cubicBezTo>
                      <a:pt x="31750" y="250655"/>
                      <a:pt x="31750" y="250655"/>
                      <a:pt x="31750" y="227182"/>
                    </a:cubicBezTo>
                    <a:cubicBezTo>
                      <a:pt x="31750" y="223270"/>
                      <a:pt x="34340" y="220662"/>
                      <a:pt x="38225" y="220662"/>
                    </a:cubicBezTo>
                    <a:close/>
                    <a:moveTo>
                      <a:pt x="166687" y="184149"/>
                    </a:moveTo>
                    <a:lnTo>
                      <a:pt x="166687" y="196849"/>
                    </a:lnTo>
                    <a:lnTo>
                      <a:pt x="190500" y="196849"/>
                    </a:lnTo>
                    <a:lnTo>
                      <a:pt x="190500" y="184149"/>
                    </a:lnTo>
                    <a:close/>
                    <a:moveTo>
                      <a:pt x="104775" y="184149"/>
                    </a:moveTo>
                    <a:lnTo>
                      <a:pt x="104775" y="196849"/>
                    </a:lnTo>
                    <a:lnTo>
                      <a:pt x="130175" y="196849"/>
                    </a:lnTo>
                    <a:lnTo>
                      <a:pt x="130175" y="184149"/>
                    </a:lnTo>
                    <a:close/>
                    <a:moveTo>
                      <a:pt x="42862" y="184149"/>
                    </a:moveTo>
                    <a:lnTo>
                      <a:pt x="42862" y="196849"/>
                    </a:lnTo>
                    <a:lnTo>
                      <a:pt x="68262" y="196849"/>
                    </a:lnTo>
                    <a:lnTo>
                      <a:pt x="68262" y="184149"/>
                    </a:lnTo>
                    <a:close/>
                    <a:moveTo>
                      <a:pt x="38225" y="171450"/>
                    </a:moveTo>
                    <a:cubicBezTo>
                      <a:pt x="38225" y="171450"/>
                      <a:pt x="38225" y="171450"/>
                      <a:pt x="74487" y="171450"/>
                    </a:cubicBezTo>
                    <a:cubicBezTo>
                      <a:pt x="78373" y="171450"/>
                      <a:pt x="80963" y="174058"/>
                      <a:pt x="80963" y="177970"/>
                    </a:cubicBezTo>
                    <a:cubicBezTo>
                      <a:pt x="80963" y="177970"/>
                      <a:pt x="80963" y="177970"/>
                      <a:pt x="80963" y="201443"/>
                    </a:cubicBezTo>
                    <a:cubicBezTo>
                      <a:pt x="80963" y="205355"/>
                      <a:pt x="78373" y="207963"/>
                      <a:pt x="74487" y="207963"/>
                    </a:cubicBezTo>
                    <a:cubicBezTo>
                      <a:pt x="74487" y="207963"/>
                      <a:pt x="74487" y="207963"/>
                      <a:pt x="38225" y="207963"/>
                    </a:cubicBezTo>
                    <a:cubicBezTo>
                      <a:pt x="34340" y="207963"/>
                      <a:pt x="31750" y="205355"/>
                      <a:pt x="31750" y="201443"/>
                    </a:cubicBezTo>
                    <a:cubicBezTo>
                      <a:pt x="31750" y="201443"/>
                      <a:pt x="31750" y="201443"/>
                      <a:pt x="31750" y="177970"/>
                    </a:cubicBezTo>
                    <a:cubicBezTo>
                      <a:pt x="31750" y="174058"/>
                      <a:pt x="34340" y="171450"/>
                      <a:pt x="38225" y="171450"/>
                    </a:cubicBezTo>
                    <a:close/>
                    <a:moveTo>
                      <a:pt x="159167" y="171449"/>
                    </a:moveTo>
                    <a:cubicBezTo>
                      <a:pt x="159167" y="171449"/>
                      <a:pt x="159167" y="171449"/>
                      <a:pt x="196725" y="171449"/>
                    </a:cubicBezTo>
                    <a:cubicBezTo>
                      <a:pt x="199315" y="171449"/>
                      <a:pt x="203200" y="174057"/>
                      <a:pt x="203200" y="177969"/>
                    </a:cubicBezTo>
                    <a:cubicBezTo>
                      <a:pt x="203200" y="177969"/>
                      <a:pt x="203200" y="177969"/>
                      <a:pt x="203200" y="201442"/>
                    </a:cubicBezTo>
                    <a:cubicBezTo>
                      <a:pt x="203200" y="205354"/>
                      <a:pt x="199315" y="207962"/>
                      <a:pt x="196725" y="207962"/>
                    </a:cubicBezTo>
                    <a:cubicBezTo>
                      <a:pt x="196725" y="207962"/>
                      <a:pt x="196725" y="207962"/>
                      <a:pt x="159167" y="207962"/>
                    </a:cubicBezTo>
                    <a:cubicBezTo>
                      <a:pt x="156577" y="207962"/>
                      <a:pt x="153987" y="205354"/>
                      <a:pt x="153987" y="201442"/>
                    </a:cubicBezTo>
                    <a:cubicBezTo>
                      <a:pt x="153987" y="201442"/>
                      <a:pt x="153987" y="201442"/>
                      <a:pt x="153987" y="177969"/>
                    </a:cubicBezTo>
                    <a:cubicBezTo>
                      <a:pt x="153987" y="174057"/>
                      <a:pt x="156577" y="171449"/>
                      <a:pt x="159167" y="171449"/>
                    </a:cubicBezTo>
                    <a:close/>
                    <a:moveTo>
                      <a:pt x="98550" y="171449"/>
                    </a:moveTo>
                    <a:cubicBezTo>
                      <a:pt x="98550" y="171449"/>
                      <a:pt x="98550" y="171449"/>
                      <a:pt x="134812" y="171449"/>
                    </a:cubicBezTo>
                    <a:cubicBezTo>
                      <a:pt x="138698" y="171449"/>
                      <a:pt x="141288" y="174057"/>
                      <a:pt x="141288" y="177969"/>
                    </a:cubicBezTo>
                    <a:cubicBezTo>
                      <a:pt x="141288" y="177969"/>
                      <a:pt x="141288" y="177969"/>
                      <a:pt x="141288" y="201442"/>
                    </a:cubicBezTo>
                    <a:cubicBezTo>
                      <a:pt x="141288" y="205354"/>
                      <a:pt x="138698" y="207962"/>
                      <a:pt x="134812" y="207962"/>
                    </a:cubicBezTo>
                    <a:cubicBezTo>
                      <a:pt x="134812" y="207962"/>
                      <a:pt x="134812" y="207962"/>
                      <a:pt x="98550" y="207962"/>
                    </a:cubicBezTo>
                    <a:cubicBezTo>
                      <a:pt x="94665" y="207962"/>
                      <a:pt x="92075" y="205354"/>
                      <a:pt x="92075" y="201442"/>
                    </a:cubicBezTo>
                    <a:cubicBezTo>
                      <a:pt x="92075" y="201442"/>
                      <a:pt x="92075" y="201442"/>
                      <a:pt x="92075" y="177969"/>
                    </a:cubicBezTo>
                    <a:cubicBezTo>
                      <a:pt x="92075" y="174057"/>
                      <a:pt x="94665" y="171449"/>
                      <a:pt x="98550" y="171449"/>
                    </a:cubicBezTo>
                    <a:close/>
                    <a:moveTo>
                      <a:pt x="166687" y="134937"/>
                    </a:moveTo>
                    <a:lnTo>
                      <a:pt x="166687" y="147637"/>
                    </a:lnTo>
                    <a:lnTo>
                      <a:pt x="190500" y="147637"/>
                    </a:lnTo>
                    <a:lnTo>
                      <a:pt x="190500" y="134937"/>
                    </a:lnTo>
                    <a:close/>
                    <a:moveTo>
                      <a:pt x="104775" y="134937"/>
                    </a:moveTo>
                    <a:lnTo>
                      <a:pt x="104775" y="147637"/>
                    </a:lnTo>
                    <a:lnTo>
                      <a:pt x="130175" y="147637"/>
                    </a:lnTo>
                    <a:lnTo>
                      <a:pt x="130175" y="134937"/>
                    </a:lnTo>
                    <a:close/>
                    <a:moveTo>
                      <a:pt x="42862" y="134937"/>
                    </a:moveTo>
                    <a:lnTo>
                      <a:pt x="42862" y="147637"/>
                    </a:lnTo>
                    <a:lnTo>
                      <a:pt x="68262" y="147637"/>
                    </a:lnTo>
                    <a:lnTo>
                      <a:pt x="68262" y="134937"/>
                    </a:lnTo>
                    <a:close/>
                    <a:moveTo>
                      <a:pt x="159167" y="122237"/>
                    </a:moveTo>
                    <a:cubicBezTo>
                      <a:pt x="159167" y="122237"/>
                      <a:pt x="159167" y="122237"/>
                      <a:pt x="196725" y="122237"/>
                    </a:cubicBezTo>
                    <a:cubicBezTo>
                      <a:pt x="199315" y="122237"/>
                      <a:pt x="203200" y="124845"/>
                      <a:pt x="203200" y="128757"/>
                    </a:cubicBezTo>
                    <a:cubicBezTo>
                      <a:pt x="203200" y="128757"/>
                      <a:pt x="203200" y="128757"/>
                      <a:pt x="203200" y="153534"/>
                    </a:cubicBezTo>
                    <a:cubicBezTo>
                      <a:pt x="203200" y="156142"/>
                      <a:pt x="199315" y="158750"/>
                      <a:pt x="196725" y="158750"/>
                    </a:cubicBezTo>
                    <a:cubicBezTo>
                      <a:pt x="196725" y="158750"/>
                      <a:pt x="196725" y="158750"/>
                      <a:pt x="159167" y="158750"/>
                    </a:cubicBezTo>
                    <a:cubicBezTo>
                      <a:pt x="156577" y="158750"/>
                      <a:pt x="153987" y="156142"/>
                      <a:pt x="153987" y="153534"/>
                    </a:cubicBezTo>
                    <a:cubicBezTo>
                      <a:pt x="153987" y="153534"/>
                      <a:pt x="153987" y="153534"/>
                      <a:pt x="153987" y="128757"/>
                    </a:cubicBezTo>
                    <a:cubicBezTo>
                      <a:pt x="153987" y="124845"/>
                      <a:pt x="156577" y="122237"/>
                      <a:pt x="159167" y="122237"/>
                    </a:cubicBezTo>
                    <a:close/>
                    <a:moveTo>
                      <a:pt x="98550" y="122237"/>
                    </a:moveTo>
                    <a:cubicBezTo>
                      <a:pt x="98550" y="122237"/>
                      <a:pt x="98550" y="122237"/>
                      <a:pt x="134812" y="122237"/>
                    </a:cubicBezTo>
                    <a:cubicBezTo>
                      <a:pt x="138698" y="122237"/>
                      <a:pt x="141288" y="124845"/>
                      <a:pt x="141288" y="128757"/>
                    </a:cubicBezTo>
                    <a:cubicBezTo>
                      <a:pt x="141288" y="128757"/>
                      <a:pt x="141288" y="128757"/>
                      <a:pt x="141288" y="153534"/>
                    </a:cubicBezTo>
                    <a:cubicBezTo>
                      <a:pt x="141288" y="156142"/>
                      <a:pt x="138698" y="158750"/>
                      <a:pt x="134812" y="158750"/>
                    </a:cubicBezTo>
                    <a:cubicBezTo>
                      <a:pt x="134812" y="158750"/>
                      <a:pt x="134812" y="158750"/>
                      <a:pt x="98550" y="158750"/>
                    </a:cubicBezTo>
                    <a:cubicBezTo>
                      <a:pt x="94665" y="158750"/>
                      <a:pt x="92075" y="156142"/>
                      <a:pt x="92075" y="153534"/>
                    </a:cubicBezTo>
                    <a:cubicBezTo>
                      <a:pt x="92075" y="153534"/>
                      <a:pt x="92075" y="153534"/>
                      <a:pt x="92075" y="128757"/>
                    </a:cubicBezTo>
                    <a:cubicBezTo>
                      <a:pt x="92075" y="124845"/>
                      <a:pt x="94665" y="122237"/>
                      <a:pt x="98550" y="122237"/>
                    </a:cubicBezTo>
                    <a:close/>
                    <a:moveTo>
                      <a:pt x="38225" y="122237"/>
                    </a:moveTo>
                    <a:cubicBezTo>
                      <a:pt x="38225" y="122237"/>
                      <a:pt x="38225" y="122237"/>
                      <a:pt x="74487" y="122237"/>
                    </a:cubicBezTo>
                    <a:cubicBezTo>
                      <a:pt x="78373" y="122237"/>
                      <a:pt x="80963" y="124845"/>
                      <a:pt x="80963" y="128757"/>
                    </a:cubicBezTo>
                    <a:cubicBezTo>
                      <a:pt x="80963" y="128757"/>
                      <a:pt x="80963" y="128757"/>
                      <a:pt x="80963" y="153534"/>
                    </a:cubicBezTo>
                    <a:cubicBezTo>
                      <a:pt x="80963" y="156142"/>
                      <a:pt x="78373" y="158750"/>
                      <a:pt x="74487" y="158750"/>
                    </a:cubicBezTo>
                    <a:cubicBezTo>
                      <a:pt x="74487" y="158750"/>
                      <a:pt x="74487" y="158750"/>
                      <a:pt x="38225" y="158750"/>
                    </a:cubicBezTo>
                    <a:cubicBezTo>
                      <a:pt x="34340" y="158750"/>
                      <a:pt x="31750" y="156142"/>
                      <a:pt x="31750" y="153534"/>
                    </a:cubicBezTo>
                    <a:cubicBezTo>
                      <a:pt x="31750" y="153534"/>
                      <a:pt x="31750" y="153534"/>
                      <a:pt x="31750" y="128757"/>
                    </a:cubicBezTo>
                    <a:cubicBezTo>
                      <a:pt x="31750" y="124845"/>
                      <a:pt x="34340" y="122237"/>
                      <a:pt x="38225" y="122237"/>
                    </a:cubicBezTo>
                    <a:close/>
                    <a:moveTo>
                      <a:pt x="166687" y="85724"/>
                    </a:moveTo>
                    <a:lnTo>
                      <a:pt x="166687" y="98424"/>
                    </a:lnTo>
                    <a:lnTo>
                      <a:pt x="190500" y="98424"/>
                    </a:lnTo>
                    <a:lnTo>
                      <a:pt x="190500" y="85724"/>
                    </a:lnTo>
                    <a:close/>
                    <a:moveTo>
                      <a:pt x="104775" y="85724"/>
                    </a:moveTo>
                    <a:lnTo>
                      <a:pt x="104775" y="98424"/>
                    </a:lnTo>
                    <a:lnTo>
                      <a:pt x="130175" y="98424"/>
                    </a:lnTo>
                    <a:lnTo>
                      <a:pt x="130175" y="85724"/>
                    </a:lnTo>
                    <a:close/>
                    <a:moveTo>
                      <a:pt x="42862" y="85724"/>
                    </a:moveTo>
                    <a:lnTo>
                      <a:pt x="42862" y="98424"/>
                    </a:lnTo>
                    <a:lnTo>
                      <a:pt x="68262" y="98424"/>
                    </a:lnTo>
                    <a:lnTo>
                      <a:pt x="68262" y="85724"/>
                    </a:lnTo>
                    <a:close/>
                    <a:moveTo>
                      <a:pt x="159167" y="73024"/>
                    </a:moveTo>
                    <a:cubicBezTo>
                      <a:pt x="159167" y="73024"/>
                      <a:pt x="159167" y="73024"/>
                      <a:pt x="196725" y="73024"/>
                    </a:cubicBezTo>
                    <a:cubicBezTo>
                      <a:pt x="199315" y="73024"/>
                      <a:pt x="203200" y="75632"/>
                      <a:pt x="203200" y="79544"/>
                    </a:cubicBezTo>
                    <a:cubicBezTo>
                      <a:pt x="203200" y="79544"/>
                      <a:pt x="203200" y="79544"/>
                      <a:pt x="203200" y="104321"/>
                    </a:cubicBezTo>
                    <a:cubicBezTo>
                      <a:pt x="203200" y="106929"/>
                      <a:pt x="199315" y="109537"/>
                      <a:pt x="196725" y="109537"/>
                    </a:cubicBezTo>
                    <a:cubicBezTo>
                      <a:pt x="196725" y="109537"/>
                      <a:pt x="196725" y="109537"/>
                      <a:pt x="159167" y="109537"/>
                    </a:cubicBezTo>
                    <a:cubicBezTo>
                      <a:pt x="156577" y="109537"/>
                      <a:pt x="153987" y="106929"/>
                      <a:pt x="153987" y="104321"/>
                    </a:cubicBezTo>
                    <a:cubicBezTo>
                      <a:pt x="153987" y="104321"/>
                      <a:pt x="153987" y="104321"/>
                      <a:pt x="153987" y="79544"/>
                    </a:cubicBezTo>
                    <a:cubicBezTo>
                      <a:pt x="153987" y="75632"/>
                      <a:pt x="156577" y="73024"/>
                      <a:pt x="159167" y="73024"/>
                    </a:cubicBezTo>
                    <a:close/>
                    <a:moveTo>
                      <a:pt x="98550" y="73024"/>
                    </a:moveTo>
                    <a:cubicBezTo>
                      <a:pt x="98550" y="73024"/>
                      <a:pt x="98550" y="73024"/>
                      <a:pt x="134812" y="73024"/>
                    </a:cubicBezTo>
                    <a:cubicBezTo>
                      <a:pt x="138698" y="73024"/>
                      <a:pt x="141288" y="75632"/>
                      <a:pt x="141288" y="79544"/>
                    </a:cubicBezTo>
                    <a:cubicBezTo>
                      <a:pt x="141288" y="79544"/>
                      <a:pt x="141288" y="79544"/>
                      <a:pt x="141288" y="104321"/>
                    </a:cubicBezTo>
                    <a:cubicBezTo>
                      <a:pt x="141288" y="106929"/>
                      <a:pt x="138698" y="109537"/>
                      <a:pt x="134812" y="109537"/>
                    </a:cubicBezTo>
                    <a:cubicBezTo>
                      <a:pt x="134812" y="109537"/>
                      <a:pt x="134812" y="109537"/>
                      <a:pt x="98550" y="109537"/>
                    </a:cubicBezTo>
                    <a:cubicBezTo>
                      <a:pt x="94665" y="109537"/>
                      <a:pt x="92075" y="106929"/>
                      <a:pt x="92075" y="104321"/>
                    </a:cubicBezTo>
                    <a:cubicBezTo>
                      <a:pt x="92075" y="104321"/>
                      <a:pt x="92075" y="104321"/>
                      <a:pt x="92075" y="79544"/>
                    </a:cubicBezTo>
                    <a:cubicBezTo>
                      <a:pt x="92075" y="75632"/>
                      <a:pt x="94665" y="73024"/>
                      <a:pt x="98550" y="73024"/>
                    </a:cubicBezTo>
                    <a:close/>
                    <a:moveTo>
                      <a:pt x="38225" y="73024"/>
                    </a:moveTo>
                    <a:cubicBezTo>
                      <a:pt x="38225" y="73024"/>
                      <a:pt x="38225" y="73024"/>
                      <a:pt x="74487" y="73024"/>
                    </a:cubicBezTo>
                    <a:cubicBezTo>
                      <a:pt x="78373" y="73024"/>
                      <a:pt x="80963" y="75632"/>
                      <a:pt x="80963" y="79544"/>
                    </a:cubicBezTo>
                    <a:cubicBezTo>
                      <a:pt x="80963" y="79544"/>
                      <a:pt x="80963" y="79544"/>
                      <a:pt x="80963" y="104321"/>
                    </a:cubicBezTo>
                    <a:cubicBezTo>
                      <a:pt x="80963" y="106929"/>
                      <a:pt x="78373" y="109537"/>
                      <a:pt x="74487" y="109537"/>
                    </a:cubicBezTo>
                    <a:cubicBezTo>
                      <a:pt x="74487" y="109537"/>
                      <a:pt x="74487" y="109537"/>
                      <a:pt x="38225" y="109537"/>
                    </a:cubicBezTo>
                    <a:cubicBezTo>
                      <a:pt x="34340" y="109537"/>
                      <a:pt x="31750" y="106929"/>
                      <a:pt x="31750" y="104321"/>
                    </a:cubicBezTo>
                    <a:cubicBezTo>
                      <a:pt x="31750" y="104321"/>
                      <a:pt x="31750" y="104321"/>
                      <a:pt x="31750" y="79544"/>
                    </a:cubicBezTo>
                    <a:cubicBezTo>
                      <a:pt x="31750" y="75632"/>
                      <a:pt x="34340" y="73024"/>
                      <a:pt x="38225" y="73024"/>
                    </a:cubicBezTo>
                    <a:close/>
                    <a:moveTo>
                      <a:pt x="166687" y="36512"/>
                    </a:moveTo>
                    <a:lnTo>
                      <a:pt x="166687" y="49212"/>
                    </a:lnTo>
                    <a:lnTo>
                      <a:pt x="190500" y="49212"/>
                    </a:lnTo>
                    <a:lnTo>
                      <a:pt x="190500" y="36512"/>
                    </a:lnTo>
                    <a:close/>
                    <a:moveTo>
                      <a:pt x="104775" y="36512"/>
                    </a:moveTo>
                    <a:lnTo>
                      <a:pt x="104775" y="49212"/>
                    </a:lnTo>
                    <a:lnTo>
                      <a:pt x="130175" y="49212"/>
                    </a:lnTo>
                    <a:lnTo>
                      <a:pt x="130175" y="36512"/>
                    </a:lnTo>
                    <a:close/>
                    <a:moveTo>
                      <a:pt x="42862" y="36512"/>
                    </a:moveTo>
                    <a:lnTo>
                      <a:pt x="42862" y="49212"/>
                    </a:lnTo>
                    <a:lnTo>
                      <a:pt x="68262" y="49212"/>
                    </a:lnTo>
                    <a:lnTo>
                      <a:pt x="68262" y="36512"/>
                    </a:lnTo>
                    <a:close/>
                    <a:moveTo>
                      <a:pt x="159167" y="23812"/>
                    </a:moveTo>
                    <a:cubicBezTo>
                      <a:pt x="159167" y="23812"/>
                      <a:pt x="159167" y="23812"/>
                      <a:pt x="196725" y="23812"/>
                    </a:cubicBezTo>
                    <a:cubicBezTo>
                      <a:pt x="199315" y="23812"/>
                      <a:pt x="203200" y="26420"/>
                      <a:pt x="203200" y="30332"/>
                    </a:cubicBezTo>
                    <a:cubicBezTo>
                      <a:pt x="203200" y="30332"/>
                      <a:pt x="203200" y="30332"/>
                      <a:pt x="203200" y="55109"/>
                    </a:cubicBezTo>
                    <a:cubicBezTo>
                      <a:pt x="203200" y="57717"/>
                      <a:pt x="199315" y="60325"/>
                      <a:pt x="196725" y="60325"/>
                    </a:cubicBezTo>
                    <a:cubicBezTo>
                      <a:pt x="196725" y="60325"/>
                      <a:pt x="196725" y="60325"/>
                      <a:pt x="159167" y="60325"/>
                    </a:cubicBezTo>
                    <a:cubicBezTo>
                      <a:pt x="156577" y="60325"/>
                      <a:pt x="153987" y="57717"/>
                      <a:pt x="153987" y="55109"/>
                    </a:cubicBezTo>
                    <a:cubicBezTo>
                      <a:pt x="153987" y="55109"/>
                      <a:pt x="153987" y="55109"/>
                      <a:pt x="153987" y="30332"/>
                    </a:cubicBezTo>
                    <a:cubicBezTo>
                      <a:pt x="153987" y="26420"/>
                      <a:pt x="156577" y="23812"/>
                      <a:pt x="159167" y="23812"/>
                    </a:cubicBezTo>
                    <a:close/>
                    <a:moveTo>
                      <a:pt x="98550" y="23812"/>
                    </a:moveTo>
                    <a:cubicBezTo>
                      <a:pt x="98550" y="23812"/>
                      <a:pt x="98550" y="23812"/>
                      <a:pt x="134812" y="23812"/>
                    </a:cubicBezTo>
                    <a:cubicBezTo>
                      <a:pt x="138698" y="23812"/>
                      <a:pt x="141288" y="26420"/>
                      <a:pt x="141288" y="30332"/>
                    </a:cubicBezTo>
                    <a:cubicBezTo>
                      <a:pt x="141288" y="30332"/>
                      <a:pt x="141288" y="30332"/>
                      <a:pt x="141288" y="55109"/>
                    </a:cubicBezTo>
                    <a:cubicBezTo>
                      <a:pt x="141288" y="57717"/>
                      <a:pt x="138698" y="60325"/>
                      <a:pt x="134812" y="60325"/>
                    </a:cubicBezTo>
                    <a:cubicBezTo>
                      <a:pt x="134812" y="60325"/>
                      <a:pt x="134812" y="60325"/>
                      <a:pt x="98550" y="60325"/>
                    </a:cubicBezTo>
                    <a:cubicBezTo>
                      <a:pt x="94665" y="60325"/>
                      <a:pt x="92075" y="57717"/>
                      <a:pt x="92075" y="55109"/>
                    </a:cubicBezTo>
                    <a:cubicBezTo>
                      <a:pt x="92075" y="55109"/>
                      <a:pt x="92075" y="55109"/>
                      <a:pt x="92075" y="30332"/>
                    </a:cubicBezTo>
                    <a:cubicBezTo>
                      <a:pt x="92075" y="26420"/>
                      <a:pt x="94665" y="23812"/>
                      <a:pt x="98550" y="23812"/>
                    </a:cubicBezTo>
                    <a:close/>
                    <a:moveTo>
                      <a:pt x="38225" y="23812"/>
                    </a:moveTo>
                    <a:cubicBezTo>
                      <a:pt x="38225" y="23812"/>
                      <a:pt x="38225" y="23812"/>
                      <a:pt x="74487" y="23812"/>
                    </a:cubicBezTo>
                    <a:cubicBezTo>
                      <a:pt x="78373" y="23812"/>
                      <a:pt x="80963" y="26420"/>
                      <a:pt x="80963" y="30332"/>
                    </a:cubicBezTo>
                    <a:cubicBezTo>
                      <a:pt x="80963" y="30332"/>
                      <a:pt x="80963" y="30332"/>
                      <a:pt x="80963" y="55109"/>
                    </a:cubicBezTo>
                    <a:cubicBezTo>
                      <a:pt x="80963" y="57717"/>
                      <a:pt x="78373" y="60325"/>
                      <a:pt x="74487" y="60325"/>
                    </a:cubicBezTo>
                    <a:cubicBezTo>
                      <a:pt x="74487" y="60325"/>
                      <a:pt x="74487" y="60325"/>
                      <a:pt x="38225" y="60325"/>
                    </a:cubicBezTo>
                    <a:cubicBezTo>
                      <a:pt x="34340" y="60325"/>
                      <a:pt x="31750" y="57717"/>
                      <a:pt x="31750" y="55109"/>
                    </a:cubicBezTo>
                    <a:cubicBezTo>
                      <a:pt x="31750" y="55109"/>
                      <a:pt x="31750" y="55109"/>
                      <a:pt x="31750" y="30332"/>
                    </a:cubicBezTo>
                    <a:cubicBezTo>
                      <a:pt x="31750" y="26420"/>
                      <a:pt x="34340" y="23812"/>
                      <a:pt x="38225" y="23812"/>
                    </a:cubicBezTo>
                    <a:close/>
                    <a:moveTo>
                      <a:pt x="19050" y="11112"/>
                    </a:moveTo>
                    <a:lnTo>
                      <a:pt x="19050" y="319087"/>
                    </a:lnTo>
                    <a:cubicBezTo>
                      <a:pt x="19050" y="319087"/>
                      <a:pt x="19050" y="319087"/>
                      <a:pt x="92054" y="319087"/>
                    </a:cubicBezTo>
                    <a:cubicBezTo>
                      <a:pt x="92054" y="319087"/>
                      <a:pt x="92054" y="319087"/>
                      <a:pt x="92054" y="275091"/>
                    </a:cubicBezTo>
                    <a:cubicBezTo>
                      <a:pt x="92054" y="272503"/>
                      <a:pt x="94661" y="269915"/>
                      <a:pt x="98572" y="269915"/>
                    </a:cubicBezTo>
                    <a:cubicBezTo>
                      <a:pt x="98572" y="269915"/>
                      <a:pt x="98572" y="269915"/>
                      <a:pt x="135074" y="269915"/>
                    </a:cubicBezTo>
                    <a:cubicBezTo>
                      <a:pt x="138985" y="269915"/>
                      <a:pt x="141592" y="272503"/>
                      <a:pt x="141592" y="275091"/>
                    </a:cubicBezTo>
                    <a:cubicBezTo>
                      <a:pt x="141592" y="275091"/>
                      <a:pt x="141592" y="275091"/>
                      <a:pt x="141592" y="319087"/>
                    </a:cubicBezTo>
                    <a:cubicBezTo>
                      <a:pt x="141592" y="319087"/>
                      <a:pt x="141592" y="319087"/>
                      <a:pt x="215900" y="319087"/>
                    </a:cubicBezTo>
                    <a:cubicBezTo>
                      <a:pt x="215900" y="319087"/>
                      <a:pt x="215900" y="319087"/>
                      <a:pt x="215900" y="11112"/>
                    </a:cubicBezTo>
                    <a:cubicBezTo>
                      <a:pt x="215900" y="11112"/>
                      <a:pt x="215900" y="11112"/>
                      <a:pt x="19050" y="11112"/>
                    </a:cubicBezTo>
                    <a:close/>
                    <a:moveTo>
                      <a:pt x="12964" y="0"/>
                    </a:moveTo>
                    <a:cubicBezTo>
                      <a:pt x="12964" y="0"/>
                      <a:pt x="12964" y="0"/>
                      <a:pt x="220399" y="0"/>
                    </a:cubicBezTo>
                    <a:cubicBezTo>
                      <a:pt x="220399" y="0"/>
                      <a:pt x="221695" y="0"/>
                      <a:pt x="221695" y="0"/>
                    </a:cubicBezTo>
                    <a:cubicBezTo>
                      <a:pt x="224288" y="0"/>
                      <a:pt x="226881" y="2592"/>
                      <a:pt x="226881" y="6480"/>
                    </a:cubicBezTo>
                    <a:cubicBezTo>
                      <a:pt x="226881" y="6480"/>
                      <a:pt x="226881" y="6480"/>
                      <a:pt x="226881" y="320124"/>
                    </a:cubicBezTo>
                    <a:cubicBezTo>
                      <a:pt x="230770" y="320124"/>
                      <a:pt x="233363" y="322716"/>
                      <a:pt x="233363" y="325308"/>
                    </a:cubicBezTo>
                    <a:cubicBezTo>
                      <a:pt x="233363" y="329196"/>
                      <a:pt x="230770" y="331788"/>
                      <a:pt x="226881" y="331788"/>
                    </a:cubicBezTo>
                    <a:cubicBezTo>
                      <a:pt x="226881" y="331788"/>
                      <a:pt x="226881" y="331788"/>
                      <a:pt x="6482" y="331788"/>
                    </a:cubicBezTo>
                    <a:cubicBezTo>
                      <a:pt x="2593" y="331788"/>
                      <a:pt x="0" y="329196"/>
                      <a:pt x="0" y="325308"/>
                    </a:cubicBezTo>
                    <a:cubicBezTo>
                      <a:pt x="0" y="322716"/>
                      <a:pt x="2593" y="320124"/>
                      <a:pt x="6482" y="320124"/>
                    </a:cubicBezTo>
                    <a:cubicBezTo>
                      <a:pt x="6482" y="320124"/>
                      <a:pt x="6482" y="320124"/>
                      <a:pt x="6482" y="6480"/>
                    </a:cubicBezTo>
                    <a:cubicBezTo>
                      <a:pt x="6482" y="2592"/>
                      <a:pt x="9075" y="0"/>
                      <a:pt x="1296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cs typeface="+mn-ea"/>
                  <a:sym typeface="+mn-lt"/>
                </a:endParaRPr>
              </a:p>
            </p:txBody>
          </p:sp>
          <p:sp>
            <p:nvSpPr>
              <p:cNvPr id="27" name="Freeform: Shape 26">
                <a:extLst>
                  <a:ext uri="{FF2B5EF4-FFF2-40B4-BE49-F238E27FC236}">
                    <a16:creationId xmlns:a16="http://schemas.microsoft.com/office/drawing/2014/main" id="{4CA03E47-0E5E-4C9B-B10A-334112AD501B}"/>
                  </a:ext>
                </a:extLst>
              </p:cNvPr>
              <p:cNvSpPr/>
              <p:nvPr/>
            </p:nvSpPr>
            <p:spPr>
              <a:xfrm>
                <a:off x="1023836" y="3042856"/>
                <a:ext cx="2017816" cy="3063542"/>
              </a:xfrm>
              <a:custGeom>
                <a:avLst/>
                <a:gdLst>
                  <a:gd name="connsiteX0" fmla="*/ 153811 w 217488"/>
                  <a:gd name="connsiteY0" fmla="*/ 134937 h 330200"/>
                  <a:gd name="connsiteX1" fmla="*/ 158750 w 217488"/>
                  <a:gd name="connsiteY1" fmla="*/ 140091 h 330200"/>
                  <a:gd name="connsiteX2" fmla="*/ 158750 w 217488"/>
                  <a:gd name="connsiteY2" fmla="*/ 307584 h 330200"/>
                  <a:gd name="connsiteX3" fmla="*/ 153811 w 217488"/>
                  <a:gd name="connsiteY3" fmla="*/ 312737 h 330200"/>
                  <a:gd name="connsiteX4" fmla="*/ 147637 w 217488"/>
                  <a:gd name="connsiteY4" fmla="*/ 307584 h 330200"/>
                  <a:gd name="connsiteX5" fmla="*/ 147637 w 217488"/>
                  <a:gd name="connsiteY5" fmla="*/ 140091 h 330200"/>
                  <a:gd name="connsiteX6" fmla="*/ 153811 w 217488"/>
                  <a:gd name="connsiteY6" fmla="*/ 134937 h 330200"/>
                  <a:gd name="connsiteX7" fmla="*/ 135732 w 217488"/>
                  <a:gd name="connsiteY7" fmla="*/ 134937 h 330200"/>
                  <a:gd name="connsiteX8" fmla="*/ 141288 w 217488"/>
                  <a:gd name="connsiteY8" fmla="*/ 140091 h 330200"/>
                  <a:gd name="connsiteX9" fmla="*/ 141288 w 217488"/>
                  <a:gd name="connsiteY9" fmla="*/ 307584 h 330200"/>
                  <a:gd name="connsiteX10" fmla="*/ 135732 w 217488"/>
                  <a:gd name="connsiteY10" fmla="*/ 312737 h 330200"/>
                  <a:gd name="connsiteX11" fmla="*/ 130175 w 217488"/>
                  <a:gd name="connsiteY11" fmla="*/ 307584 h 330200"/>
                  <a:gd name="connsiteX12" fmla="*/ 130175 w 217488"/>
                  <a:gd name="connsiteY12" fmla="*/ 140091 h 330200"/>
                  <a:gd name="connsiteX13" fmla="*/ 135732 w 217488"/>
                  <a:gd name="connsiteY13" fmla="*/ 134937 h 330200"/>
                  <a:gd name="connsiteX14" fmla="*/ 118269 w 217488"/>
                  <a:gd name="connsiteY14" fmla="*/ 134937 h 330200"/>
                  <a:gd name="connsiteX15" fmla="*/ 123825 w 217488"/>
                  <a:gd name="connsiteY15" fmla="*/ 140091 h 330200"/>
                  <a:gd name="connsiteX16" fmla="*/ 123825 w 217488"/>
                  <a:gd name="connsiteY16" fmla="*/ 307584 h 330200"/>
                  <a:gd name="connsiteX17" fmla="*/ 118269 w 217488"/>
                  <a:gd name="connsiteY17" fmla="*/ 312737 h 330200"/>
                  <a:gd name="connsiteX18" fmla="*/ 112712 w 217488"/>
                  <a:gd name="connsiteY18" fmla="*/ 307584 h 330200"/>
                  <a:gd name="connsiteX19" fmla="*/ 112712 w 217488"/>
                  <a:gd name="connsiteY19" fmla="*/ 140091 h 330200"/>
                  <a:gd name="connsiteX20" fmla="*/ 118269 w 217488"/>
                  <a:gd name="connsiteY20" fmla="*/ 134937 h 330200"/>
                  <a:gd name="connsiteX21" fmla="*/ 100013 w 217488"/>
                  <a:gd name="connsiteY21" fmla="*/ 134937 h 330200"/>
                  <a:gd name="connsiteX22" fmla="*/ 104775 w 217488"/>
                  <a:gd name="connsiteY22" fmla="*/ 140091 h 330200"/>
                  <a:gd name="connsiteX23" fmla="*/ 104775 w 217488"/>
                  <a:gd name="connsiteY23" fmla="*/ 307584 h 330200"/>
                  <a:gd name="connsiteX24" fmla="*/ 100013 w 217488"/>
                  <a:gd name="connsiteY24" fmla="*/ 312737 h 330200"/>
                  <a:gd name="connsiteX25" fmla="*/ 95250 w 217488"/>
                  <a:gd name="connsiteY25" fmla="*/ 307584 h 330200"/>
                  <a:gd name="connsiteX26" fmla="*/ 95250 w 217488"/>
                  <a:gd name="connsiteY26" fmla="*/ 140091 h 330200"/>
                  <a:gd name="connsiteX27" fmla="*/ 100013 w 217488"/>
                  <a:gd name="connsiteY27" fmla="*/ 134937 h 330200"/>
                  <a:gd name="connsiteX28" fmla="*/ 81757 w 217488"/>
                  <a:gd name="connsiteY28" fmla="*/ 134937 h 330200"/>
                  <a:gd name="connsiteX29" fmla="*/ 87313 w 217488"/>
                  <a:gd name="connsiteY29" fmla="*/ 140091 h 330200"/>
                  <a:gd name="connsiteX30" fmla="*/ 87313 w 217488"/>
                  <a:gd name="connsiteY30" fmla="*/ 307584 h 330200"/>
                  <a:gd name="connsiteX31" fmla="*/ 81757 w 217488"/>
                  <a:gd name="connsiteY31" fmla="*/ 312737 h 330200"/>
                  <a:gd name="connsiteX32" fmla="*/ 76200 w 217488"/>
                  <a:gd name="connsiteY32" fmla="*/ 307584 h 330200"/>
                  <a:gd name="connsiteX33" fmla="*/ 76200 w 217488"/>
                  <a:gd name="connsiteY33" fmla="*/ 140091 h 330200"/>
                  <a:gd name="connsiteX34" fmla="*/ 81757 w 217488"/>
                  <a:gd name="connsiteY34" fmla="*/ 134937 h 330200"/>
                  <a:gd name="connsiteX35" fmla="*/ 63676 w 217488"/>
                  <a:gd name="connsiteY35" fmla="*/ 134937 h 330200"/>
                  <a:gd name="connsiteX36" fmla="*/ 69850 w 217488"/>
                  <a:gd name="connsiteY36" fmla="*/ 140091 h 330200"/>
                  <a:gd name="connsiteX37" fmla="*/ 69850 w 217488"/>
                  <a:gd name="connsiteY37" fmla="*/ 307584 h 330200"/>
                  <a:gd name="connsiteX38" fmla="*/ 63676 w 217488"/>
                  <a:gd name="connsiteY38" fmla="*/ 312737 h 330200"/>
                  <a:gd name="connsiteX39" fmla="*/ 58737 w 217488"/>
                  <a:gd name="connsiteY39" fmla="*/ 307584 h 330200"/>
                  <a:gd name="connsiteX40" fmla="*/ 58737 w 217488"/>
                  <a:gd name="connsiteY40" fmla="*/ 140091 h 330200"/>
                  <a:gd name="connsiteX41" fmla="*/ 63676 w 217488"/>
                  <a:gd name="connsiteY41" fmla="*/ 134937 h 330200"/>
                  <a:gd name="connsiteX42" fmla="*/ 50800 w 217488"/>
                  <a:gd name="connsiteY42" fmla="*/ 127000 h 330200"/>
                  <a:gd name="connsiteX43" fmla="*/ 50800 w 217488"/>
                  <a:gd name="connsiteY43" fmla="*/ 319088 h 330200"/>
                  <a:gd name="connsiteX44" fmla="*/ 166688 w 217488"/>
                  <a:gd name="connsiteY44" fmla="*/ 319088 h 330200"/>
                  <a:gd name="connsiteX45" fmla="*/ 166688 w 217488"/>
                  <a:gd name="connsiteY45" fmla="*/ 127000 h 330200"/>
                  <a:gd name="connsiteX46" fmla="*/ 61912 w 217488"/>
                  <a:gd name="connsiteY46" fmla="*/ 71437 h 330200"/>
                  <a:gd name="connsiteX47" fmla="*/ 61912 w 217488"/>
                  <a:gd name="connsiteY47" fmla="*/ 115887 h 330200"/>
                  <a:gd name="connsiteX48" fmla="*/ 72319 w 217488"/>
                  <a:gd name="connsiteY48" fmla="*/ 115887 h 330200"/>
                  <a:gd name="connsiteX49" fmla="*/ 72319 w 217488"/>
                  <a:gd name="connsiteY49" fmla="*/ 79281 h 330200"/>
                  <a:gd name="connsiteX50" fmla="*/ 77523 w 217488"/>
                  <a:gd name="connsiteY50" fmla="*/ 74051 h 330200"/>
                  <a:gd name="connsiteX51" fmla="*/ 84027 w 217488"/>
                  <a:gd name="connsiteY51" fmla="*/ 79281 h 330200"/>
                  <a:gd name="connsiteX52" fmla="*/ 84027 w 217488"/>
                  <a:gd name="connsiteY52" fmla="*/ 115887 h 330200"/>
                  <a:gd name="connsiteX53" fmla="*/ 93133 w 217488"/>
                  <a:gd name="connsiteY53" fmla="*/ 115887 h 330200"/>
                  <a:gd name="connsiteX54" fmla="*/ 93133 w 217488"/>
                  <a:gd name="connsiteY54" fmla="*/ 79281 h 330200"/>
                  <a:gd name="connsiteX55" fmla="*/ 98337 w 217488"/>
                  <a:gd name="connsiteY55" fmla="*/ 74051 h 330200"/>
                  <a:gd name="connsiteX56" fmla="*/ 103540 w 217488"/>
                  <a:gd name="connsiteY56" fmla="*/ 79281 h 330200"/>
                  <a:gd name="connsiteX57" fmla="*/ 103540 w 217488"/>
                  <a:gd name="connsiteY57" fmla="*/ 115887 h 330200"/>
                  <a:gd name="connsiteX58" fmla="*/ 113947 w 217488"/>
                  <a:gd name="connsiteY58" fmla="*/ 115887 h 330200"/>
                  <a:gd name="connsiteX59" fmla="*/ 113947 w 217488"/>
                  <a:gd name="connsiteY59" fmla="*/ 79281 h 330200"/>
                  <a:gd name="connsiteX60" fmla="*/ 119151 w 217488"/>
                  <a:gd name="connsiteY60" fmla="*/ 74051 h 330200"/>
                  <a:gd name="connsiteX61" fmla="*/ 124354 w 217488"/>
                  <a:gd name="connsiteY61" fmla="*/ 79281 h 330200"/>
                  <a:gd name="connsiteX62" fmla="*/ 124354 w 217488"/>
                  <a:gd name="connsiteY62" fmla="*/ 115887 h 330200"/>
                  <a:gd name="connsiteX63" fmla="*/ 133460 w 217488"/>
                  <a:gd name="connsiteY63" fmla="*/ 115887 h 330200"/>
                  <a:gd name="connsiteX64" fmla="*/ 133460 w 217488"/>
                  <a:gd name="connsiteY64" fmla="*/ 79281 h 330200"/>
                  <a:gd name="connsiteX65" fmla="*/ 139965 w 217488"/>
                  <a:gd name="connsiteY65" fmla="*/ 74051 h 330200"/>
                  <a:gd name="connsiteX66" fmla="*/ 145168 w 217488"/>
                  <a:gd name="connsiteY66" fmla="*/ 79281 h 330200"/>
                  <a:gd name="connsiteX67" fmla="*/ 145168 w 217488"/>
                  <a:gd name="connsiteY67" fmla="*/ 115887 h 330200"/>
                  <a:gd name="connsiteX68" fmla="*/ 155575 w 217488"/>
                  <a:gd name="connsiteY68" fmla="*/ 115887 h 330200"/>
                  <a:gd name="connsiteX69" fmla="*/ 155575 w 217488"/>
                  <a:gd name="connsiteY69" fmla="*/ 71437 h 330200"/>
                  <a:gd name="connsiteX70" fmla="*/ 61912 w 217488"/>
                  <a:gd name="connsiteY70" fmla="*/ 71437 h 330200"/>
                  <a:gd name="connsiteX71" fmla="*/ 77787 w 217488"/>
                  <a:gd name="connsiteY71" fmla="*/ 26987 h 330200"/>
                  <a:gd name="connsiteX72" fmla="*/ 77787 w 217488"/>
                  <a:gd name="connsiteY72" fmla="*/ 60325 h 330200"/>
                  <a:gd name="connsiteX73" fmla="*/ 82947 w 217488"/>
                  <a:gd name="connsiteY73" fmla="*/ 60325 h 330200"/>
                  <a:gd name="connsiteX74" fmla="*/ 82947 w 217488"/>
                  <a:gd name="connsiteY74" fmla="*/ 39809 h 330200"/>
                  <a:gd name="connsiteX75" fmla="*/ 88106 w 217488"/>
                  <a:gd name="connsiteY75" fmla="*/ 34680 h 330200"/>
                  <a:gd name="connsiteX76" fmla="*/ 94555 w 217488"/>
                  <a:gd name="connsiteY76" fmla="*/ 39809 h 330200"/>
                  <a:gd name="connsiteX77" fmla="*/ 94555 w 217488"/>
                  <a:gd name="connsiteY77" fmla="*/ 60325 h 330200"/>
                  <a:gd name="connsiteX78" fmla="*/ 103584 w 217488"/>
                  <a:gd name="connsiteY78" fmla="*/ 60325 h 330200"/>
                  <a:gd name="connsiteX79" fmla="*/ 103584 w 217488"/>
                  <a:gd name="connsiteY79" fmla="*/ 39809 h 330200"/>
                  <a:gd name="connsiteX80" fmla="*/ 108744 w 217488"/>
                  <a:gd name="connsiteY80" fmla="*/ 34680 h 330200"/>
                  <a:gd name="connsiteX81" fmla="*/ 113903 w 217488"/>
                  <a:gd name="connsiteY81" fmla="*/ 39809 h 330200"/>
                  <a:gd name="connsiteX82" fmla="*/ 113903 w 217488"/>
                  <a:gd name="connsiteY82" fmla="*/ 60325 h 330200"/>
                  <a:gd name="connsiteX83" fmla="*/ 122932 w 217488"/>
                  <a:gd name="connsiteY83" fmla="*/ 60325 h 330200"/>
                  <a:gd name="connsiteX84" fmla="*/ 122932 w 217488"/>
                  <a:gd name="connsiteY84" fmla="*/ 39809 h 330200"/>
                  <a:gd name="connsiteX85" fmla="*/ 129381 w 217488"/>
                  <a:gd name="connsiteY85" fmla="*/ 34680 h 330200"/>
                  <a:gd name="connsiteX86" fmla="*/ 134541 w 217488"/>
                  <a:gd name="connsiteY86" fmla="*/ 39809 h 330200"/>
                  <a:gd name="connsiteX87" fmla="*/ 134541 w 217488"/>
                  <a:gd name="connsiteY87" fmla="*/ 60325 h 330200"/>
                  <a:gd name="connsiteX88" fmla="*/ 139700 w 217488"/>
                  <a:gd name="connsiteY88" fmla="*/ 60325 h 330200"/>
                  <a:gd name="connsiteX89" fmla="*/ 139700 w 217488"/>
                  <a:gd name="connsiteY89" fmla="*/ 26987 h 330200"/>
                  <a:gd name="connsiteX90" fmla="*/ 77787 w 217488"/>
                  <a:gd name="connsiteY90" fmla="*/ 26987 h 330200"/>
                  <a:gd name="connsiteX91" fmla="*/ 108744 w 217488"/>
                  <a:gd name="connsiteY91" fmla="*/ 0 h 330200"/>
                  <a:gd name="connsiteX92" fmla="*/ 113923 w 217488"/>
                  <a:gd name="connsiteY92" fmla="*/ 5159 h 330200"/>
                  <a:gd name="connsiteX93" fmla="*/ 113923 w 217488"/>
                  <a:gd name="connsiteY93" fmla="*/ 16768 h 330200"/>
                  <a:gd name="connsiteX94" fmla="*/ 144992 w 217488"/>
                  <a:gd name="connsiteY94" fmla="*/ 16768 h 330200"/>
                  <a:gd name="connsiteX95" fmla="*/ 151465 w 217488"/>
                  <a:gd name="connsiteY95" fmla="*/ 21927 h 330200"/>
                  <a:gd name="connsiteX96" fmla="*/ 151465 w 217488"/>
                  <a:gd name="connsiteY96" fmla="*/ 60622 h 330200"/>
                  <a:gd name="connsiteX97" fmla="*/ 160527 w 217488"/>
                  <a:gd name="connsiteY97" fmla="*/ 60622 h 330200"/>
                  <a:gd name="connsiteX98" fmla="*/ 165705 w 217488"/>
                  <a:gd name="connsiteY98" fmla="*/ 65782 h 330200"/>
                  <a:gd name="connsiteX99" fmla="*/ 165705 w 217488"/>
                  <a:gd name="connsiteY99" fmla="*/ 116086 h 330200"/>
                  <a:gd name="connsiteX100" fmla="*/ 172178 w 217488"/>
                  <a:gd name="connsiteY100" fmla="*/ 116086 h 330200"/>
                  <a:gd name="connsiteX101" fmla="*/ 178651 w 217488"/>
                  <a:gd name="connsiteY101" fmla="*/ 122535 h 330200"/>
                  <a:gd name="connsiteX102" fmla="*/ 178651 w 217488"/>
                  <a:gd name="connsiteY102" fmla="*/ 318592 h 330200"/>
                  <a:gd name="connsiteX103" fmla="*/ 212310 w 217488"/>
                  <a:gd name="connsiteY103" fmla="*/ 318592 h 330200"/>
                  <a:gd name="connsiteX104" fmla="*/ 217488 w 217488"/>
                  <a:gd name="connsiteY104" fmla="*/ 325041 h 330200"/>
                  <a:gd name="connsiteX105" fmla="*/ 212310 w 217488"/>
                  <a:gd name="connsiteY105" fmla="*/ 330200 h 330200"/>
                  <a:gd name="connsiteX106" fmla="*/ 5178 w 217488"/>
                  <a:gd name="connsiteY106" fmla="*/ 330200 h 330200"/>
                  <a:gd name="connsiteX107" fmla="*/ 0 w 217488"/>
                  <a:gd name="connsiteY107" fmla="*/ 325041 h 330200"/>
                  <a:gd name="connsiteX108" fmla="*/ 5178 w 217488"/>
                  <a:gd name="connsiteY108" fmla="*/ 318592 h 330200"/>
                  <a:gd name="connsiteX109" fmla="*/ 38837 w 217488"/>
                  <a:gd name="connsiteY109" fmla="*/ 318592 h 330200"/>
                  <a:gd name="connsiteX110" fmla="*/ 38837 w 217488"/>
                  <a:gd name="connsiteY110" fmla="*/ 122535 h 330200"/>
                  <a:gd name="connsiteX111" fmla="*/ 45310 w 217488"/>
                  <a:gd name="connsiteY111" fmla="*/ 116086 h 330200"/>
                  <a:gd name="connsiteX112" fmla="*/ 51783 w 217488"/>
                  <a:gd name="connsiteY112" fmla="*/ 116086 h 330200"/>
                  <a:gd name="connsiteX113" fmla="*/ 51783 w 217488"/>
                  <a:gd name="connsiteY113" fmla="*/ 65782 h 330200"/>
                  <a:gd name="connsiteX114" fmla="*/ 56961 w 217488"/>
                  <a:gd name="connsiteY114" fmla="*/ 60622 h 330200"/>
                  <a:gd name="connsiteX115" fmla="*/ 66023 w 217488"/>
                  <a:gd name="connsiteY115" fmla="*/ 60622 h 330200"/>
                  <a:gd name="connsiteX116" fmla="*/ 66023 w 217488"/>
                  <a:gd name="connsiteY116" fmla="*/ 21927 h 330200"/>
                  <a:gd name="connsiteX117" fmla="*/ 72496 w 217488"/>
                  <a:gd name="connsiteY117" fmla="*/ 16768 h 330200"/>
                  <a:gd name="connsiteX118" fmla="*/ 103566 w 217488"/>
                  <a:gd name="connsiteY118" fmla="*/ 16768 h 330200"/>
                  <a:gd name="connsiteX119" fmla="*/ 103566 w 217488"/>
                  <a:gd name="connsiteY119" fmla="*/ 5159 h 330200"/>
                  <a:gd name="connsiteX120" fmla="*/ 108744 w 217488"/>
                  <a:gd name="connsiteY120"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17488" h="330200">
                    <a:moveTo>
                      <a:pt x="153811" y="134937"/>
                    </a:moveTo>
                    <a:cubicBezTo>
                      <a:pt x="156281" y="134937"/>
                      <a:pt x="158750" y="137514"/>
                      <a:pt x="158750" y="140091"/>
                    </a:cubicBezTo>
                    <a:cubicBezTo>
                      <a:pt x="158750" y="140091"/>
                      <a:pt x="158750" y="140091"/>
                      <a:pt x="158750" y="307584"/>
                    </a:cubicBezTo>
                    <a:cubicBezTo>
                      <a:pt x="158750" y="310160"/>
                      <a:pt x="156281" y="312737"/>
                      <a:pt x="153811" y="312737"/>
                    </a:cubicBezTo>
                    <a:cubicBezTo>
                      <a:pt x="150107" y="312737"/>
                      <a:pt x="147637" y="310160"/>
                      <a:pt x="147637" y="307584"/>
                    </a:cubicBezTo>
                    <a:cubicBezTo>
                      <a:pt x="147637" y="307584"/>
                      <a:pt x="147637" y="307584"/>
                      <a:pt x="147637" y="140091"/>
                    </a:cubicBezTo>
                    <a:cubicBezTo>
                      <a:pt x="147637" y="137514"/>
                      <a:pt x="150107" y="134937"/>
                      <a:pt x="153811" y="134937"/>
                    </a:cubicBezTo>
                    <a:close/>
                    <a:moveTo>
                      <a:pt x="135732" y="134937"/>
                    </a:moveTo>
                    <a:cubicBezTo>
                      <a:pt x="138510" y="134937"/>
                      <a:pt x="141288" y="137514"/>
                      <a:pt x="141288" y="140091"/>
                    </a:cubicBezTo>
                    <a:cubicBezTo>
                      <a:pt x="141288" y="140091"/>
                      <a:pt x="141288" y="140091"/>
                      <a:pt x="141288" y="307584"/>
                    </a:cubicBezTo>
                    <a:cubicBezTo>
                      <a:pt x="141288" y="310160"/>
                      <a:pt x="138510" y="312737"/>
                      <a:pt x="135732" y="312737"/>
                    </a:cubicBezTo>
                    <a:cubicBezTo>
                      <a:pt x="131564" y="312737"/>
                      <a:pt x="130175" y="310160"/>
                      <a:pt x="130175" y="307584"/>
                    </a:cubicBezTo>
                    <a:cubicBezTo>
                      <a:pt x="130175" y="307584"/>
                      <a:pt x="130175" y="307584"/>
                      <a:pt x="130175" y="140091"/>
                    </a:cubicBezTo>
                    <a:cubicBezTo>
                      <a:pt x="130175" y="137514"/>
                      <a:pt x="131564" y="134937"/>
                      <a:pt x="135732" y="134937"/>
                    </a:cubicBezTo>
                    <a:close/>
                    <a:moveTo>
                      <a:pt x="118269" y="134937"/>
                    </a:moveTo>
                    <a:cubicBezTo>
                      <a:pt x="121047" y="134937"/>
                      <a:pt x="123825" y="137514"/>
                      <a:pt x="123825" y="140091"/>
                    </a:cubicBezTo>
                    <a:cubicBezTo>
                      <a:pt x="123825" y="140091"/>
                      <a:pt x="123825" y="140091"/>
                      <a:pt x="123825" y="307584"/>
                    </a:cubicBezTo>
                    <a:cubicBezTo>
                      <a:pt x="123825" y="310160"/>
                      <a:pt x="121047" y="312737"/>
                      <a:pt x="118269" y="312737"/>
                    </a:cubicBezTo>
                    <a:cubicBezTo>
                      <a:pt x="115490" y="312737"/>
                      <a:pt x="112712" y="310160"/>
                      <a:pt x="112712" y="307584"/>
                    </a:cubicBezTo>
                    <a:cubicBezTo>
                      <a:pt x="112712" y="307584"/>
                      <a:pt x="112712" y="307584"/>
                      <a:pt x="112712" y="140091"/>
                    </a:cubicBezTo>
                    <a:cubicBezTo>
                      <a:pt x="112712" y="137514"/>
                      <a:pt x="115490" y="134937"/>
                      <a:pt x="118269" y="134937"/>
                    </a:cubicBezTo>
                    <a:close/>
                    <a:moveTo>
                      <a:pt x="100013" y="134937"/>
                    </a:moveTo>
                    <a:cubicBezTo>
                      <a:pt x="102394" y="134937"/>
                      <a:pt x="104775" y="137514"/>
                      <a:pt x="104775" y="140091"/>
                    </a:cubicBezTo>
                    <a:cubicBezTo>
                      <a:pt x="104775" y="140091"/>
                      <a:pt x="104775" y="140091"/>
                      <a:pt x="104775" y="307584"/>
                    </a:cubicBezTo>
                    <a:cubicBezTo>
                      <a:pt x="104775" y="310160"/>
                      <a:pt x="102394" y="312737"/>
                      <a:pt x="100013" y="312737"/>
                    </a:cubicBezTo>
                    <a:cubicBezTo>
                      <a:pt x="97631" y="312737"/>
                      <a:pt x="95250" y="310160"/>
                      <a:pt x="95250" y="307584"/>
                    </a:cubicBezTo>
                    <a:cubicBezTo>
                      <a:pt x="95250" y="307584"/>
                      <a:pt x="95250" y="307584"/>
                      <a:pt x="95250" y="140091"/>
                    </a:cubicBezTo>
                    <a:cubicBezTo>
                      <a:pt x="95250" y="137514"/>
                      <a:pt x="97631" y="134937"/>
                      <a:pt x="100013" y="134937"/>
                    </a:cubicBezTo>
                    <a:close/>
                    <a:moveTo>
                      <a:pt x="81757" y="134937"/>
                    </a:moveTo>
                    <a:cubicBezTo>
                      <a:pt x="85924" y="134937"/>
                      <a:pt x="87313" y="137514"/>
                      <a:pt x="87313" y="140091"/>
                    </a:cubicBezTo>
                    <a:cubicBezTo>
                      <a:pt x="87313" y="140091"/>
                      <a:pt x="87313" y="140091"/>
                      <a:pt x="87313" y="307584"/>
                    </a:cubicBezTo>
                    <a:cubicBezTo>
                      <a:pt x="87313" y="310160"/>
                      <a:pt x="85924" y="312737"/>
                      <a:pt x="81757" y="312737"/>
                    </a:cubicBezTo>
                    <a:cubicBezTo>
                      <a:pt x="78978" y="312737"/>
                      <a:pt x="76200" y="310160"/>
                      <a:pt x="76200" y="307584"/>
                    </a:cubicBezTo>
                    <a:cubicBezTo>
                      <a:pt x="76200" y="307584"/>
                      <a:pt x="76200" y="307584"/>
                      <a:pt x="76200" y="140091"/>
                    </a:cubicBezTo>
                    <a:cubicBezTo>
                      <a:pt x="76200" y="137514"/>
                      <a:pt x="78978" y="134937"/>
                      <a:pt x="81757" y="134937"/>
                    </a:cubicBezTo>
                    <a:close/>
                    <a:moveTo>
                      <a:pt x="63676" y="134937"/>
                    </a:moveTo>
                    <a:cubicBezTo>
                      <a:pt x="67381" y="134937"/>
                      <a:pt x="69850" y="137514"/>
                      <a:pt x="69850" y="140091"/>
                    </a:cubicBezTo>
                    <a:cubicBezTo>
                      <a:pt x="69850" y="140091"/>
                      <a:pt x="69850" y="140091"/>
                      <a:pt x="69850" y="307584"/>
                    </a:cubicBezTo>
                    <a:cubicBezTo>
                      <a:pt x="69850" y="310160"/>
                      <a:pt x="67381" y="312737"/>
                      <a:pt x="63676" y="312737"/>
                    </a:cubicBezTo>
                    <a:cubicBezTo>
                      <a:pt x="61207" y="312737"/>
                      <a:pt x="58737" y="310160"/>
                      <a:pt x="58737" y="307584"/>
                    </a:cubicBezTo>
                    <a:cubicBezTo>
                      <a:pt x="58737" y="307584"/>
                      <a:pt x="58737" y="307584"/>
                      <a:pt x="58737" y="140091"/>
                    </a:cubicBezTo>
                    <a:cubicBezTo>
                      <a:pt x="58737" y="137514"/>
                      <a:pt x="61207" y="134937"/>
                      <a:pt x="63676" y="134937"/>
                    </a:cubicBezTo>
                    <a:close/>
                    <a:moveTo>
                      <a:pt x="50800" y="127000"/>
                    </a:moveTo>
                    <a:lnTo>
                      <a:pt x="50800" y="319088"/>
                    </a:lnTo>
                    <a:lnTo>
                      <a:pt x="166688" y="319088"/>
                    </a:lnTo>
                    <a:lnTo>
                      <a:pt x="166688" y="127000"/>
                    </a:lnTo>
                    <a:close/>
                    <a:moveTo>
                      <a:pt x="61912" y="71437"/>
                    </a:moveTo>
                    <a:lnTo>
                      <a:pt x="61912" y="115887"/>
                    </a:lnTo>
                    <a:cubicBezTo>
                      <a:pt x="61912" y="115887"/>
                      <a:pt x="61912" y="115887"/>
                      <a:pt x="72319" y="115887"/>
                    </a:cubicBezTo>
                    <a:cubicBezTo>
                      <a:pt x="72319" y="115887"/>
                      <a:pt x="72319" y="115887"/>
                      <a:pt x="72319" y="79281"/>
                    </a:cubicBezTo>
                    <a:cubicBezTo>
                      <a:pt x="72319" y="76666"/>
                      <a:pt x="74921" y="74051"/>
                      <a:pt x="77523" y="74051"/>
                    </a:cubicBezTo>
                    <a:cubicBezTo>
                      <a:pt x="81425" y="74051"/>
                      <a:pt x="84027" y="76666"/>
                      <a:pt x="84027" y="79281"/>
                    </a:cubicBezTo>
                    <a:cubicBezTo>
                      <a:pt x="84027" y="79281"/>
                      <a:pt x="84027" y="79281"/>
                      <a:pt x="84027" y="115887"/>
                    </a:cubicBezTo>
                    <a:cubicBezTo>
                      <a:pt x="84027" y="115887"/>
                      <a:pt x="84027" y="115887"/>
                      <a:pt x="93133" y="115887"/>
                    </a:cubicBezTo>
                    <a:cubicBezTo>
                      <a:pt x="93133" y="115887"/>
                      <a:pt x="93133" y="115887"/>
                      <a:pt x="93133" y="79281"/>
                    </a:cubicBezTo>
                    <a:cubicBezTo>
                      <a:pt x="93133" y="76666"/>
                      <a:pt x="95735" y="74051"/>
                      <a:pt x="98337" y="74051"/>
                    </a:cubicBezTo>
                    <a:cubicBezTo>
                      <a:pt x="100938" y="74051"/>
                      <a:pt x="103540" y="76666"/>
                      <a:pt x="103540" y="79281"/>
                    </a:cubicBezTo>
                    <a:cubicBezTo>
                      <a:pt x="103540" y="79281"/>
                      <a:pt x="103540" y="79281"/>
                      <a:pt x="103540" y="115887"/>
                    </a:cubicBezTo>
                    <a:cubicBezTo>
                      <a:pt x="103540" y="115887"/>
                      <a:pt x="103540" y="115887"/>
                      <a:pt x="113947" y="115887"/>
                    </a:cubicBezTo>
                    <a:cubicBezTo>
                      <a:pt x="113947" y="115887"/>
                      <a:pt x="113947" y="115887"/>
                      <a:pt x="113947" y="79281"/>
                    </a:cubicBezTo>
                    <a:cubicBezTo>
                      <a:pt x="113947" y="76666"/>
                      <a:pt x="116549" y="74051"/>
                      <a:pt x="119151" y="74051"/>
                    </a:cubicBezTo>
                    <a:cubicBezTo>
                      <a:pt x="121752" y="74051"/>
                      <a:pt x="124354" y="76666"/>
                      <a:pt x="124354" y="79281"/>
                    </a:cubicBezTo>
                    <a:cubicBezTo>
                      <a:pt x="124354" y="79281"/>
                      <a:pt x="124354" y="79281"/>
                      <a:pt x="124354" y="115887"/>
                    </a:cubicBezTo>
                    <a:cubicBezTo>
                      <a:pt x="124354" y="115887"/>
                      <a:pt x="124354" y="115887"/>
                      <a:pt x="133460" y="115887"/>
                    </a:cubicBezTo>
                    <a:cubicBezTo>
                      <a:pt x="133460" y="115887"/>
                      <a:pt x="133460" y="115887"/>
                      <a:pt x="133460" y="79281"/>
                    </a:cubicBezTo>
                    <a:cubicBezTo>
                      <a:pt x="133460" y="76666"/>
                      <a:pt x="136062" y="74051"/>
                      <a:pt x="139965" y="74051"/>
                    </a:cubicBezTo>
                    <a:cubicBezTo>
                      <a:pt x="142566" y="74051"/>
                      <a:pt x="145168" y="76666"/>
                      <a:pt x="145168" y="79281"/>
                    </a:cubicBezTo>
                    <a:cubicBezTo>
                      <a:pt x="145168" y="79281"/>
                      <a:pt x="145168" y="79281"/>
                      <a:pt x="145168" y="115887"/>
                    </a:cubicBezTo>
                    <a:cubicBezTo>
                      <a:pt x="145168" y="115887"/>
                      <a:pt x="145168" y="115887"/>
                      <a:pt x="155575" y="115887"/>
                    </a:cubicBezTo>
                    <a:cubicBezTo>
                      <a:pt x="155575" y="115887"/>
                      <a:pt x="155575" y="115887"/>
                      <a:pt x="155575" y="71437"/>
                    </a:cubicBezTo>
                    <a:cubicBezTo>
                      <a:pt x="155575" y="71437"/>
                      <a:pt x="155575" y="71437"/>
                      <a:pt x="61912" y="71437"/>
                    </a:cubicBezTo>
                    <a:close/>
                    <a:moveTo>
                      <a:pt x="77787" y="26987"/>
                    </a:moveTo>
                    <a:lnTo>
                      <a:pt x="77787" y="60325"/>
                    </a:lnTo>
                    <a:cubicBezTo>
                      <a:pt x="77787" y="60325"/>
                      <a:pt x="77787" y="60325"/>
                      <a:pt x="82947" y="60325"/>
                    </a:cubicBezTo>
                    <a:cubicBezTo>
                      <a:pt x="82947" y="60325"/>
                      <a:pt x="82947" y="60325"/>
                      <a:pt x="82947" y="39809"/>
                    </a:cubicBezTo>
                    <a:cubicBezTo>
                      <a:pt x="82947" y="37245"/>
                      <a:pt x="85526" y="34680"/>
                      <a:pt x="88106" y="34680"/>
                    </a:cubicBezTo>
                    <a:cubicBezTo>
                      <a:pt x="91976" y="34680"/>
                      <a:pt x="94555" y="37245"/>
                      <a:pt x="94555" y="39809"/>
                    </a:cubicBezTo>
                    <a:cubicBezTo>
                      <a:pt x="94555" y="39809"/>
                      <a:pt x="94555" y="39809"/>
                      <a:pt x="94555" y="60325"/>
                    </a:cubicBezTo>
                    <a:cubicBezTo>
                      <a:pt x="94555" y="60325"/>
                      <a:pt x="94555" y="60325"/>
                      <a:pt x="103584" y="60325"/>
                    </a:cubicBezTo>
                    <a:cubicBezTo>
                      <a:pt x="103584" y="60325"/>
                      <a:pt x="103584" y="60325"/>
                      <a:pt x="103584" y="39809"/>
                    </a:cubicBezTo>
                    <a:cubicBezTo>
                      <a:pt x="103584" y="37245"/>
                      <a:pt x="106164" y="34680"/>
                      <a:pt x="108744" y="34680"/>
                    </a:cubicBezTo>
                    <a:cubicBezTo>
                      <a:pt x="111323" y="34680"/>
                      <a:pt x="113903" y="37245"/>
                      <a:pt x="113903" y="39809"/>
                    </a:cubicBezTo>
                    <a:cubicBezTo>
                      <a:pt x="113903" y="39809"/>
                      <a:pt x="113903" y="39809"/>
                      <a:pt x="113903" y="60325"/>
                    </a:cubicBezTo>
                    <a:cubicBezTo>
                      <a:pt x="113903" y="60325"/>
                      <a:pt x="113903" y="60325"/>
                      <a:pt x="122932" y="60325"/>
                    </a:cubicBezTo>
                    <a:cubicBezTo>
                      <a:pt x="122932" y="60325"/>
                      <a:pt x="122932" y="60325"/>
                      <a:pt x="122932" y="39809"/>
                    </a:cubicBezTo>
                    <a:cubicBezTo>
                      <a:pt x="122932" y="37245"/>
                      <a:pt x="125512" y="34680"/>
                      <a:pt x="129381" y="34680"/>
                    </a:cubicBezTo>
                    <a:cubicBezTo>
                      <a:pt x="131961" y="34680"/>
                      <a:pt x="134541" y="37245"/>
                      <a:pt x="134541" y="39809"/>
                    </a:cubicBezTo>
                    <a:cubicBezTo>
                      <a:pt x="134541" y="39809"/>
                      <a:pt x="134541" y="39809"/>
                      <a:pt x="134541" y="60325"/>
                    </a:cubicBezTo>
                    <a:cubicBezTo>
                      <a:pt x="134541" y="60325"/>
                      <a:pt x="134541" y="60325"/>
                      <a:pt x="139700" y="60325"/>
                    </a:cubicBezTo>
                    <a:cubicBezTo>
                      <a:pt x="139700" y="60325"/>
                      <a:pt x="139700" y="60325"/>
                      <a:pt x="139700" y="26987"/>
                    </a:cubicBezTo>
                    <a:cubicBezTo>
                      <a:pt x="139700" y="26987"/>
                      <a:pt x="139700" y="26987"/>
                      <a:pt x="77787" y="26987"/>
                    </a:cubicBezTo>
                    <a:close/>
                    <a:moveTo>
                      <a:pt x="108744" y="0"/>
                    </a:moveTo>
                    <a:cubicBezTo>
                      <a:pt x="111333" y="0"/>
                      <a:pt x="113923" y="2579"/>
                      <a:pt x="113923" y="5159"/>
                    </a:cubicBezTo>
                    <a:cubicBezTo>
                      <a:pt x="113923" y="5159"/>
                      <a:pt x="113923" y="5159"/>
                      <a:pt x="113923" y="16768"/>
                    </a:cubicBezTo>
                    <a:cubicBezTo>
                      <a:pt x="113923" y="16768"/>
                      <a:pt x="113923" y="16768"/>
                      <a:pt x="144992" y="16768"/>
                    </a:cubicBezTo>
                    <a:cubicBezTo>
                      <a:pt x="148876" y="16768"/>
                      <a:pt x="151465" y="19347"/>
                      <a:pt x="151465" y="21927"/>
                    </a:cubicBezTo>
                    <a:cubicBezTo>
                      <a:pt x="151465" y="21927"/>
                      <a:pt x="151465" y="21927"/>
                      <a:pt x="151465" y="60622"/>
                    </a:cubicBezTo>
                    <a:cubicBezTo>
                      <a:pt x="151465" y="60622"/>
                      <a:pt x="151465" y="60622"/>
                      <a:pt x="160527" y="60622"/>
                    </a:cubicBezTo>
                    <a:cubicBezTo>
                      <a:pt x="163116" y="60622"/>
                      <a:pt x="165705" y="63202"/>
                      <a:pt x="165705" y="65782"/>
                    </a:cubicBezTo>
                    <a:cubicBezTo>
                      <a:pt x="165705" y="65782"/>
                      <a:pt x="165705" y="65782"/>
                      <a:pt x="165705" y="116086"/>
                    </a:cubicBezTo>
                    <a:cubicBezTo>
                      <a:pt x="165705" y="116086"/>
                      <a:pt x="165705" y="116086"/>
                      <a:pt x="172178" y="116086"/>
                    </a:cubicBezTo>
                    <a:cubicBezTo>
                      <a:pt x="176062" y="116086"/>
                      <a:pt x="178651" y="118665"/>
                      <a:pt x="178651" y="122535"/>
                    </a:cubicBezTo>
                    <a:cubicBezTo>
                      <a:pt x="178651" y="122535"/>
                      <a:pt x="178651" y="122535"/>
                      <a:pt x="178651" y="318592"/>
                    </a:cubicBezTo>
                    <a:cubicBezTo>
                      <a:pt x="178651" y="318592"/>
                      <a:pt x="178651" y="318592"/>
                      <a:pt x="212310" y="318592"/>
                    </a:cubicBezTo>
                    <a:cubicBezTo>
                      <a:pt x="214899" y="318592"/>
                      <a:pt x="217488" y="321171"/>
                      <a:pt x="217488" y="325041"/>
                    </a:cubicBezTo>
                    <a:cubicBezTo>
                      <a:pt x="217488" y="327621"/>
                      <a:pt x="214899" y="330200"/>
                      <a:pt x="212310" y="330200"/>
                    </a:cubicBezTo>
                    <a:cubicBezTo>
                      <a:pt x="212310" y="330200"/>
                      <a:pt x="212310" y="330200"/>
                      <a:pt x="5178" y="330200"/>
                    </a:cubicBezTo>
                    <a:cubicBezTo>
                      <a:pt x="2589" y="330200"/>
                      <a:pt x="0" y="327621"/>
                      <a:pt x="0" y="325041"/>
                    </a:cubicBezTo>
                    <a:cubicBezTo>
                      <a:pt x="0" y="321171"/>
                      <a:pt x="2589" y="318592"/>
                      <a:pt x="5178" y="318592"/>
                    </a:cubicBezTo>
                    <a:cubicBezTo>
                      <a:pt x="5178" y="318592"/>
                      <a:pt x="5178" y="318592"/>
                      <a:pt x="38837" y="318592"/>
                    </a:cubicBezTo>
                    <a:cubicBezTo>
                      <a:pt x="38837" y="318592"/>
                      <a:pt x="38837" y="318592"/>
                      <a:pt x="38837" y="122535"/>
                    </a:cubicBezTo>
                    <a:cubicBezTo>
                      <a:pt x="38837" y="118665"/>
                      <a:pt x="41426" y="116086"/>
                      <a:pt x="45310" y="116086"/>
                    </a:cubicBezTo>
                    <a:cubicBezTo>
                      <a:pt x="45310" y="116086"/>
                      <a:pt x="45310" y="116086"/>
                      <a:pt x="51783" y="116086"/>
                    </a:cubicBezTo>
                    <a:cubicBezTo>
                      <a:pt x="51783" y="116086"/>
                      <a:pt x="51783" y="116086"/>
                      <a:pt x="51783" y="65782"/>
                    </a:cubicBezTo>
                    <a:cubicBezTo>
                      <a:pt x="51783" y="63202"/>
                      <a:pt x="54372" y="60622"/>
                      <a:pt x="56961" y="60622"/>
                    </a:cubicBezTo>
                    <a:cubicBezTo>
                      <a:pt x="56961" y="60622"/>
                      <a:pt x="56961" y="60622"/>
                      <a:pt x="66023" y="60622"/>
                    </a:cubicBezTo>
                    <a:cubicBezTo>
                      <a:pt x="66023" y="60622"/>
                      <a:pt x="66023" y="60622"/>
                      <a:pt x="66023" y="21927"/>
                    </a:cubicBezTo>
                    <a:cubicBezTo>
                      <a:pt x="66023" y="19347"/>
                      <a:pt x="68613" y="16768"/>
                      <a:pt x="72496" y="16768"/>
                    </a:cubicBezTo>
                    <a:cubicBezTo>
                      <a:pt x="72496" y="16768"/>
                      <a:pt x="72496" y="16768"/>
                      <a:pt x="103566" y="16768"/>
                    </a:cubicBezTo>
                    <a:cubicBezTo>
                      <a:pt x="103566" y="16768"/>
                      <a:pt x="103566" y="16768"/>
                      <a:pt x="103566" y="5159"/>
                    </a:cubicBezTo>
                    <a:cubicBezTo>
                      <a:pt x="103566" y="2579"/>
                      <a:pt x="106155" y="0"/>
                      <a:pt x="108744"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cs typeface="+mn-ea"/>
                  <a:sym typeface="+mn-lt"/>
                </a:endParaRPr>
              </a:p>
            </p:txBody>
          </p:sp>
          <p:sp>
            <p:nvSpPr>
              <p:cNvPr id="28" name="Freeform: Shape 27">
                <a:extLst>
                  <a:ext uri="{FF2B5EF4-FFF2-40B4-BE49-F238E27FC236}">
                    <a16:creationId xmlns:a16="http://schemas.microsoft.com/office/drawing/2014/main" id="{C5F7990D-4283-49E1-9DBE-4DD41426F60E}"/>
                  </a:ext>
                </a:extLst>
              </p:cNvPr>
              <p:cNvSpPr/>
              <p:nvPr/>
            </p:nvSpPr>
            <p:spPr>
              <a:xfrm>
                <a:off x="194182" y="4893268"/>
                <a:ext cx="1102842" cy="1213129"/>
              </a:xfrm>
              <a:custGeom>
                <a:avLst/>
                <a:gdLst>
                  <a:gd name="connsiteX0" fmla="*/ 44609 w 301625"/>
                  <a:gd name="connsiteY0" fmla="*/ 242888 h 331788"/>
                  <a:gd name="connsiteX1" fmla="*/ 160465 w 301625"/>
                  <a:gd name="connsiteY1" fmla="*/ 242888 h 331788"/>
                  <a:gd name="connsiteX2" fmla="*/ 168275 w 301625"/>
                  <a:gd name="connsiteY2" fmla="*/ 250682 h 331788"/>
                  <a:gd name="connsiteX3" fmla="*/ 160465 w 301625"/>
                  <a:gd name="connsiteY3" fmla="*/ 257176 h 331788"/>
                  <a:gd name="connsiteX4" fmla="*/ 44609 w 301625"/>
                  <a:gd name="connsiteY4" fmla="*/ 257176 h 331788"/>
                  <a:gd name="connsiteX5" fmla="*/ 38100 w 301625"/>
                  <a:gd name="connsiteY5" fmla="*/ 250682 h 331788"/>
                  <a:gd name="connsiteX6" fmla="*/ 44609 w 301625"/>
                  <a:gd name="connsiteY6" fmla="*/ 242888 h 331788"/>
                  <a:gd name="connsiteX7" fmla="*/ 44609 w 301625"/>
                  <a:gd name="connsiteY7" fmla="*/ 195263 h 331788"/>
                  <a:gd name="connsiteX8" fmla="*/ 160465 w 301625"/>
                  <a:gd name="connsiteY8" fmla="*/ 195263 h 331788"/>
                  <a:gd name="connsiteX9" fmla="*/ 168275 w 301625"/>
                  <a:gd name="connsiteY9" fmla="*/ 202191 h 331788"/>
                  <a:gd name="connsiteX10" fmla="*/ 160465 w 301625"/>
                  <a:gd name="connsiteY10" fmla="*/ 207963 h 331788"/>
                  <a:gd name="connsiteX11" fmla="*/ 44609 w 301625"/>
                  <a:gd name="connsiteY11" fmla="*/ 207963 h 331788"/>
                  <a:gd name="connsiteX12" fmla="*/ 38100 w 301625"/>
                  <a:gd name="connsiteY12" fmla="*/ 202191 h 331788"/>
                  <a:gd name="connsiteX13" fmla="*/ 44609 w 301625"/>
                  <a:gd name="connsiteY13" fmla="*/ 195263 h 331788"/>
                  <a:gd name="connsiteX14" fmla="*/ 44609 w 301625"/>
                  <a:gd name="connsiteY14" fmla="*/ 146050 h 331788"/>
                  <a:gd name="connsiteX15" fmla="*/ 160465 w 301625"/>
                  <a:gd name="connsiteY15" fmla="*/ 146050 h 331788"/>
                  <a:gd name="connsiteX16" fmla="*/ 168275 w 301625"/>
                  <a:gd name="connsiteY16" fmla="*/ 153844 h 331788"/>
                  <a:gd name="connsiteX17" fmla="*/ 160465 w 301625"/>
                  <a:gd name="connsiteY17" fmla="*/ 160338 h 331788"/>
                  <a:gd name="connsiteX18" fmla="*/ 44609 w 301625"/>
                  <a:gd name="connsiteY18" fmla="*/ 160338 h 331788"/>
                  <a:gd name="connsiteX19" fmla="*/ 38100 w 301625"/>
                  <a:gd name="connsiteY19" fmla="*/ 153844 h 331788"/>
                  <a:gd name="connsiteX20" fmla="*/ 44609 w 301625"/>
                  <a:gd name="connsiteY20" fmla="*/ 146050 h 331788"/>
                  <a:gd name="connsiteX21" fmla="*/ 206375 w 301625"/>
                  <a:gd name="connsiteY21" fmla="*/ 125413 h 331788"/>
                  <a:gd name="connsiteX22" fmla="*/ 206375 w 301625"/>
                  <a:gd name="connsiteY22" fmla="*/ 317501 h 331788"/>
                  <a:gd name="connsiteX23" fmla="*/ 287338 w 301625"/>
                  <a:gd name="connsiteY23" fmla="*/ 317501 h 331788"/>
                  <a:gd name="connsiteX24" fmla="*/ 287338 w 301625"/>
                  <a:gd name="connsiteY24" fmla="*/ 125413 h 331788"/>
                  <a:gd name="connsiteX25" fmla="*/ 44609 w 301625"/>
                  <a:gd name="connsiteY25" fmla="*/ 98425 h 331788"/>
                  <a:gd name="connsiteX26" fmla="*/ 160465 w 301625"/>
                  <a:gd name="connsiteY26" fmla="*/ 98425 h 331788"/>
                  <a:gd name="connsiteX27" fmla="*/ 168275 w 301625"/>
                  <a:gd name="connsiteY27" fmla="*/ 104920 h 331788"/>
                  <a:gd name="connsiteX28" fmla="*/ 160465 w 301625"/>
                  <a:gd name="connsiteY28" fmla="*/ 112713 h 331788"/>
                  <a:gd name="connsiteX29" fmla="*/ 44609 w 301625"/>
                  <a:gd name="connsiteY29" fmla="*/ 112713 h 331788"/>
                  <a:gd name="connsiteX30" fmla="*/ 38100 w 301625"/>
                  <a:gd name="connsiteY30" fmla="*/ 104920 h 331788"/>
                  <a:gd name="connsiteX31" fmla="*/ 44609 w 301625"/>
                  <a:gd name="connsiteY31" fmla="*/ 98425 h 331788"/>
                  <a:gd name="connsiteX32" fmla="*/ 44609 w 301625"/>
                  <a:gd name="connsiteY32" fmla="*/ 50800 h 331788"/>
                  <a:gd name="connsiteX33" fmla="*/ 160465 w 301625"/>
                  <a:gd name="connsiteY33" fmla="*/ 50800 h 331788"/>
                  <a:gd name="connsiteX34" fmla="*/ 168275 w 301625"/>
                  <a:gd name="connsiteY34" fmla="*/ 57295 h 331788"/>
                  <a:gd name="connsiteX35" fmla="*/ 160465 w 301625"/>
                  <a:gd name="connsiteY35" fmla="*/ 65088 h 331788"/>
                  <a:gd name="connsiteX36" fmla="*/ 44609 w 301625"/>
                  <a:gd name="connsiteY36" fmla="*/ 65088 h 331788"/>
                  <a:gd name="connsiteX37" fmla="*/ 38100 w 301625"/>
                  <a:gd name="connsiteY37" fmla="*/ 57295 h 331788"/>
                  <a:gd name="connsiteX38" fmla="*/ 44609 w 301625"/>
                  <a:gd name="connsiteY38" fmla="*/ 50800 h 331788"/>
                  <a:gd name="connsiteX39" fmla="*/ 14287 w 301625"/>
                  <a:gd name="connsiteY39" fmla="*/ 14288 h 331788"/>
                  <a:gd name="connsiteX40" fmla="*/ 14287 w 301625"/>
                  <a:gd name="connsiteY40" fmla="*/ 317501 h 331788"/>
                  <a:gd name="connsiteX41" fmla="*/ 192087 w 301625"/>
                  <a:gd name="connsiteY41" fmla="*/ 317501 h 331788"/>
                  <a:gd name="connsiteX42" fmla="*/ 192087 w 301625"/>
                  <a:gd name="connsiteY42" fmla="*/ 14288 h 331788"/>
                  <a:gd name="connsiteX43" fmla="*/ 7734 w 301625"/>
                  <a:gd name="connsiteY43" fmla="*/ 0 h 331788"/>
                  <a:gd name="connsiteX44" fmla="*/ 198506 w 301625"/>
                  <a:gd name="connsiteY44" fmla="*/ 0 h 331788"/>
                  <a:gd name="connsiteX45" fmla="*/ 206240 w 301625"/>
                  <a:gd name="connsiteY45" fmla="*/ 6480 h 331788"/>
                  <a:gd name="connsiteX46" fmla="*/ 206240 w 301625"/>
                  <a:gd name="connsiteY46" fmla="*/ 112756 h 331788"/>
                  <a:gd name="connsiteX47" fmla="*/ 293891 w 301625"/>
                  <a:gd name="connsiteY47" fmla="*/ 112756 h 331788"/>
                  <a:gd name="connsiteX48" fmla="*/ 301625 w 301625"/>
                  <a:gd name="connsiteY48" fmla="*/ 119237 h 331788"/>
                  <a:gd name="connsiteX49" fmla="*/ 301625 w 301625"/>
                  <a:gd name="connsiteY49" fmla="*/ 325308 h 331788"/>
                  <a:gd name="connsiteX50" fmla="*/ 293891 w 301625"/>
                  <a:gd name="connsiteY50" fmla="*/ 331788 h 331788"/>
                  <a:gd name="connsiteX51" fmla="*/ 7734 w 301625"/>
                  <a:gd name="connsiteY51" fmla="*/ 331788 h 331788"/>
                  <a:gd name="connsiteX52" fmla="*/ 0 w 301625"/>
                  <a:gd name="connsiteY52" fmla="*/ 325308 h 331788"/>
                  <a:gd name="connsiteX53" fmla="*/ 0 w 301625"/>
                  <a:gd name="connsiteY53" fmla="*/ 6480 h 331788"/>
                  <a:gd name="connsiteX54" fmla="*/ 7734 w 301625"/>
                  <a:gd name="connsiteY54"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1625" h="331788">
                    <a:moveTo>
                      <a:pt x="44609" y="242888"/>
                    </a:moveTo>
                    <a:cubicBezTo>
                      <a:pt x="160465" y="242888"/>
                      <a:pt x="160465" y="242888"/>
                      <a:pt x="160465" y="242888"/>
                    </a:cubicBezTo>
                    <a:cubicBezTo>
                      <a:pt x="164370" y="242888"/>
                      <a:pt x="168275" y="246785"/>
                      <a:pt x="168275" y="250682"/>
                    </a:cubicBezTo>
                    <a:cubicBezTo>
                      <a:pt x="168275" y="254578"/>
                      <a:pt x="164370" y="257176"/>
                      <a:pt x="160465" y="257176"/>
                    </a:cubicBezTo>
                    <a:cubicBezTo>
                      <a:pt x="44609" y="257176"/>
                      <a:pt x="44609" y="257176"/>
                      <a:pt x="44609" y="257176"/>
                    </a:cubicBezTo>
                    <a:cubicBezTo>
                      <a:pt x="40704" y="257176"/>
                      <a:pt x="38100" y="254578"/>
                      <a:pt x="38100" y="250682"/>
                    </a:cubicBezTo>
                    <a:cubicBezTo>
                      <a:pt x="38100" y="246785"/>
                      <a:pt x="40704" y="242888"/>
                      <a:pt x="44609" y="242888"/>
                    </a:cubicBezTo>
                    <a:close/>
                    <a:moveTo>
                      <a:pt x="44609" y="195263"/>
                    </a:moveTo>
                    <a:cubicBezTo>
                      <a:pt x="160465" y="195263"/>
                      <a:pt x="160465" y="195263"/>
                      <a:pt x="160465" y="195263"/>
                    </a:cubicBezTo>
                    <a:cubicBezTo>
                      <a:pt x="164370" y="195263"/>
                      <a:pt x="168275" y="198727"/>
                      <a:pt x="168275" y="202191"/>
                    </a:cubicBezTo>
                    <a:cubicBezTo>
                      <a:pt x="168275" y="205654"/>
                      <a:pt x="164370" y="207963"/>
                      <a:pt x="160465" y="207963"/>
                    </a:cubicBezTo>
                    <a:cubicBezTo>
                      <a:pt x="44609" y="207963"/>
                      <a:pt x="44609" y="207963"/>
                      <a:pt x="44609" y="207963"/>
                    </a:cubicBezTo>
                    <a:cubicBezTo>
                      <a:pt x="40704" y="207963"/>
                      <a:pt x="38100" y="205654"/>
                      <a:pt x="38100" y="202191"/>
                    </a:cubicBezTo>
                    <a:cubicBezTo>
                      <a:pt x="38100" y="198727"/>
                      <a:pt x="40704" y="195263"/>
                      <a:pt x="44609" y="195263"/>
                    </a:cubicBezTo>
                    <a:close/>
                    <a:moveTo>
                      <a:pt x="44609" y="146050"/>
                    </a:moveTo>
                    <a:cubicBezTo>
                      <a:pt x="160465" y="146050"/>
                      <a:pt x="160465" y="146050"/>
                      <a:pt x="160465" y="146050"/>
                    </a:cubicBezTo>
                    <a:cubicBezTo>
                      <a:pt x="164370" y="146050"/>
                      <a:pt x="168275" y="149947"/>
                      <a:pt x="168275" y="153844"/>
                    </a:cubicBezTo>
                    <a:cubicBezTo>
                      <a:pt x="168275" y="157740"/>
                      <a:pt x="164370" y="160338"/>
                      <a:pt x="160465" y="160338"/>
                    </a:cubicBezTo>
                    <a:cubicBezTo>
                      <a:pt x="44609" y="160338"/>
                      <a:pt x="44609" y="160338"/>
                      <a:pt x="44609" y="160338"/>
                    </a:cubicBezTo>
                    <a:cubicBezTo>
                      <a:pt x="40704" y="160338"/>
                      <a:pt x="38100" y="157740"/>
                      <a:pt x="38100" y="153844"/>
                    </a:cubicBezTo>
                    <a:cubicBezTo>
                      <a:pt x="38100" y="149947"/>
                      <a:pt x="40704" y="146050"/>
                      <a:pt x="44609" y="146050"/>
                    </a:cubicBezTo>
                    <a:close/>
                    <a:moveTo>
                      <a:pt x="206375" y="125413"/>
                    </a:moveTo>
                    <a:lnTo>
                      <a:pt x="206375" y="317501"/>
                    </a:lnTo>
                    <a:lnTo>
                      <a:pt x="287338" y="317501"/>
                    </a:lnTo>
                    <a:lnTo>
                      <a:pt x="287338" y="125413"/>
                    </a:lnTo>
                    <a:close/>
                    <a:moveTo>
                      <a:pt x="44609" y="98425"/>
                    </a:moveTo>
                    <a:cubicBezTo>
                      <a:pt x="160465" y="98425"/>
                      <a:pt x="160465" y="98425"/>
                      <a:pt x="160465" y="98425"/>
                    </a:cubicBezTo>
                    <a:cubicBezTo>
                      <a:pt x="164370" y="98425"/>
                      <a:pt x="168275" y="101023"/>
                      <a:pt x="168275" y="104920"/>
                    </a:cubicBezTo>
                    <a:cubicBezTo>
                      <a:pt x="168275" y="108817"/>
                      <a:pt x="164370" y="112713"/>
                      <a:pt x="160465" y="112713"/>
                    </a:cubicBezTo>
                    <a:cubicBezTo>
                      <a:pt x="44609" y="112713"/>
                      <a:pt x="44609" y="112713"/>
                      <a:pt x="44609" y="112713"/>
                    </a:cubicBezTo>
                    <a:cubicBezTo>
                      <a:pt x="40704" y="112713"/>
                      <a:pt x="38100" y="108817"/>
                      <a:pt x="38100" y="104920"/>
                    </a:cubicBezTo>
                    <a:cubicBezTo>
                      <a:pt x="38100" y="101023"/>
                      <a:pt x="40704" y="98425"/>
                      <a:pt x="44609" y="98425"/>
                    </a:cubicBezTo>
                    <a:close/>
                    <a:moveTo>
                      <a:pt x="44609" y="50800"/>
                    </a:moveTo>
                    <a:cubicBezTo>
                      <a:pt x="160465" y="50800"/>
                      <a:pt x="160465" y="50800"/>
                      <a:pt x="160465" y="50800"/>
                    </a:cubicBezTo>
                    <a:cubicBezTo>
                      <a:pt x="164370" y="50800"/>
                      <a:pt x="168275" y="53398"/>
                      <a:pt x="168275" y="57295"/>
                    </a:cubicBezTo>
                    <a:cubicBezTo>
                      <a:pt x="168275" y="61192"/>
                      <a:pt x="164370" y="65088"/>
                      <a:pt x="160465" y="65088"/>
                    </a:cubicBezTo>
                    <a:cubicBezTo>
                      <a:pt x="44609" y="65088"/>
                      <a:pt x="44609" y="65088"/>
                      <a:pt x="44609" y="65088"/>
                    </a:cubicBezTo>
                    <a:cubicBezTo>
                      <a:pt x="40704" y="65088"/>
                      <a:pt x="38100" y="61192"/>
                      <a:pt x="38100" y="57295"/>
                    </a:cubicBezTo>
                    <a:cubicBezTo>
                      <a:pt x="38100" y="53398"/>
                      <a:pt x="40704" y="50800"/>
                      <a:pt x="44609" y="50800"/>
                    </a:cubicBezTo>
                    <a:close/>
                    <a:moveTo>
                      <a:pt x="14287" y="14288"/>
                    </a:moveTo>
                    <a:lnTo>
                      <a:pt x="14287" y="317501"/>
                    </a:lnTo>
                    <a:lnTo>
                      <a:pt x="192087" y="317501"/>
                    </a:lnTo>
                    <a:lnTo>
                      <a:pt x="192087" y="14288"/>
                    </a:lnTo>
                    <a:close/>
                    <a:moveTo>
                      <a:pt x="7734" y="0"/>
                    </a:moveTo>
                    <a:cubicBezTo>
                      <a:pt x="198506" y="0"/>
                      <a:pt x="198506" y="0"/>
                      <a:pt x="198506" y="0"/>
                    </a:cubicBezTo>
                    <a:cubicBezTo>
                      <a:pt x="202373" y="0"/>
                      <a:pt x="206240" y="2592"/>
                      <a:pt x="206240" y="6480"/>
                    </a:cubicBezTo>
                    <a:cubicBezTo>
                      <a:pt x="206240" y="112756"/>
                      <a:pt x="206240" y="112756"/>
                      <a:pt x="206240" y="112756"/>
                    </a:cubicBezTo>
                    <a:cubicBezTo>
                      <a:pt x="293891" y="112756"/>
                      <a:pt x="293891" y="112756"/>
                      <a:pt x="293891" y="112756"/>
                    </a:cubicBezTo>
                    <a:cubicBezTo>
                      <a:pt x="297758" y="112756"/>
                      <a:pt x="301625" y="115348"/>
                      <a:pt x="301625" y="119237"/>
                    </a:cubicBezTo>
                    <a:cubicBezTo>
                      <a:pt x="301625" y="325308"/>
                      <a:pt x="301625" y="325308"/>
                      <a:pt x="301625" y="325308"/>
                    </a:cubicBezTo>
                    <a:cubicBezTo>
                      <a:pt x="301625" y="329196"/>
                      <a:pt x="297758" y="331788"/>
                      <a:pt x="293891" y="331788"/>
                    </a:cubicBezTo>
                    <a:cubicBezTo>
                      <a:pt x="7734" y="331788"/>
                      <a:pt x="7734" y="331788"/>
                      <a:pt x="7734" y="331788"/>
                    </a:cubicBezTo>
                    <a:cubicBezTo>
                      <a:pt x="3867" y="331788"/>
                      <a:pt x="0" y="329196"/>
                      <a:pt x="0" y="325308"/>
                    </a:cubicBezTo>
                    <a:cubicBezTo>
                      <a:pt x="0" y="6480"/>
                      <a:pt x="0" y="6480"/>
                      <a:pt x="0" y="6480"/>
                    </a:cubicBezTo>
                    <a:cubicBezTo>
                      <a:pt x="0" y="2592"/>
                      <a:pt x="3867" y="0"/>
                      <a:pt x="773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cs typeface="+mn-ea"/>
                  <a:sym typeface="+mn-lt"/>
                </a:endParaRPr>
              </a:p>
            </p:txBody>
          </p:sp>
          <p:sp>
            <p:nvSpPr>
              <p:cNvPr id="29" name="Freeform: Shape 28">
                <a:extLst>
                  <a:ext uri="{FF2B5EF4-FFF2-40B4-BE49-F238E27FC236}">
                    <a16:creationId xmlns:a16="http://schemas.microsoft.com/office/drawing/2014/main" id="{B9C6F9D3-98AF-4A52-B7E3-3E903EAA9874}"/>
                  </a:ext>
                </a:extLst>
              </p:cNvPr>
              <p:cNvSpPr/>
              <p:nvPr/>
            </p:nvSpPr>
            <p:spPr>
              <a:xfrm>
                <a:off x="-515764" y="5190676"/>
                <a:ext cx="644073" cy="915722"/>
              </a:xfrm>
              <a:custGeom>
                <a:avLst/>
                <a:gdLst>
                  <a:gd name="connsiteX0" fmla="*/ 166687 w 233363"/>
                  <a:gd name="connsiteY0" fmla="*/ 282575 h 331788"/>
                  <a:gd name="connsiteX1" fmla="*/ 166687 w 233363"/>
                  <a:gd name="connsiteY1" fmla="*/ 293688 h 331788"/>
                  <a:gd name="connsiteX2" fmla="*/ 190500 w 233363"/>
                  <a:gd name="connsiteY2" fmla="*/ 293688 h 331788"/>
                  <a:gd name="connsiteX3" fmla="*/ 190500 w 233363"/>
                  <a:gd name="connsiteY3" fmla="*/ 282575 h 331788"/>
                  <a:gd name="connsiteX4" fmla="*/ 104775 w 233363"/>
                  <a:gd name="connsiteY4" fmla="*/ 282575 h 331788"/>
                  <a:gd name="connsiteX5" fmla="*/ 104775 w 233363"/>
                  <a:gd name="connsiteY5" fmla="*/ 319088 h 331788"/>
                  <a:gd name="connsiteX6" fmla="*/ 130175 w 233363"/>
                  <a:gd name="connsiteY6" fmla="*/ 319088 h 331788"/>
                  <a:gd name="connsiteX7" fmla="*/ 130175 w 233363"/>
                  <a:gd name="connsiteY7" fmla="*/ 282575 h 331788"/>
                  <a:gd name="connsiteX8" fmla="*/ 42862 w 233363"/>
                  <a:gd name="connsiteY8" fmla="*/ 282575 h 331788"/>
                  <a:gd name="connsiteX9" fmla="*/ 42862 w 233363"/>
                  <a:gd name="connsiteY9" fmla="*/ 293688 h 331788"/>
                  <a:gd name="connsiteX10" fmla="*/ 68262 w 233363"/>
                  <a:gd name="connsiteY10" fmla="*/ 293688 h 331788"/>
                  <a:gd name="connsiteX11" fmla="*/ 68262 w 233363"/>
                  <a:gd name="connsiteY11" fmla="*/ 282575 h 331788"/>
                  <a:gd name="connsiteX12" fmla="*/ 159167 w 233363"/>
                  <a:gd name="connsiteY12" fmla="*/ 269875 h 331788"/>
                  <a:gd name="connsiteX13" fmla="*/ 196725 w 233363"/>
                  <a:gd name="connsiteY13" fmla="*/ 269875 h 331788"/>
                  <a:gd name="connsiteX14" fmla="*/ 203200 w 233363"/>
                  <a:gd name="connsiteY14" fmla="*/ 275091 h 331788"/>
                  <a:gd name="connsiteX15" fmla="*/ 203200 w 233363"/>
                  <a:gd name="connsiteY15" fmla="*/ 299868 h 331788"/>
                  <a:gd name="connsiteX16" fmla="*/ 196725 w 233363"/>
                  <a:gd name="connsiteY16" fmla="*/ 306388 h 331788"/>
                  <a:gd name="connsiteX17" fmla="*/ 159167 w 233363"/>
                  <a:gd name="connsiteY17" fmla="*/ 306388 h 331788"/>
                  <a:gd name="connsiteX18" fmla="*/ 153987 w 233363"/>
                  <a:gd name="connsiteY18" fmla="*/ 299868 h 331788"/>
                  <a:gd name="connsiteX19" fmla="*/ 153987 w 233363"/>
                  <a:gd name="connsiteY19" fmla="*/ 275091 h 331788"/>
                  <a:gd name="connsiteX20" fmla="*/ 159167 w 233363"/>
                  <a:gd name="connsiteY20" fmla="*/ 269875 h 331788"/>
                  <a:gd name="connsiteX21" fmla="*/ 38225 w 233363"/>
                  <a:gd name="connsiteY21" fmla="*/ 269875 h 331788"/>
                  <a:gd name="connsiteX22" fmla="*/ 74487 w 233363"/>
                  <a:gd name="connsiteY22" fmla="*/ 269875 h 331788"/>
                  <a:gd name="connsiteX23" fmla="*/ 80963 w 233363"/>
                  <a:gd name="connsiteY23" fmla="*/ 275091 h 331788"/>
                  <a:gd name="connsiteX24" fmla="*/ 80963 w 233363"/>
                  <a:gd name="connsiteY24" fmla="*/ 299868 h 331788"/>
                  <a:gd name="connsiteX25" fmla="*/ 74487 w 233363"/>
                  <a:gd name="connsiteY25" fmla="*/ 306388 h 331788"/>
                  <a:gd name="connsiteX26" fmla="*/ 38225 w 233363"/>
                  <a:gd name="connsiteY26" fmla="*/ 306388 h 331788"/>
                  <a:gd name="connsiteX27" fmla="*/ 31750 w 233363"/>
                  <a:gd name="connsiteY27" fmla="*/ 299868 h 331788"/>
                  <a:gd name="connsiteX28" fmla="*/ 31750 w 233363"/>
                  <a:gd name="connsiteY28" fmla="*/ 275091 h 331788"/>
                  <a:gd name="connsiteX29" fmla="*/ 38225 w 233363"/>
                  <a:gd name="connsiteY29" fmla="*/ 269875 h 331788"/>
                  <a:gd name="connsiteX30" fmla="*/ 166687 w 233363"/>
                  <a:gd name="connsiteY30" fmla="*/ 233362 h 331788"/>
                  <a:gd name="connsiteX31" fmla="*/ 166687 w 233363"/>
                  <a:gd name="connsiteY31" fmla="*/ 246062 h 331788"/>
                  <a:gd name="connsiteX32" fmla="*/ 190500 w 233363"/>
                  <a:gd name="connsiteY32" fmla="*/ 246062 h 331788"/>
                  <a:gd name="connsiteX33" fmla="*/ 190500 w 233363"/>
                  <a:gd name="connsiteY33" fmla="*/ 233362 h 331788"/>
                  <a:gd name="connsiteX34" fmla="*/ 104775 w 233363"/>
                  <a:gd name="connsiteY34" fmla="*/ 233362 h 331788"/>
                  <a:gd name="connsiteX35" fmla="*/ 104775 w 233363"/>
                  <a:gd name="connsiteY35" fmla="*/ 246062 h 331788"/>
                  <a:gd name="connsiteX36" fmla="*/ 130175 w 233363"/>
                  <a:gd name="connsiteY36" fmla="*/ 246062 h 331788"/>
                  <a:gd name="connsiteX37" fmla="*/ 130175 w 233363"/>
                  <a:gd name="connsiteY37" fmla="*/ 233362 h 331788"/>
                  <a:gd name="connsiteX38" fmla="*/ 42862 w 233363"/>
                  <a:gd name="connsiteY38" fmla="*/ 233362 h 331788"/>
                  <a:gd name="connsiteX39" fmla="*/ 42862 w 233363"/>
                  <a:gd name="connsiteY39" fmla="*/ 246062 h 331788"/>
                  <a:gd name="connsiteX40" fmla="*/ 68262 w 233363"/>
                  <a:gd name="connsiteY40" fmla="*/ 246062 h 331788"/>
                  <a:gd name="connsiteX41" fmla="*/ 68262 w 233363"/>
                  <a:gd name="connsiteY41" fmla="*/ 233362 h 331788"/>
                  <a:gd name="connsiteX42" fmla="*/ 159167 w 233363"/>
                  <a:gd name="connsiteY42" fmla="*/ 220662 h 331788"/>
                  <a:gd name="connsiteX43" fmla="*/ 196725 w 233363"/>
                  <a:gd name="connsiteY43" fmla="*/ 220662 h 331788"/>
                  <a:gd name="connsiteX44" fmla="*/ 203200 w 233363"/>
                  <a:gd name="connsiteY44" fmla="*/ 227182 h 331788"/>
                  <a:gd name="connsiteX45" fmla="*/ 203200 w 233363"/>
                  <a:gd name="connsiteY45" fmla="*/ 250655 h 331788"/>
                  <a:gd name="connsiteX46" fmla="*/ 196725 w 233363"/>
                  <a:gd name="connsiteY46" fmla="*/ 257175 h 331788"/>
                  <a:gd name="connsiteX47" fmla="*/ 159167 w 233363"/>
                  <a:gd name="connsiteY47" fmla="*/ 257175 h 331788"/>
                  <a:gd name="connsiteX48" fmla="*/ 153987 w 233363"/>
                  <a:gd name="connsiteY48" fmla="*/ 250655 h 331788"/>
                  <a:gd name="connsiteX49" fmla="*/ 153987 w 233363"/>
                  <a:gd name="connsiteY49" fmla="*/ 227182 h 331788"/>
                  <a:gd name="connsiteX50" fmla="*/ 159167 w 233363"/>
                  <a:gd name="connsiteY50" fmla="*/ 220662 h 331788"/>
                  <a:gd name="connsiteX51" fmla="*/ 98550 w 233363"/>
                  <a:gd name="connsiteY51" fmla="*/ 220662 h 331788"/>
                  <a:gd name="connsiteX52" fmla="*/ 134812 w 233363"/>
                  <a:gd name="connsiteY52" fmla="*/ 220662 h 331788"/>
                  <a:gd name="connsiteX53" fmla="*/ 141288 w 233363"/>
                  <a:gd name="connsiteY53" fmla="*/ 227182 h 331788"/>
                  <a:gd name="connsiteX54" fmla="*/ 141288 w 233363"/>
                  <a:gd name="connsiteY54" fmla="*/ 250655 h 331788"/>
                  <a:gd name="connsiteX55" fmla="*/ 134812 w 233363"/>
                  <a:gd name="connsiteY55" fmla="*/ 257175 h 331788"/>
                  <a:gd name="connsiteX56" fmla="*/ 98550 w 233363"/>
                  <a:gd name="connsiteY56" fmla="*/ 257175 h 331788"/>
                  <a:gd name="connsiteX57" fmla="*/ 92075 w 233363"/>
                  <a:gd name="connsiteY57" fmla="*/ 250655 h 331788"/>
                  <a:gd name="connsiteX58" fmla="*/ 92075 w 233363"/>
                  <a:gd name="connsiteY58" fmla="*/ 227182 h 331788"/>
                  <a:gd name="connsiteX59" fmla="*/ 98550 w 233363"/>
                  <a:gd name="connsiteY59" fmla="*/ 220662 h 331788"/>
                  <a:gd name="connsiteX60" fmla="*/ 38225 w 233363"/>
                  <a:gd name="connsiteY60" fmla="*/ 220662 h 331788"/>
                  <a:gd name="connsiteX61" fmla="*/ 74487 w 233363"/>
                  <a:gd name="connsiteY61" fmla="*/ 220662 h 331788"/>
                  <a:gd name="connsiteX62" fmla="*/ 80963 w 233363"/>
                  <a:gd name="connsiteY62" fmla="*/ 227182 h 331788"/>
                  <a:gd name="connsiteX63" fmla="*/ 80963 w 233363"/>
                  <a:gd name="connsiteY63" fmla="*/ 250655 h 331788"/>
                  <a:gd name="connsiteX64" fmla="*/ 74487 w 233363"/>
                  <a:gd name="connsiteY64" fmla="*/ 257175 h 331788"/>
                  <a:gd name="connsiteX65" fmla="*/ 38225 w 233363"/>
                  <a:gd name="connsiteY65" fmla="*/ 257175 h 331788"/>
                  <a:gd name="connsiteX66" fmla="*/ 31750 w 233363"/>
                  <a:gd name="connsiteY66" fmla="*/ 250655 h 331788"/>
                  <a:gd name="connsiteX67" fmla="*/ 31750 w 233363"/>
                  <a:gd name="connsiteY67" fmla="*/ 227182 h 331788"/>
                  <a:gd name="connsiteX68" fmla="*/ 38225 w 233363"/>
                  <a:gd name="connsiteY68" fmla="*/ 220662 h 331788"/>
                  <a:gd name="connsiteX69" fmla="*/ 166687 w 233363"/>
                  <a:gd name="connsiteY69" fmla="*/ 184149 h 331788"/>
                  <a:gd name="connsiteX70" fmla="*/ 166687 w 233363"/>
                  <a:gd name="connsiteY70" fmla="*/ 196849 h 331788"/>
                  <a:gd name="connsiteX71" fmla="*/ 190500 w 233363"/>
                  <a:gd name="connsiteY71" fmla="*/ 196849 h 331788"/>
                  <a:gd name="connsiteX72" fmla="*/ 190500 w 233363"/>
                  <a:gd name="connsiteY72" fmla="*/ 184149 h 331788"/>
                  <a:gd name="connsiteX73" fmla="*/ 104775 w 233363"/>
                  <a:gd name="connsiteY73" fmla="*/ 184149 h 331788"/>
                  <a:gd name="connsiteX74" fmla="*/ 104775 w 233363"/>
                  <a:gd name="connsiteY74" fmla="*/ 196849 h 331788"/>
                  <a:gd name="connsiteX75" fmla="*/ 130175 w 233363"/>
                  <a:gd name="connsiteY75" fmla="*/ 196849 h 331788"/>
                  <a:gd name="connsiteX76" fmla="*/ 130175 w 233363"/>
                  <a:gd name="connsiteY76" fmla="*/ 184149 h 331788"/>
                  <a:gd name="connsiteX77" fmla="*/ 42862 w 233363"/>
                  <a:gd name="connsiteY77" fmla="*/ 184149 h 331788"/>
                  <a:gd name="connsiteX78" fmla="*/ 42862 w 233363"/>
                  <a:gd name="connsiteY78" fmla="*/ 196849 h 331788"/>
                  <a:gd name="connsiteX79" fmla="*/ 68262 w 233363"/>
                  <a:gd name="connsiteY79" fmla="*/ 196849 h 331788"/>
                  <a:gd name="connsiteX80" fmla="*/ 68262 w 233363"/>
                  <a:gd name="connsiteY80" fmla="*/ 184149 h 331788"/>
                  <a:gd name="connsiteX81" fmla="*/ 38225 w 233363"/>
                  <a:gd name="connsiteY81" fmla="*/ 171450 h 331788"/>
                  <a:gd name="connsiteX82" fmla="*/ 74487 w 233363"/>
                  <a:gd name="connsiteY82" fmla="*/ 171450 h 331788"/>
                  <a:gd name="connsiteX83" fmla="*/ 80963 w 233363"/>
                  <a:gd name="connsiteY83" fmla="*/ 177970 h 331788"/>
                  <a:gd name="connsiteX84" fmla="*/ 80963 w 233363"/>
                  <a:gd name="connsiteY84" fmla="*/ 201443 h 331788"/>
                  <a:gd name="connsiteX85" fmla="*/ 74487 w 233363"/>
                  <a:gd name="connsiteY85" fmla="*/ 207963 h 331788"/>
                  <a:gd name="connsiteX86" fmla="*/ 38225 w 233363"/>
                  <a:gd name="connsiteY86" fmla="*/ 207963 h 331788"/>
                  <a:gd name="connsiteX87" fmla="*/ 31750 w 233363"/>
                  <a:gd name="connsiteY87" fmla="*/ 201443 h 331788"/>
                  <a:gd name="connsiteX88" fmla="*/ 31750 w 233363"/>
                  <a:gd name="connsiteY88" fmla="*/ 177970 h 331788"/>
                  <a:gd name="connsiteX89" fmla="*/ 38225 w 233363"/>
                  <a:gd name="connsiteY89" fmla="*/ 171450 h 331788"/>
                  <a:gd name="connsiteX90" fmla="*/ 159167 w 233363"/>
                  <a:gd name="connsiteY90" fmla="*/ 171449 h 331788"/>
                  <a:gd name="connsiteX91" fmla="*/ 196725 w 233363"/>
                  <a:gd name="connsiteY91" fmla="*/ 171449 h 331788"/>
                  <a:gd name="connsiteX92" fmla="*/ 203200 w 233363"/>
                  <a:gd name="connsiteY92" fmla="*/ 177969 h 331788"/>
                  <a:gd name="connsiteX93" fmla="*/ 203200 w 233363"/>
                  <a:gd name="connsiteY93" fmla="*/ 201442 h 331788"/>
                  <a:gd name="connsiteX94" fmla="*/ 196725 w 233363"/>
                  <a:gd name="connsiteY94" fmla="*/ 207962 h 331788"/>
                  <a:gd name="connsiteX95" fmla="*/ 159167 w 233363"/>
                  <a:gd name="connsiteY95" fmla="*/ 207962 h 331788"/>
                  <a:gd name="connsiteX96" fmla="*/ 153987 w 233363"/>
                  <a:gd name="connsiteY96" fmla="*/ 201442 h 331788"/>
                  <a:gd name="connsiteX97" fmla="*/ 153987 w 233363"/>
                  <a:gd name="connsiteY97" fmla="*/ 177969 h 331788"/>
                  <a:gd name="connsiteX98" fmla="*/ 159167 w 233363"/>
                  <a:gd name="connsiteY98" fmla="*/ 171449 h 331788"/>
                  <a:gd name="connsiteX99" fmla="*/ 98550 w 233363"/>
                  <a:gd name="connsiteY99" fmla="*/ 171449 h 331788"/>
                  <a:gd name="connsiteX100" fmla="*/ 134812 w 233363"/>
                  <a:gd name="connsiteY100" fmla="*/ 171449 h 331788"/>
                  <a:gd name="connsiteX101" fmla="*/ 141288 w 233363"/>
                  <a:gd name="connsiteY101" fmla="*/ 177969 h 331788"/>
                  <a:gd name="connsiteX102" fmla="*/ 141288 w 233363"/>
                  <a:gd name="connsiteY102" fmla="*/ 201442 h 331788"/>
                  <a:gd name="connsiteX103" fmla="*/ 134812 w 233363"/>
                  <a:gd name="connsiteY103" fmla="*/ 207962 h 331788"/>
                  <a:gd name="connsiteX104" fmla="*/ 98550 w 233363"/>
                  <a:gd name="connsiteY104" fmla="*/ 207962 h 331788"/>
                  <a:gd name="connsiteX105" fmla="*/ 92075 w 233363"/>
                  <a:gd name="connsiteY105" fmla="*/ 201442 h 331788"/>
                  <a:gd name="connsiteX106" fmla="*/ 92075 w 233363"/>
                  <a:gd name="connsiteY106" fmla="*/ 177969 h 331788"/>
                  <a:gd name="connsiteX107" fmla="*/ 98550 w 233363"/>
                  <a:gd name="connsiteY107" fmla="*/ 171449 h 331788"/>
                  <a:gd name="connsiteX108" fmla="*/ 166687 w 233363"/>
                  <a:gd name="connsiteY108" fmla="*/ 134937 h 331788"/>
                  <a:gd name="connsiteX109" fmla="*/ 166687 w 233363"/>
                  <a:gd name="connsiteY109" fmla="*/ 147637 h 331788"/>
                  <a:gd name="connsiteX110" fmla="*/ 190500 w 233363"/>
                  <a:gd name="connsiteY110" fmla="*/ 147637 h 331788"/>
                  <a:gd name="connsiteX111" fmla="*/ 190500 w 233363"/>
                  <a:gd name="connsiteY111" fmla="*/ 134937 h 331788"/>
                  <a:gd name="connsiteX112" fmla="*/ 104775 w 233363"/>
                  <a:gd name="connsiteY112" fmla="*/ 134937 h 331788"/>
                  <a:gd name="connsiteX113" fmla="*/ 104775 w 233363"/>
                  <a:gd name="connsiteY113" fmla="*/ 147637 h 331788"/>
                  <a:gd name="connsiteX114" fmla="*/ 130175 w 233363"/>
                  <a:gd name="connsiteY114" fmla="*/ 147637 h 331788"/>
                  <a:gd name="connsiteX115" fmla="*/ 130175 w 233363"/>
                  <a:gd name="connsiteY115" fmla="*/ 134937 h 331788"/>
                  <a:gd name="connsiteX116" fmla="*/ 42862 w 233363"/>
                  <a:gd name="connsiteY116" fmla="*/ 134937 h 331788"/>
                  <a:gd name="connsiteX117" fmla="*/ 42862 w 233363"/>
                  <a:gd name="connsiteY117" fmla="*/ 147637 h 331788"/>
                  <a:gd name="connsiteX118" fmla="*/ 68262 w 233363"/>
                  <a:gd name="connsiteY118" fmla="*/ 147637 h 331788"/>
                  <a:gd name="connsiteX119" fmla="*/ 68262 w 233363"/>
                  <a:gd name="connsiteY119" fmla="*/ 134937 h 331788"/>
                  <a:gd name="connsiteX120" fmla="*/ 159167 w 233363"/>
                  <a:gd name="connsiteY120" fmla="*/ 122237 h 331788"/>
                  <a:gd name="connsiteX121" fmla="*/ 196725 w 233363"/>
                  <a:gd name="connsiteY121" fmla="*/ 122237 h 331788"/>
                  <a:gd name="connsiteX122" fmla="*/ 203200 w 233363"/>
                  <a:gd name="connsiteY122" fmla="*/ 128757 h 331788"/>
                  <a:gd name="connsiteX123" fmla="*/ 203200 w 233363"/>
                  <a:gd name="connsiteY123" fmla="*/ 153534 h 331788"/>
                  <a:gd name="connsiteX124" fmla="*/ 196725 w 233363"/>
                  <a:gd name="connsiteY124" fmla="*/ 158750 h 331788"/>
                  <a:gd name="connsiteX125" fmla="*/ 159167 w 233363"/>
                  <a:gd name="connsiteY125" fmla="*/ 158750 h 331788"/>
                  <a:gd name="connsiteX126" fmla="*/ 153987 w 233363"/>
                  <a:gd name="connsiteY126" fmla="*/ 153534 h 331788"/>
                  <a:gd name="connsiteX127" fmla="*/ 153987 w 233363"/>
                  <a:gd name="connsiteY127" fmla="*/ 128757 h 331788"/>
                  <a:gd name="connsiteX128" fmla="*/ 159167 w 233363"/>
                  <a:gd name="connsiteY128" fmla="*/ 122237 h 331788"/>
                  <a:gd name="connsiteX129" fmla="*/ 98550 w 233363"/>
                  <a:gd name="connsiteY129" fmla="*/ 122237 h 331788"/>
                  <a:gd name="connsiteX130" fmla="*/ 134812 w 233363"/>
                  <a:gd name="connsiteY130" fmla="*/ 122237 h 331788"/>
                  <a:gd name="connsiteX131" fmla="*/ 141288 w 233363"/>
                  <a:gd name="connsiteY131" fmla="*/ 128757 h 331788"/>
                  <a:gd name="connsiteX132" fmla="*/ 141288 w 233363"/>
                  <a:gd name="connsiteY132" fmla="*/ 153534 h 331788"/>
                  <a:gd name="connsiteX133" fmla="*/ 134812 w 233363"/>
                  <a:gd name="connsiteY133" fmla="*/ 158750 h 331788"/>
                  <a:gd name="connsiteX134" fmla="*/ 98550 w 233363"/>
                  <a:gd name="connsiteY134" fmla="*/ 158750 h 331788"/>
                  <a:gd name="connsiteX135" fmla="*/ 92075 w 233363"/>
                  <a:gd name="connsiteY135" fmla="*/ 153534 h 331788"/>
                  <a:gd name="connsiteX136" fmla="*/ 92075 w 233363"/>
                  <a:gd name="connsiteY136" fmla="*/ 128757 h 331788"/>
                  <a:gd name="connsiteX137" fmla="*/ 98550 w 233363"/>
                  <a:gd name="connsiteY137" fmla="*/ 122237 h 331788"/>
                  <a:gd name="connsiteX138" fmla="*/ 38225 w 233363"/>
                  <a:gd name="connsiteY138" fmla="*/ 122237 h 331788"/>
                  <a:gd name="connsiteX139" fmla="*/ 74487 w 233363"/>
                  <a:gd name="connsiteY139" fmla="*/ 122237 h 331788"/>
                  <a:gd name="connsiteX140" fmla="*/ 80963 w 233363"/>
                  <a:gd name="connsiteY140" fmla="*/ 128757 h 331788"/>
                  <a:gd name="connsiteX141" fmla="*/ 80963 w 233363"/>
                  <a:gd name="connsiteY141" fmla="*/ 153534 h 331788"/>
                  <a:gd name="connsiteX142" fmla="*/ 74487 w 233363"/>
                  <a:gd name="connsiteY142" fmla="*/ 158750 h 331788"/>
                  <a:gd name="connsiteX143" fmla="*/ 38225 w 233363"/>
                  <a:gd name="connsiteY143" fmla="*/ 158750 h 331788"/>
                  <a:gd name="connsiteX144" fmla="*/ 31750 w 233363"/>
                  <a:gd name="connsiteY144" fmla="*/ 153534 h 331788"/>
                  <a:gd name="connsiteX145" fmla="*/ 31750 w 233363"/>
                  <a:gd name="connsiteY145" fmla="*/ 128757 h 331788"/>
                  <a:gd name="connsiteX146" fmla="*/ 38225 w 233363"/>
                  <a:gd name="connsiteY146" fmla="*/ 122237 h 331788"/>
                  <a:gd name="connsiteX147" fmla="*/ 166687 w 233363"/>
                  <a:gd name="connsiteY147" fmla="*/ 85724 h 331788"/>
                  <a:gd name="connsiteX148" fmla="*/ 166687 w 233363"/>
                  <a:gd name="connsiteY148" fmla="*/ 98424 h 331788"/>
                  <a:gd name="connsiteX149" fmla="*/ 190500 w 233363"/>
                  <a:gd name="connsiteY149" fmla="*/ 98424 h 331788"/>
                  <a:gd name="connsiteX150" fmla="*/ 190500 w 233363"/>
                  <a:gd name="connsiteY150" fmla="*/ 85724 h 331788"/>
                  <a:gd name="connsiteX151" fmla="*/ 104775 w 233363"/>
                  <a:gd name="connsiteY151" fmla="*/ 85724 h 331788"/>
                  <a:gd name="connsiteX152" fmla="*/ 104775 w 233363"/>
                  <a:gd name="connsiteY152" fmla="*/ 98424 h 331788"/>
                  <a:gd name="connsiteX153" fmla="*/ 130175 w 233363"/>
                  <a:gd name="connsiteY153" fmla="*/ 98424 h 331788"/>
                  <a:gd name="connsiteX154" fmla="*/ 130175 w 233363"/>
                  <a:gd name="connsiteY154" fmla="*/ 85724 h 331788"/>
                  <a:gd name="connsiteX155" fmla="*/ 42862 w 233363"/>
                  <a:gd name="connsiteY155" fmla="*/ 85724 h 331788"/>
                  <a:gd name="connsiteX156" fmla="*/ 42862 w 233363"/>
                  <a:gd name="connsiteY156" fmla="*/ 98424 h 331788"/>
                  <a:gd name="connsiteX157" fmla="*/ 68262 w 233363"/>
                  <a:gd name="connsiteY157" fmla="*/ 98424 h 331788"/>
                  <a:gd name="connsiteX158" fmla="*/ 68262 w 233363"/>
                  <a:gd name="connsiteY158" fmla="*/ 85724 h 331788"/>
                  <a:gd name="connsiteX159" fmla="*/ 159167 w 233363"/>
                  <a:gd name="connsiteY159" fmla="*/ 73024 h 331788"/>
                  <a:gd name="connsiteX160" fmla="*/ 196725 w 233363"/>
                  <a:gd name="connsiteY160" fmla="*/ 73024 h 331788"/>
                  <a:gd name="connsiteX161" fmla="*/ 203200 w 233363"/>
                  <a:gd name="connsiteY161" fmla="*/ 79544 h 331788"/>
                  <a:gd name="connsiteX162" fmla="*/ 203200 w 233363"/>
                  <a:gd name="connsiteY162" fmla="*/ 104321 h 331788"/>
                  <a:gd name="connsiteX163" fmla="*/ 196725 w 233363"/>
                  <a:gd name="connsiteY163" fmla="*/ 109537 h 331788"/>
                  <a:gd name="connsiteX164" fmla="*/ 159167 w 233363"/>
                  <a:gd name="connsiteY164" fmla="*/ 109537 h 331788"/>
                  <a:gd name="connsiteX165" fmla="*/ 153987 w 233363"/>
                  <a:gd name="connsiteY165" fmla="*/ 104321 h 331788"/>
                  <a:gd name="connsiteX166" fmla="*/ 153987 w 233363"/>
                  <a:gd name="connsiteY166" fmla="*/ 79544 h 331788"/>
                  <a:gd name="connsiteX167" fmla="*/ 159167 w 233363"/>
                  <a:gd name="connsiteY167" fmla="*/ 73024 h 331788"/>
                  <a:gd name="connsiteX168" fmla="*/ 98550 w 233363"/>
                  <a:gd name="connsiteY168" fmla="*/ 73024 h 331788"/>
                  <a:gd name="connsiteX169" fmla="*/ 134812 w 233363"/>
                  <a:gd name="connsiteY169" fmla="*/ 73024 h 331788"/>
                  <a:gd name="connsiteX170" fmla="*/ 141288 w 233363"/>
                  <a:gd name="connsiteY170" fmla="*/ 79544 h 331788"/>
                  <a:gd name="connsiteX171" fmla="*/ 141288 w 233363"/>
                  <a:gd name="connsiteY171" fmla="*/ 104321 h 331788"/>
                  <a:gd name="connsiteX172" fmla="*/ 134812 w 233363"/>
                  <a:gd name="connsiteY172" fmla="*/ 109537 h 331788"/>
                  <a:gd name="connsiteX173" fmla="*/ 98550 w 233363"/>
                  <a:gd name="connsiteY173" fmla="*/ 109537 h 331788"/>
                  <a:gd name="connsiteX174" fmla="*/ 92075 w 233363"/>
                  <a:gd name="connsiteY174" fmla="*/ 104321 h 331788"/>
                  <a:gd name="connsiteX175" fmla="*/ 92075 w 233363"/>
                  <a:gd name="connsiteY175" fmla="*/ 79544 h 331788"/>
                  <a:gd name="connsiteX176" fmla="*/ 98550 w 233363"/>
                  <a:gd name="connsiteY176" fmla="*/ 73024 h 331788"/>
                  <a:gd name="connsiteX177" fmla="*/ 38225 w 233363"/>
                  <a:gd name="connsiteY177" fmla="*/ 73024 h 331788"/>
                  <a:gd name="connsiteX178" fmla="*/ 74487 w 233363"/>
                  <a:gd name="connsiteY178" fmla="*/ 73024 h 331788"/>
                  <a:gd name="connsiteX179" fmla="*/ 80963 w 233363"/>
                  <a:gd name="connsiteY179" fmla="*/ 79544 h 331788"/>
                  <a:gd name="connsiteX180" fmla="*/ 80963 w 233363"/>
                  <a:gd name="connsiteY180" fmla="*/ 104321 h 331788"/>
                  <a:gd name="connsiteX181" fmla="*/ 74487 w 233363"/>
                  <a:gd name="connsiteY181" fmla="*/ 109537 h 331788"/>
                  <a:gd name="connsiteX182" fmla="*/ 38225 w 233363"/>
                  <a:gd name="connsiteY182" fmla="*/ 109537 h 331788"/>
                  <a:gd name="connsiteX183" fmla="*/ 31750 w 233363"/>
                  <a:gd name="connsiteY183" fmla="*/ 104321 h 331788"/>
                  <a:gd name="connsiteX184" fmla="*/ 31750 w 233363"/>
                  <a:gd name="connsiteY184" fmla="*/ 79544 h 331788"/>
                  <a:gd name="connsiteX185" fmla="*/ 38225 w 233363"/>
                  <a:gd name="connsiteY185" fmla="*/ 73024 h 331788"/>
                  <a:gd name="connsiteX186" fmla="*/ 166687 w 233363"/>
                  <a:gd name="connsiteY186" fmla="*/ 36512 h 331788"/>
                  <a:gd name="connsiteX187" fmla="*/ 166687 w 233363"/>
                  <a:gd name="connsiteY187" fmla="*/ 49212 h 331788"/>
                  <a:gd name="connsiteX188" fmla="*/ 190500 w 233363"/>
                  <a:gd name="connsiteY188" fmla="*/ 49212 h 331788"/>
                  <a:gd name="connsiteX189" fmla="*/ 190500 w 233363"/>
                  <a:gd name="connsiteY189" fmla="*/ 36512 h 331788"/>
                  <a:gd name="connsiteX190" fmla="*/ 104775 w 233363"/>
                  <a:gd name="connsiteY190" fmla="*/ 36512 h 331788"/>
                  <a:gd name="connsiteX191" fmla="*/ 104775 w 233363"/>
                  <a:gd name="connsiteY191" fmla="*/ 49212 h 331788"/>
                  <a:gd name="connsiteX192" fmla="*/ 130175 w 233363"/>
                  <a:gd name="connsiteY192" fmla="*/ 49212 h 331788"/>
                  <a:gd name="connsiteX193" fmla="*/ 130175 w 233363"/>
                  <a:gd name="connsiteY193" fmla="*/ 36512 h 331788"/>
                  <a:gd name="connsiteX194" fmla="*/ 42862 w 233363"/>
                  <a:gd name="connsiteY194" fmla="*/ 36512 h 331788"/>
                  <a:gd name="connsiteX195" fmla="*/ 42862 w 233363"/>
                  <a:gd name="connsiteY195" fmla="*/ 49212 h 331788"/>
                  <a:gd name="connsiteX196" fmla="*/ 68262 w 233363"/>
                  <a:gd name="connsiteY196" fmla="*/ 49212 h 331788"/>
                  <a:gd name="connsiteX197" fmla="*/ 68262 w 233363"/>
                  <a:gd name="connsiteY197" fmla="*/ 36512 h 331788"/>
                  <a:gd name="connsiteX198" fmla="*/ 159167 w 233363"/>
                  <a:gd name="connsiteY198" fmla="*/ 23812 h 331788"/>
                  <a:gd name="connsiteX199" fmla="*/ 196725 w 233363"/>
                  <a:gd name="connsiteY199" fmla="*/ 23812 h 331788"/>
                  <a:gd name="connsiteX200" fmla="*/ 203200 w 233363"/>
                  <a:gd name="connsiteY200" fmla="*/ 30332 h 331788"/>
                  <a:gd name="connsiteX201" fmla="*/ 203200 w 233363"/>
                  <a:gd name="connsiteY201" fmla="*/ 55109 h 331788"/>
                  <a:gd name="connsiteX202" fmla="*/ 196725 w 233363"/>
                  <a:gd name="connsiteY202" fmla="*/ 60325 h 331788"/>
                  <a:gd name="connsiteX203" fmla="*/ 159167 w 233363"/>
                  <a:gd name="connsiteY203" fmla="*/ 60325 h 331788"/>
                  <a:gd name="connsiteX204" fmla="*/ 153987 w 233363"/>
                  <a:gd name="connsiteY204" fmla="*/ 55109 h 331788"/>
                  <a:gd name="connsiteX205" fmla="*/ 153987 w 233363"/>
                  <a:gd name="connsiteY205" fmla="*/ 30332 h 331788"/>
                  <a:gd name="connsiteX206" fmla="*/ 159167 w 233363"/>
                  <a:gd name="connsiteY206" fmla="*/ 23812 h 331788"/>
                  <a:gd name="connsiteX207" fmla="*/ 98550 w 233363"/>
                  <a:gd name="connsiteY207" fmla="*/ 23812 h 331788"/>
                  <a:gd name="connsiteX208" fmla="*/ 134812 w 233363"/>
                  <a:gd name="connsiteY208" fmla="*/ 23812 h 331788"/>
                  <a:gd name="connsiteX209" fmla="*/ 141288 w 233363"/>
                  <a:gd name="connsiteY209" fmla="*/ 30332 h 331788"/>
                  <a:gd name="connsiteX210" fmla="*/ 141288 w 233363"/>
                  <a:gd name="connsiteY210" fmla="*/ 55109 h 331788"/>
                  <a:gd name="connsiteX211" fmla="*/ 134812 w 233363"/>
                  <a:gd name="connsiteY211" fmla="*/ 60325 h 331788"/>
                  <a:gd name="connsiteX212" fmla="*/ 98550 w 233363"/>
                  <a:gd name="connsiteY212" fmla="*/ 60325 h 331788"/>
                  <a:gd name="connsiteX213" fmla="*/ 92075 w 233363"/>
                  <a:gd name="connsiteY213" fmla="*/ 55109 h 331788"/>
                  <a:gd name="connsiteX214" fmla="*/ 92075 w 233363"/>
                  <a:gd name="connsiteY214" fmla="*/ 30332 h 331788"/>
                  <a:gd name="connsiteX215" fmla="*/ 98550 w 233363"/>
                  <a:gd name="connsiteY215" fmla="*/ 23812 h 331788"/>
                  <a:gd name="connsiteX216" fmla="*/ 38225 w 233363"/>
                  <a:gd name="connsiteY216" fmla="*/ 23812 h 331788"/>
                  <a:gd name="connsiteX217" fmla="*/ 74487 w 233363"/>
                  <a:gd name="connsiteY217" fmla="*/ 23812 h 331788"/>
                  <a:gd name="connsiteX218" fmla="*/ 80963 w 233363"/>
                  <a:gd name="connsiteY218" fmla="*/ 30332 h 331788"/>
                  <a:gd name="connsiteX219" fmla="*/ 80963 w 233363"/>
                  <a:gd name="connsiteY219" fmla="*/ 55109 h 331788"/>
                  <a:gd name="connsiteX220" fmla="*/ 74487 w 233363"/>
                  <a:gd name="connsiteY220" fmla="*/ 60325 h 331788"/>
                  <a:gd name="connsiteX221" fmla="*/ 38225 w 233363"/>
                  <a:gd name="connsiteY221" fmla="*/ 60325 h 331788"/>
                  <a:gd name="connsiteX222" fmla="*/ 31750 w 233363"/>
                  <a:gd name="connsiteY222" fmla="*/ 55109 h 331788"/>
                  <a:gd name="connsiteX223" fmla="*/ 31750 w 233363"/>
                  <a:gd name="connsiteY223" fmla="*/ 30332 h 331788"/>
                  <a:gd name="connsiteX224" fmla="*/ 38225 w 233363"/>
                  <a:gd name="connsiteY224" fmla="*/ 23812 h 331788"/>
                  <a:gd name="connsiteX225" fmla="*/ 19050 w 233363"/>
                  <a:gd name="connsiteY225" fmla="*/ 11112 h 331788"/>
                  <a:gd name="connsiteX226" fmla="*/ 19050 w 233363"/>
                  <a:gd name="connsiteY226" fmla="*/ 319087 h 331788"/>
                  <a:gd name="connsiteX227" fmla="*/ 92054 w 233363"/>
                  <a:gd name="connsiteY227" fmla="*/ 319087 h 331788"/>
                  <a:gd name="connsiteX228" fmla="*/ 92054 w 233363"/>
                  <a:gd name="connsiteY228" fmla="*/ 275091 h 331788"/>
                  <a:gd name="connsiteX229" fmla="*/ 98572 w 233363"/>
                  <a:gd name="connsiteY229" fmla="*/ 269915 h 331788"/>
                  <a:gd name="connsiteX230" fmla="*/ 135074 w 233363"/>
                  <a:gd name="connsiteY230" fmla="*/ 269915 h 331788"/>
                  <a:gd name="connsiteX231" fmla="*/ 141592 w 233363"/>
                  <a:gd name="connsiteY231" fmla="*/ 275091 h 331788"/>
                  <a:gd name="connsiteX232" fmla="*/ 141592 w 233363"/>
                  <a:gd name="connsiteY232" fmla="*/ 319087 h 331788"/>
                  <a:gd name="connsiteX233" fmla="*/ 215900 w 233363"/>
                  <a:gd name="connsiteY233" fmla="*/ 319087 h 331788"/>
                  <a:gd name="connsiteX234" fmla="*/ 215900 w 233363"/>
                  <a:gd name="connsiteY234" fmla="*/ 11112 h 331788"/>
                  <a:gd name="connsiteX235" fmla="*/ 19050 w 233363"/>
                  <a:gd name="connsiteY235" fmla="*/ 11112 h 331788"/>
                  <a:gd name="connsiteX236" fmla="*/ 12964 w 233363"/>
                  <a:gd name="connsiteY236" fmla="*/ 0 h 331788"/>
                  <a:gd name="connsiteX237" fmla="*/ 220399 w 233363"/>
                  <a:gd name="connsiteY237" fmla="*/ 0 h 331788"/>
                  <a:gd name="connsiteX238" fmla="*/ 221695 w 233363"/>
                  <a:gd name="connsiteY238" fmla="*/ 0 h 331788"/>
                  <a:gd name="connsiteX239" fmla="*/ 226881 w 233363"/>
                  <a:gd name="connsiteY239" fmla="*/ 6480 h 331788"/>
                  <a:gd name="connsiteX240" fmla="*/ 226881 w 233363"/>
                  <a:gd name="connsiteY240" fmla="*/ 320124 h 331788"/>
                  <a:gd name="connsiteX241" fmla="*/ 233363 w 233363"/>
                  <a:gd name="connsiteY241" fmla="*/ 325308 h 331788"/>
                  <a:gd name="connsiteX242" fmla="*/ 226881 w 233363"/>
                  <a:gd name="connsiteY242" fmla="*/ 331788 h 331788"/>
                  <a:gd name="connsiteX243" fmla="*/ 6482 w 233363"/>
                  <a:gd name="connsiteY243" fmla="*/ 331788 h 331788"/>
                  <a:gd name="connsiteX244" fmla="*/ 0 w 233363"/>
                  <a:gd name="connsiteY244" fmla="*/ 325308 h 331788"/>
                  <a:gd name="connsiteX245" fmla="*/ 6482 w 233363"/>
                  <a:gd name="connsiteY245" fmla="*/ 320124 h 331788"/>
                  <a:gd name="connsiteX246" fmla="*/ 6482 w 233363"/>
                  <a:gd name="connsiteY246" fmla="*/ 6480 h 331788"/>
                  <a:gd name="connsiteX247" fmla="*/ 12964 w 233363"/>
                  <a:gd name="connsiteY247"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233363" h="331788">
                    <a:moveTo>
                      <a:pt x="166687" y="282575"/>
                    </a:moveTo>
                    <a:lnTo>
                      <a:pt x="166687" y="293688"/>
                    </a:lnTo>
                    <a:lnTo>
                      <a:pt x="190500" y="293688"/>
                    </a:lnTo>
                    <a:lnTo>
                      <a:pt x="190500" y="282575"/>
                    </a:lnTo>
                    <a:close/>
                    <a:moveTo>
                      <a:pt x="104775" y="282575"/>
                    </a:moveTo>
                    <a:lnTo>
                      <a:pt x="104775" y="319088"/>
                    </a:lnTo>
                    <a:lnTo>
                      <a:pt x="130175" y="319088"/>
                    </a:lnTo>
                    <a:lnTo>
                      <a:pt x="130175" y="282575"/>
                    </a:lnTo>
                    <a:close/>
                    <a:moveTo>
                      <a:pt x="42862" y="282575"/>
                    </a:moveTo>
                    <a:lnTo>
                      <a:pt x="42862" y="293688"/>
                    </a:lnTo>
                    <a:lnTo>
                      <a:pt x="68262" y="293688"/>
                    </a:lnTo>
                    <a:lnTo>
                      <a:pt x="68262" y="282575"/>
                    </a:lnTo>
                    <a:close/>
                    <a:moveTo>
                      <a:pt x="159167" y="269875"/>
                    </a:moveTo>
                    <a:cubicBezTo>
                      <a:pt x="159167" y="269875"/>
                      <a:pt x="159167" y="269875"/>
                      <a:pt x="196725" y="269875"/>
                    </a:cubicBezTo>
                    <a:cubicBezTo>
                      <a:pt x="199315" y="269875"/>
                      <a:pt x="203200" y="272483"/>
                      <a:pt x="203200" y="275091"/>
                    </a:cubicBezTo>
                    <a:cubicBezTo>
                      <a:pt x="203200" y="275091"/>
                      <a:pt x="203200" y="275091"/>
                      <a:pt x="203200" y="299868"/>
                    </a:cubicBezTo>
                    <a:cubicBezTo>
                      <a:pt x="203200" y="303780"/>
                      <a:pt x="199315" y="306388"/>
                      <a:pt x="196725" y="306388"/>
                    </a:cubicBezTo>
                    <a:cubicBezTo>
                      <a:pt x="196725" y="306388"/>
                      <a:pt x="196725" y="306388"/>
                      <a:pt x="159167" y="306388"/>
                    </a:cubicBezTo>
                    <a:cubicBezTo>
                      <a:pt x="156577" y="306388"/>
                      <a:pt x="153987" y="303780"/>
                      <a:pt x="153987" y="299868"/>
                    </a:cubicBezTo>
                    <a:cubicBezTo>
                      <a:pt x="153987" y="299868"/>
                      <a:pt x="153987" y="299868"/>
                      <a:pt x="153987" y="275091"/>
                    </a:cubicBezTo>
                    <a:cubicBezTo>
                      <a:pt x="153987" y="272483"/>
                      <a:pt x="156577" y="269875"/>
                      <a:pt x="159167" y="269875"/>
                    </a:cubicBezTo>
                    <a:close/>
                    <a:moveTo>
                      <a:pt x="38225" y="269875"/>
                    </a:moveTo>
                    <a:cubicBezTo>
                      <a:pt x="38225" y="269875"/>
                      <a:pt x="38225" y="269875"/>
                      <a:pt x="74487" y="269875"/>
                    </a:cubicBezTo>
                    <a:cubicBezTo>
                      <a:pt x="78373" y="269875"/>
                      <a:pt x="80963" y="272483"/>
                      <a:pt x="80963" y="275091"/>
                    </a:cubicBezTo>
                    <a:cubicBezTo>
                      <a:pt x="80963" y="275091"/>
                      <a:pt x="80963" y="275091"/>
                      <a:pt x="80963" y="299868"/>
                    </a:cubicBezTo>
                    <a:cubicBezTo>
                      <a:pt x="80963" y="303780"/>
                      <a:pt x="78373" y="306388"/>
                      <a:pt x="74487" y="306388"/>
                    </a:cubicBezTo>
                    <a:cubicBezTo>
                      <a:pt x="74487" y="306388"/>
                      <a:pt x="74487" y="306388"/>
                      <a:pt x="38225" y="306388"/>
                    </a:cubicBezTo>
                    <a:cubicBezTo>
                      <a:pt x="34340" y="306388"/>
                      <a:pt x="31750" y="303780"/>
                      <a:pt x="31750" y="299868"/>
                    </a:cubicBezTo>
                    <a:cubicBezTo>
                      <a:pt x="31750" y="299868"/>
                      <a:pt x="31750" y="299868"/>
                      <a:pt x="31750" y="275091"/>
                    </a:cubicBezTo>
                    <a:cubicBezTo>
                      <a:pt x="31750" y="272483"/>
                      <a:pt x="34340" y="269875"/>
                      <a:pt x="38225" y="269875"/>
                    </a:cubicBezTo>
                    <a:close/>
                    <a:moveTo>
                      <a:pt x="166687" y="233362"/>
                    </a:moveTo>
                    <a:lnTo>
                      <a:pt x="166687" y="246062"/>
                    </a:lnTo>
                    <a:lnTo>
                      <a:pt x="190500" y="246062"/>
                    </a:lnTo>
                    <a:lnTo>
                      <a:pt x="190500" y="233362"/>
                    </a:lnTo>
                    <a:close/>
                    <a:moveTo>
                      <a:pt x="104775" y="233362"/>
                    </a:moveTo>
                    <a:lnTo>
                      <a:pt x="104775" y="246062"/>
                    </a:lnTo>
                    <a:lnTo>
                      <a:pt x="130175" y="246062"/>
                    </a:lnTo>
                    <a:lnTo>
                      <a:pt x="130175" y="233362"/>
                    </a:lnTo>
                    <a:close/>
                    <a:moveTo>
                      <a:pt x="42862" y="233362"/>
                    </a:moveTo>
                    <a:lnTo>
                      <a:pt x="42862" y="246062"/>
                    </a:lnTo>
                    <a:lnTo>
                      <a:pt x="68262" y="246062"/>
                    </a:lnTo>
                    <a:lnTo>
                      <a:pt x="68262" y="233362"/>
                    </a:lnTo>
                    <a:close/>
                    <a:moveTo>
                      <a:pt x="159167" y="220662"/>
                    </a:moveTo>
                    <a:cubicBezTo>
                      <a:pt x="159167" y="220662"/>
                      <a:pt x="159167" y="220662"/>
                      <a:pt x="196725" y="220662"/>
                    </a:cubicBezTo>
                    <a:cubicBezTo>
                      <a:pt x="199315" y="220662"/>
                      <a:pt x="203200" y="223270"/>
                      <a:pt x="203200" y="227182"/>
                    </a:cubicBezTo>
                    <a:cubicBezTo>
                      <a:pt x="203200" y="227182"/>
                      <a:pt x="203200" y="227182"/>
                      <a:pt x="203200" y="250655"/>
                    </a:cubicBezTo>
                    <a:cubicBezTo>
                      <a:pt x="203200" y="254567"/>
                      <a:pt x="199315" y="257175"/>
                      <a:pt x="196725" y="257175"/>
                    </a:cubicBezTo>
                    <a:cubicBezTo>
                      <a:pt x="196725" y="257175"/>
                      <a:pt x="196725" y="257175"/>
                      <a:pt x="159167" y="257175"/>
                    </a:cubicBezTo>
                    <a:cubicBezTo>
                      <a:pt x="156577" y="257175"/>
                      <a:pt x="153987" y="254567"/>
                      <a:pt x="153987" y="250655"/>
                    </a:cubicBezTo>
                    <a:cubicBezTo>
                      <a:pt x="153987" y="250655"/>
                      <a:pt x="153987" y="250655"/>
                      <a:pt x="153987" y="227182"/>
                    </a:cubicBezTo>
                    <a:cubicBezTo>
                      <a:pt x="153987" y="223270"/>
                      <a:pt x="156577" y="220662"/>
                      <a:pt x="159167" y="220662"/>
                    </a:cubicBezTo>
                    <a:close/>
                    <a:moveTo>
                      <a:pt x="98550" y="220662"/>
                    </a:moveTo>
                    <a:cubicBezTo>
                      <a:pt x="98550" y="220662"/>
                      <a:pt x="98550" y="220662"/>
                      <a:pt x="134812" y="220662"/>
                    </a:cubicBezTo>
                    <a:cubicBezTo>
                      <a:pt x="138698" y="220662"/>
                      <a:pt x="141288" y="223270"/>
                      <a:pt x="141288" y="227182"/>
                    </a:cubicBezTo>
                    <a:cubicBezTo>
                      <a:pt x="141288" y="227182"/>
                      <a:pt x="141288" y="227182"/>
                      <a:pt x="141288" y="250655"/>
                    </a:cubicBezTo>
                    <a:cubicBezTo>
                      <a:pt x="141288" y="254567"/>
                      <a:pt x="138698" y="257175"/>
                      <a:pt x="134812" y="257175"/>
                    </a:cubicBezTo>
                    <a:cubicBezTo>
                      <a:pt x="134812" y="257175"/>
                      <a:pt x="134812" y="257175"/>
                      <a:pt x="98550" y="257175"/>
                    </a:cubicBezTo>
                    <a:cubicBezTo>
                      <a:pt x="94665" y="257175"/>
                      <a:pt x="92075" y="254567"/>
                      <a:pt x="92075" y="250655"/>
                    </a:cubicBezTo>
                    <a:cubicBezTo>
                      <a:pt x="92075" y="250655"/>
                      <a:pt x="92075" y="250655"/>
                      <a:pt x="92075" y="227182"/>
                    </a:cubicBezTo>
                    <a:cubicBezTo>
                      <a:pt x="92075" y="223270"/>
                      <a:pt x="94665" y="220662"/>
                      <a:pt x="98550" y="220662"/>
                    </a:cubicBezTo>
                    <a:close/>
                    <a:moveTo>
                      <a:pt x="38225" y="220662"/>
                    </a:moveTo>
                    <a:cubicBezTo>
                      <a:pt x="38225" y="220662"/>
                      <a:pt x="38225" y="220662"/>
                      <a:pt x="74487" y="220662"/>
                    </a:cubicBezTo>
                    <a:cubicBezTo>
                      <a:pt x="78373" y="220662"/>
                      <a:pt x="80963" y="223270"/>
                      <a:pt x="80963" y="227182"/>
                    </a:cubicBezTo>
                    <a:cubicBezTo>
                      <a:pt x="80963" y="227182"/>
                      <a:pt x="80963" y="227182"/>
                      <a:pt x="80963" y="250655"/>
                    </a:cubicBezTo>
                    <a:cubicBezTo>
                      <a:pt x="80963" y="254567"/>
                      <a:pt x="78373" y="257175"/>
                      <a:pt x="74487" y="257175"/>
                    </a:cubicBezTo>
                    <a:cubicBezTo>
                      <a:pt x="74487" y="257175"/>
                      <a:pt x="74487" y="257175"/>
                      <a:pt x="38225" y="257175"/>
                    </a:cubicBezTo>
                    <a:cubicBezTo>
                      <a:pt x="34340" y="257175"/>
                      <a:pt x="31750" y="254567"/>
                      <a:pt x="31750" y="250655"/>
                    </a:cubicBezTo>
                    <a:cubicBezTo>
                      <a:pt x="31750" y="250655"/>
                      <a:pt x="31750" y="250655"/>
                      <a:pt x="31750" y="227182"/>
                    </a:cubicBezTo>
                    <a:cubicBezTo>
                      <a:pt x="31750" y="223270"/>
                      <a:pt x="34340" y="220662"/>
                      <a:pt x="38225" y="220662"/>
                    </a:cubicBezTo>
                    <a:close/>
                    <a:moveTo>
                      <a:pt x="166687" y="184149"/>
                    </a:moveTo>
                    <a:lnTo>
                      <a:pt x="166687" y="196849"/>
                    </a:lnTo>
                    <a:lnTo>
                      <a:pt x="190500" y="196849"/>
                    </a:lnTo>
                    <a:lnTo>
                      <a:pt x="190500" y="184149"/>
                    </a:lnTo>
                    <a:close/>
                    <a:moveTo>
                      <a:pt x="104775" y="184149"/>
                    </a:moveTo>
                    <a:lnTo>
                      <a:pt x="104775" y="196849"/>
                    </a:lnTo>
                    <a:lnTo>
                      <a:pt x="130175" y="196849"/>
                    </a:lnTo>
                    <a:lnTo>
                      <a:pt x="130175" y="184149"/>
                    </a:lnTo>
                    <a:close/>
                    <a:moveTo>
                      <a:pt x="42862" y="184149"/>
                    </a:moveTo>
                    <a:lnTo>
                      <a:pt x="42862" y="196849"/>
                    </a:lnTo>
                    <a:lnTo>
                      <a:pt x="68262" y="196849"/>
                    </a:lnTo>
                    <a:lnTo>
                      <a:pt x="68262" y="184149"/>
                    </a:lnTo>
                    <a:close/>
                    <a:moveTo>
                      <a:pt x="38225" y="171450"/>
                    </a:moveTo>
                    <a:cubicBezTo>
                      <a:pt x="38225" y="171450"/>
                      <a:pt x="38225" y="171450"/>
                      <a:pt x="74487" y="171450"/>
                    </a:cubicBezTo>
                    <a:cubicBezTo>
                      <a:pt x="78373" y="171450"/>
                      <a:pt x="80963" y="174058"/>
                      <a:pt x="80963" y="177970"/>
                    </a:cubicBezTo>
                    <a:cubicBezTo>
                      <a:pt x="80963" y="177970"/>
                      <a:pt x="80963" y="177970"/>
                      <a:pt x="80963" y="201443"/>
                    </a:cubicBezTo>
                    <a:cubicBezTo>
                      <a:pt x="80963" y="205355"/>
                      <a:pt x="78373" y="207963"/>
                      <a:pt x="74487" y="207963"/>
                    </a:cubicBezTo>
                    <a:cubicBezTo>
                      <a:pt x="74487" y="207963"/>
                      <a:pt x="74487" y="207963"/>
                      <a:pt x="38225" y="207963"/>
                    </a:cubicBezTo>
                    <a:cubicBezTo>
                      <a:pt x="34340" y="207963"/>
                      <a:pt x="31750" y="205355"/>
                      <a:pt x="31750" y="201443"/>
                    </a:cubicBezTo>
                    <a:cubicBezTo>
                      <a:pt x="31750" y="201443"/>
                      <a:pt x="31750" y="201443"/>
                      <a:pt x="31750" y="177970"/>
                    </a:cubicBezTo>
                    <a:cubicBezTo>
                      <a:pt x="31750" y="174058"/>
                      <a:pt x="34340" y="171450"/>
                      <a:pt x="38225" y="171450"/>
                    </a:cubicBezTo>
                    <a:close/>
                    <a:moveTo>
                      <a:pt x="159167" y="171449"/>
                    </a:moveTo>
                    <a:cubicBezTo>
                      <a:pt x="159167" y="171449"/>
                      <a:pt x="159167" y="171449"/>
                      <a:pt x="196725" y="171449"/>
                    </a:cubicBezTo>
                    <a:cubicBezTo>
                      <a:pt x="199315" y="171449"/>
                      <a:pt x="203200" y="174057"/>
                      <a:pt x="203200" y="177969"/>
                    </a:cubicBezTo>
                    <a:cubicBezTo>
                      <a:pt x="203200" y="177969"/>
                      <a:pt x="203200" y="177969"/>
                      <a:pt x="203200" y="201442"/>
                    </a:cubicBezTo>
                    <a:cubicBezTo>
                      <a:pt x="203200" y="205354"/>
                      <a:pt x="199315" y="207962"/>
                      <a:pt x="196725" y="207962"/>
                    </a:cubicBezTo>
                    <a:cubicBezTo>
                      <a:pt x="196725" y="207962"/>
                      <a:pt x="196725" y="207962"/>
                      <a:pt x="159167" y="207962"/>
                    </a:cubicBezTo>
                    <a:cubicBezTo>
                      <a:pt x="156577" y="207962"/>
                      <a:pt x="153987" y="205354"/>
                      <a:pt x="153987" y="201442"/>
                    </a:cubicBezTo>
                    <a:cubicBezTo>
                      <a:pt x="153987" y="201442"/>
                      <a:pt x="153987" y="201442"/>
                      <a:pt x="153987" y="177969"/>
                    </a:cubicBezTo>
                    <a:cubicBezTo>
                      <a:pt x="153987" y="174057"/>
                      <a:pt x="156577" y="171449"/>
                      <a:pt x="159167" y="171449"/>
                    </a:cubicBezTo>
                    <a:close/>
                    <a:moveTo>
                      <a:pt x="98550" y="171449"/>
                    </a:moveTo>
                    <a:cubicBezTo>
                      <a:pt x="98550" y="171449"/>
                      <a:pt x="98550" y="171449"/>
                      <a:pt x="134812" y="171449"/>
                    </a:cubicBezTo>
                    <a:cubicBezTo>
                      <a:pt x="138698" y="171449"/>
                      <a:pt x="141288" y="174057"/>
                      <a:pt x="141288" y="177969"/>
                    </a:cubicBezTo>
                    <a:cubicBezTo>
                      <a:pt x="141288" y="177969"/>
                      <a:pt x="141288" y="177969"/>
                      <a:pt x="141288" y="201442"/>
                    </a:cubicBezTo>
                    <a:cubicBezTo>
                      <a:pt x="141288" y="205354"/>
                      <a:pt x="138698" y="207962"/>
                      <a:pt x="134812" y="207962"/>
                    </a:cubicBezTo>
                    <a:cubicBezTo>
                      <a:pt x="134812" y="207962"/>
                      <a:pt x="134812" y="207962"/>
                      <a:pt x="98550" y="207962"/>
                    </a:cubicBezTo>
                    <a:cubicBezTo>
                      <a:pt x="94665" y="207962"/>
                      <a:pt x="92075" y="205354"/>
                      <a:pt x="92075" y="201442"/>
                    </a:cubicBezTo>
                    <a:cubicBezTo>
                      <a:pt x="92075" y="201442"/>
                      <a:pt x="92075" y="201442"/>
                      <a:pt x="92075" y="177969"/>
                    </a:cubicBezTo>
                    <a:cubicBezTo>
                      <a:pt x="92075" y="174057"/>
                      <a:pt x="94665" y="171449"/>
                      <a:pt x="98550" y="171449"/>
                    </a:cubicBezTo>
                    <a:close/>
                    <a:moveTo>
                      <a:pt x="166687" y="134937"/>
                    </a:moveTo>
                    <a:lnTo>
                      <a:pt x="166687" y="147637"/>
                    </a:lnTo>
                    <a:lnTo>
                      <a:pt x="190500" y="147637"/>
                    </a:lnTo>
                    <a:lnTo>
                      <a:pt x="190500" y="134937"/>
                    </a:lnTo>
                    <a:close/>
                    <a:moveTo>
                      <a:pt x="104775" y="134937"/>
                    </a:moveTo>
                    <a:lnTo>
                      <a:pt x="104775" y="147637"/>
                    </a:lnTo>
                    <a:lnTo>
                      <a:pt x="130175" y="147637"/>
                    </a:lnTo>
                    <a:lnTo>
                      <a:pt x="130175" y="134937"/>
                    </a:lnTo>
                    <a:close/>
                    <a:moveTo>
                      <a:pt x="42862" y="134937"/>
                    </a:moveTo>
                    <a:lnTo>
                      <a:pt x="42862" y="147637"/>
                    </a:lnTo>
                    <a:lnTo>
                      <a:pt x="68262" y="147637"/>
                    </a:lnTo>
                    <a:lnTo>
                      <a:pt x="68262" y="134937"/>
                    </a:lnTo>
                    <a:close/>
                    <a:moveTo>
                      <a:pt x="159167" y="122237"/>
                    </a:moveTo>
                    <a:cubicBezTo>
                      <a:pt x="159167" y="122237"/>
                      <a:pt x="159167" y="122237"/>
                      <a:pt x="196725" y="122237"/>
                    </a:cubicBezTo>
                    <a:cubicBezTo>
                      <a:pt x="199315" y="122237"/>
                      <a:pt x="203200" y="124845"/>
                      <a:pt x="203200" y="128757"/>
                    </a:cubicBezTo>
                    <a:cubicBezTo>
                      <a:pt x="203200" y="128757"/>
                      <a:pt x="203200" y="128757"/>
                      <a:pt x="203200" y="153534"/>
                    </a:cubicBezTo>
                    <a:cubicBezTo>
                      <a:pt x="203200" y="156142"/>
                      <a:pt x="199315" y="158750"/>
                      <a:pt x="196725" y="158750"/>
                    </a:cubicBezTo>
                    <a:cubicBezTo>
                      <a:pt x="196725" y="158750"/>
                      <a:pt x="196725" y="158750"/>
                      <a:pt x="159167" y="158750"/>
                    </a:cubicBezTo>
                    <a:cubicBezTo>
                      <a:pt x="156577" y="158750"/>
                      <a:pt x="153987" y="156142"/>
                      <a:pt x="153987" y="153534"/>
                    </a:cubicBezTo>
                    <a:cubicBezTo>
                      <a:pt x="153987" y="153534"/>
                      <a:pt x="153987" y="153534"/>
                      <a:pt x="153987" y="128757"/>
                    </a:cubicBezTo>
                    <a:cubicBezTo>
                      <a:pt x="153987" y="124845"/>
                      <a:pt x="156577" y="122237"/>
                      <a:pt x="159167" y="122237"/>
                    </a:cubicBezTo>
                    <a:close/>
                    <a:moveTo>
                      <a:pt x="98550" y="122237"/>
                    </a:moveTo>
                    <a:cubicBezTo>
                      <a:pt x="98550" y="122237"/>
                      <a:pt x="98550" y="122237"/>
                      <a:pt x="134812" y="122237"/>
                    </a:cubicBezTo>
                    <a:cubicBezTo>
                      <a:pt x="138698" y="122237"/>
                      <a:pt x="141288" y="124845"/>
                      <a:pt x="141288" y="128757"/>
                    </a:cubicBezTo>
                    <a:cubicBezTo>
                      <a:pt x="141288" y="128757"/>
                      <a:pt x="141288" y="128757"/>
                      <a:pt x="141288" y="153534"/>
                    </a:cubicBezTo>
                    <a:cubicBezTo>
                      <a:pt x="141288" y="156142"/>
                      <a:pt x="138698" y="158750"/>
                      <a:pt x="134812" y="158750"/>
                    </a:cubicBezTo>
                    <a:cubicBezTo>
                      <a:pt x="134812" y="158750"/>
                      <a:pt x="134812" y="158750"/>
                      <a:pt x="98550" y="158750"/>
                    </a:cubicBezTo>
                    <a:cubicBezTo>
                      <a:pt x="94665" y="158750"/>
                      <a:pt x="92075" y="156142"/>
                      <a:pt x="92075" y="153534"/>
                    </a:cubicBezTo>
                    <a:cubicBezTo>
                      <a:pt x="92075" y="153534"/>
                      <a:pt x="92075" y="153534"/>
                      <a:pt x="92075" y="128757"/>
                    </a:cubicBezTo>
                    <a:cubicBezTo>
                      <a:pt x="92075" y="124845"/>
                      <a:pt x="94665" y="122237"/>
                      <a:pt x="98550" y="122237"/>
                    </a:cubicBezTo>
                    <a:close/>
                    <a:moveTo>
                      <a:pt x="38225" y="122237"/>
                    </a:moveTo>
                    <a:cubicBezTo>
                      <a:pt x="38225" y="122237"/>
                      <a:pt x="38225" y="122237"/>
                      <a:pt x="74487" y="122237"/>
                    </a:cubicBezTo>
                    <a:cubicBezTo>
                      <a:pt x="78373" y="122237"/>
                      <a:pt x="80963" y="124845"/>
                      <a:pt x="80963" y="128757"/>
                    </a:cubicBezTo>
                    <a:cubicBezTo>
                      <a:pt x="80963" y="128757"/>
                      <a:pt x="80963" y="128757"/>
                      <a:pt x="80963" y="153534"/>
                    </a:cubicBezTo>
                    <a:cubicBezTo>
                      <a:pt x="80963" y="156142"/>
                      <a:pt x="78373" y="158750"/>
                      <a:pt x="74487" y="158750"/>
                    </a:cubicBezTo>
                    <a:cubicBezTo>
                      <a:pt x="74487" y="158750"/>
                      <a:pt x="74487" y="158750"/>
                      <a:pt x="38225" y="158750"/>
                    </a:cubicBezTo>
                    <a:cubicBezTo>
                      <a:pt x="34340" y="158750"/>
                      <a:pt x="31750" y="156142"/>
                      <a:pt x="31750" y="153534"/>
                    </a:cubicBezTo>
                    <a:cubicBezTo>
                      <a:pt x="31750" y="153534"/>
                      <a:pt x="31750" y="153534"/>
                      <a:pt x="31750" y="128757"/>
                    </a:cubicBezTo>
                    <a:cubicBezTo>
                      <a:pt x="31750" y="124845"/>
                      <a:pt x="34340" y="122237"/>
                      <a:pt x="38225" y="122237"/>
                    </a:cubicBezTo>
                    <a:close/>
                    <a:moveTo>
                      <a:pt x="166687" y="85724"/>
                    </a:moveTo>
                    <a:lnTo>
                      <a:pt x="166687" y="98424"/>
                    </a:lnTo>
                    <a:lnTo>
                      <a:pt x="190500" y="98424"/>
                    </a:lnTo>
                    <a:lnTo>
                      <a:pt x="190500" y="85724"/>
                    </a:lnTo>
                    <a:close/>
                    <a:moveTo>
                      <a:pt x="104775" y="85724"/>
                    </a:moveTo>
                    <a:lnTo>
                      <a:pt x="104775" y="98424"/>
                    </a:lnTo>
                    <a:lnTo>
                      <a:pt x="130175" y="98424"/>
                    </a:lnTo>
                    <a:lnTo>
                      <a:pt x="130175" y="85724"/>
                    </a:lnTo>
                    <a:close/>
                    <a:moveTo>
                      <a:pt x="42862" y="85724"/>
                    </a:moveTo>
                    <a:lnTo>
                      <a:pt x="42862" y="98424"/>
                    </a:lnTo>
                    <a:lnTo>
                      <a:pt x="68262" y="98424"/>
                    </a:lnTo>
                    <a:lnTo>
                      <a:pt x="68262" y="85724"/>
                    </a:lnTo>
                    <a:close/>
                    <a:moveTo>
                      <a:pt x="159167" y="73024"/>
                    </a:moveTo>
                    <a:cubicBezTo>
                      <a:pt x="159167" y="73024"/>
                      <a:pt x="159167" y="73024"/>
                      <a:pt x="196725" y="73024"/>
                    </a:cubicBezTo>
                    <a:cubicBezTo>
                      <a:pt x="199315" y="73024"/>
                      <a:pt x="203200" y="75632"/>
                      <a:pt x="203200" y="79544"/>
                    </a:cubicBezTo>
                    <a:cubicBezTo>
                      <a:pt x="203200" y="79544"/>
                      <a:pt x="203200" y="79544"/>
                      <a:pt x="203200" y="104321"/>
                    </a:cubicBezTo>
                    <a:cubicBezTo>
                      <a:pt x="203200" y="106929"/>
                      <a:pt x="199315" y="109537"/>
                      <a:pt x="196725" y="109537"/>
                    </a:cubicBezTo>
                    <a:cubicBezTo>
                      <a:pt x="196725" y="109537"/>
                      <a:pt x="196725" y="109537"/>
                      <a:pt x="159167" y="109537"/>
                    </a:cubicBezTo>
                    <a:cubicBezTo>
                      <a:pt x="156577" y="109537"/>
                      <a:pt x="153987" y="106929"/>
                      <a:pt x="153987" y="104321"/>
                    </a:cubicBezTo>
                    <a:cubicBezTo>
                      <a:pt x="153987" y="104321"/>
                      <a:pt x="153987" y="104321"/>
                      <a:pt x="153987" y="79544"/>
                    </a:cubicBezTo>
                    <a:cubicBezTo>
                      <a:pt x="153987" y="75632"/>
                      <a:pt x="156577" y="73024"/>
                      <a:pt x="159167" y="73024"/>
                    </a:cubicBezTo>
                    <a:close/>
                    <a:moveTo>
                      <a:pt x="98550" y="73024"/>
                    </a:moveTo>
                    <a:cubicBezTo>
                      <a:pt x="98550" y="73024"/>
                      <a:pt x="98550" y="73024"/>
                      <a:pt x="134812" y="73024"/>
                    </a:cubicBezTo>
                    <a:cubicBezTo>
                      <a:pt x="138698" y="73024"/>
                      <a:pt x="141288" y="75632"/>
                      <a:pt x="141288" y="79544"/>
                    </a:cubicBezTo>
                    <a:cubicBezTo>
                      <a:pt x="141288" y="79544"/>
                      <a:pt x="141288" y="79544"/>
                      <a:pt x="141288" y="104321"/>
                    </a:cubicBezTo>
                    <a:cubicBezTo>
                      <a:pt x="141288" y="106929"/>
                      <a:pt x="138698" y="109537"/>
                      <a:pt x="134812" y="109537"/>
                    </a:cubicBezTo>
                    <a:cubicBezTo>
                      <a:pt x="134812" y="109537"/>
                      <a:pt x="134812" y="109537"/>
                      <a:pt x="98550" y="109537"/>
                    </a:cubicBezTo>
                    <a:cubicBezTo>
                      <a:pt x="94665" y="109537"/>
                      <a:pt x="92075" y="106929"/>
                      <a:pt x="92075" y="104321"/>
                    </a:cubicBezTo>
                    <a:cubicBezTo>
                      <a:pt x="92075" y="104321"/>
                      <a:pt x="92075" y="104321"/>
                      <a:pt x="92075" y="79544"/>
                    </a:cubicBezTo>
                    <a:cubicBezTo>
                      <a:pt x="92075" y="75632"/>
                      <a:pt x="94665" y="73024"/>
                      <a:pt x="98550" y="73024"/>
                    </a:cubicBezTo>
                    <a:close/>
                    <a:moveTo>
                      <a:pt x="38225" y="73024"/>
                    </a:moveTo>
                    <a:cubicBezTo>
                      <a:pt x="38225" y="73024"/>
                      <a:pt x="38225" y="73024"/>
                      <a:pt x="74487" y="73024"/>
                    </a:cubicBezTo>
                    <a:cubicBezTo>
                      <a:pt x="78373" y="73024"/>
                      <a:pt x="80963" y="75632"/>
                      <a:pt x="80963" y="79544"/>
                    </a:cubicBezTo>
                    <a:cubicBezTo>
                      <a:pt x="80963" y="79544"/>
                      <a:pt x="80963" y="79544"/>
                      <a:pt x="80963" y="104321"/>
                    </a:cubicBezTo>
                    <a:cubicBezTo>
                      <a:pt x="80963" y="106929"/>
                      <a:pt x="78373" y="109537"/>
                      <a:pt x="74487" y="109537"/>
                    </a:cubicBezTo>
                    <a:cubicBezTo>
                      <a:pt x="74487" y="109537"/>
                      <a:pt x="74487" y="109537"/>
                      <a:pt x="38225" y="109537"/>
                    </a:cubicBezTo>
                    <a:cubicBezTo>
                      <a:pt x="34340" y="109537"/>
                      <a:pt x="31750" y="106929"/>
                      <a:pt x="31750" y="104321"/>
                    </a:cubicBezTo>
                    <a:cubicBezTo>
                      <a:pt x="31750" y="104321"/>
                      <a:pt x="31750" y="104321"/>
                      <a:pt x="31750" y="79544"/>
                    </a:cubicBezTo>
                    <a:cubicBezTo>
                      <a:pt x="31750" y="75632"/>
                      <a:pt x="34340" y="73024"/>
                      <a:pt x="38225" y="73024"/>
                    </a:cubicBezTo>
                    <a:close/>
                    <a:moveTo>
                      <a:pt x="166687" y="36512"/>
                    </a:moveTo>
                    <a:lnTo>
                      <a:pt x="166687" y="49212"/>
                    </a:lnTo>
                    <a:lnTo>
                      <a:pt x="190500" y="49212"/>
                    </a:lnTo>
                    <a:lnTo>
                      <a:pt x="190500" y="36512"/>
                    </a:lnTo>
                    <a:close/>
                    <a:moveTo>
                      <a:pt x="104775" y="36512"/>
                    </a:moveTo>
                    <a:lnTo>
                      <a:pt x="104775" y="49212"/>
                    </a:lnTo>
                    <a:lnTo>
                      <a:pt x="130175" y="49212"/>
                    </a:lnTo>
                    <a:lnTo>
                      <a:pt x="130175" y="36512"/>
                    </a:lnTo>
                    <a:close/>
                    <a:moveTo>
                      <a:pt x="42862" y="36512"/>
                    </a:moveTo>
                    <a:lnTo>
                      <a:pt x="42862" y="49212"/>
                    </a:lnTo>
                    <a:lnTo>
                      <a:pt x="68262" y="49212"/>
                    </a:lnTo>
                    <a:lnTo>
                      <a:pt x="68262" y="36512"/>
                    </a:lnTo>
                    <a:close/>
                    <a:moveTo>
                      <a:pt x="159167" y="23812"/>
                    </a:moveTo>
                    <a:cubicBezTo>
                      <a:pt x="159167" y="23812"/>
                      <a:pt x="159167" y="23812"/>
                      <a:pt x="196725" y="23812"/>
                    </a:cubicBezTo>
                    <a:cubicBezTo>
                      <a:pt x="199315" y="23812"/>
                      <a:pt x="203200" y="26420"/>
                      <a:pt x="203200" y="30332"/>
                    </a:cubicBezTo>
                    <a:cubicBezTo>
                      <a:pt x="203200" y="30332"/>
                      <a:pt x="203200" y="30332"/>
                      <a:pt x="203200" y="55109"/>
                    </a:cubicBezTo>
                    <a:cubicBezTo>
                      <a:pt x="203200" y="57717"/>
                      <a:pt x="199315" y="60325"/>
                      <a:pt x="196725" y="60325"/>
                    </a:cubicBezTo>
                    <a:cubicBezTo>
                      <a:pt x="196725" y="60325"/>
                      <a:pt x="196725" y="60325"/>
                      <a:pt x="159167" y="60325"/>
                    </a:cubicBezTo>
                    <a:cubicBezTo>
                      <a:pt x="156577" y="60325"/>
                      <a:pt x="153987" y="57717"/>
                      <a:pt x="153987" y="55109"/>
                    </a:cubicBezTo>
                    <a:cubicBezTo>
                      <a:pt x="153987" y="55109"/>
                      <a:pt x="153987" y="55109"/>
                      <a:pt x="153987" y="30332"/>
                    </a:cubicBezTo>
                    <a:cubicBezTo>
                      <a:pt x="153987" y="26420"/>
                      <a:pt x="156577" y="23812"/>
                      <a:pt x="159167" y="23812"/>
                    </a:cubicBezTo>
                    <a:close/>
                    <a:moveTo>
                      <a:pt x="98550" y="23812"/>
                    </a:moveTo>
                    <a:cubicBezTo>
                      <a:pt x="98550" y="23812"/>
                      <a:pt x="98550" y="23812"/>
                      <a:pt x="134812" y="23812"/>
                    </a:cubicBezTo>
                    <a:cubicBezTo>
                      <a:pt x="138698" y="23812"/>
                      <a:pt x="141288" y="26420"/>
                      <a:pt x="141288" y="30332"/>
                    </a:cubicBezTo>
                    <a:cubicBezTo>
                      <a:pt x="141288" y="30332"/>
                      <a:pt x="141288" y="30332"/>
                      <a:pt x="141288" y="55109"/>
                    </a:cubicBezTo>
                    <a:cubicBezTo>
                      <a:pt x="141288" y="57717"/>
                      <a:pt x="138698" y="60325"/>
                      <a:pt x="134812" y="60325"/>
                    </a:cubicBezTo>
                    <a:cubicBezTo>
                      <a:pt x="134812" y="60325"/>
                      <a:pt x="134812" y="60325"/>
                      <a:pt x="98550" y="60325"/>
                    </a:cubicBezTo>
                    <a:cubicBezTo>
                      <a:pt x="94665" y="60325"/>
                      <a:pt x="92075" y="57717"/>
                      <a:pt x="92075" y="55109"/>
                    </a:cubicBezTo>
                    <a:cubicBezTo>
                      <a:pt x="92075" y="55109"/>
                      <a:pt x="92075" y="55109"/>
                      <a:pt x="92075" y="30332"/>
                    </a:cubicBezTo>
                    <a:cubicBezTo>
                      <a:pt x="92075" y="26420"/>
                      <a:pt x="94665" y="23812"/>
                      <a:pt x="98550" y="23812"/>
                    </a:cubicBezTo>
                    <a:close/>
                    <a:moveTo>
                      <a:pt x="38225" y="23812"/>
                    </a:moveTo>
                    <a:cubicBezTo>
                      <a:pt x="38225" y="23812"/>
                      <a:pt x="38225" y="23812"/>
                      <a:pt x="74487" y="23812"/>
                    </a:cubicBezTo>
                    <a:cubicBezTo>
                      <a:pt x="78373" y="23812"/>
                      <a:pt x="80963" y="26420"/>
                      <a:pt x="80963" y="30332"/>
                    </a:cubicBezTo>
                    <a:cubicBezTo>
                      <a:pt x="80963" y="30332"/>
                      <a:pt x="80963" y="30332"/>
                      <a:pt x="80963" y="55109"/>
                    </a:cubicBezTo>
                    <a:cubicBezTo>
                      <a:pt x="80963" y="57717"/>
                      <a:pt x="78373" y="60325"/>
                      <a:pt x="74487" y="60325"/>
                    </a:cubicBezTo>
                    <a:cubicBezTo>
                      <a:pt x="74487" y="60325"/>
                      <a:pt x="74487" y="60325"/>
                      <a:pt x="38225" y="60325"/>
                    </a:cubicBezTo>
                    <a:cubicBezTo>
                      <a:pt x="34340" y="60325"/>
                      <a:pt x="31750" y="57717"/>
                      <a:pt x="31750" y="55109"/>
                    </a:cubicBezTo>
                    <a:cubicBezTo>
                      <a:pt x="31750" y="55109"/>
                      <a:pt x="31750" y="55109"/>
                      <a:pt x="31750" y="30332"/>
                    </a:cubicBezTo>
                    <a:cubicBezTo>
                      <a:pt x="31750" y="26420"/>
                      <a:pt x="34340" y="23812"/>
                      <a:pt x="38225" y="23812"/>
                    </a:cubicBezTo>
                    <a:close/>
                    <a:moveTo>
                      <a:pt x="19050" y="11112"/>
                    </a:moveTo>
                    <a:lnTo>
                      <a:pt x="19050" y="319087"/>
                    </a:lnTo>
                    <a:cubicBezTo>
                      <a:pt x="19050" y="319087"/>
                      <a:pt x="19050" y="319087"/>
                      <a:pt x="92054" y="319087"/>
                    </a:cubicBezTo>
                    <a:cubicBezTo>
                      <a:pt x="92054" y="319087"/>
                      <a:pt x="92054" y="319087"/>
                      <a:pt x="92054" y="275091"/>
                    </a:cubicBezTo>
                    <a:cubicBezTo>
                      <a:pt x="92054" y="272503"/>
                      <a:pt x="94661" y="269915"/>
                      <a:pt x="98572" y="269915"/>
                    </a:cubicBezTo>
                    <a:cubicBezTo>
                      <a:pt x="98572" y="269915"/>
                      <a:pt x="98572" y="269915"/>
                      <a:pt x="135074" y="269915"/>
                    </a:cubicBezTo>
                    <a:cubicBezTo>
                      <a:pt x="138985" y="269915"/>
                      <a:pt x="141592" y="272503"/>
                      <a:pt x="141592" y="275091"/>
                    </a:cubicBezTo>
                    <a:cubicBezTo>
                      <a:pt x="141592" y="275091"/>
                      <a:pt x="141592" y="275091"/>
                      <a:pt x="141592" y="319087"/>
                    </a:cubicBezTo>
                    <a:cubicBezTo>
                      <a:pt x="141592" y="319087"/>
                      <a:pt x="141592" y="319087"/>
                      <a:pt x="215900" y="319087"/>
                    </a:cubicBezTo>
                    <a:cubicBezTo>
                      <a:pt x="215900" y="319087"/>
                      <a:pt x="215900" y="319087"/>
                      <a:pt x="215900" y="11112"/>
                    </a:cubicBezTo>
                    <a:cubicBezTo>
                      <a:pt x="215900" y="11112"/>
                      <a:pt x="215900" y="11112"/>
                      <a:pt x="19050" y="11112"/>
                    </a:cubicBezTo>
                    <a:close/>
                    <a:moveTo>
                      <a:pt x="12964" y="0"/>
                    </a:moveTo>
                    <a:cubicBezTo>
                      <a:pt x="12964" y="0"/>
                      <a:pt x="12964" y="0"/>
                      <a:pt x="220399" y="0"/>
                    </a:cubicBezTo>
                    <a:cubicBezTo>
                      <a:pt x="220399" y="0"/>
                      <a:pt x="221695" y="0"/>
                      <a:pt x="221695" y="0"/>
                    </a:cubicBezTo>
                    <a:cubicBezTo>
                      <a:pt x="224288" y="0"/>
                      <a:pt x="226881" y="2592"/>
                      <a:pt x="226881" y="6480"/>
                    </a:cubicBezTo>
                    <a:cubicBezTo>
                      <a:pt x="226881" y="6480"/>
                      <a:pt x="226881" y="6480"/>
                      <a:pt x="226881" y="320124"/>
                    </a:cubicBezTo>
                    <a:cubicBezTo>
                      <a:pt x="230770" y="320124"/>
                      <a:pt x="233363" y="322716"/>
                      <a:pt x="233363" y="325308"/>
                    </a:cubicBezTo>
                    <a:cubicBezTo>
                      <a:pt x="233363" y="329196"/>
                      <a:pt x="230770" y="331788"/>
                      <a:pt x="226881" y="331788"/>
                    </a:cubicBezTo>
                    <a:cubicBezTo>
                      <a:pt x="226881" y="331788"/>
                      <a:pt x="226881" y="331788"/>
                      <a:pt x="6482" y="331788"/>
                    </a:cubicBezTo>
                    <a:cubicBezTo>
                      <a:pt x="2593" y="331788"/>
                      <a:pt x="0" y="329196"/>
                      <a:pt x="0" y="325308"/>
                    </a:cubicBezTo>
                    <a:cubicBezTo>
                      <a:pt x="0" y="322716"/>
                      <a:pt x="2593" y="320124"/>
                      <a:pt x="6482" y="320124"/>
                    </a:cubicBezTo>
                    <a:cubicBezTo>
                      <a:pt x="6482" y="320124"/>
                      <a:pt x="6482" y="320124"/>
                      <a:pt x="6482" y="6480"/>
                    </a:cubicBezTo>
                    <a:cubicBezTo>
                      <a:pt x="6482" y="2592"/>
                      <a:pt x="9075" y="0"/>
                      <a:pt x="1296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cs typeface="+mn-ea"/>
                  <a:sym typeface="+mn-lt"/>
                </a:endParaRPr>
              </a:p>
            </p:txBody>
          </p:sp>
          <p:sp>
            <p:nvSpPr>
              <p:cNvPr id="30" name="Freeform: Shape 29">
                <a:extLst>
                  <a:ext uri="{FF2B5EF4-FFF2-40B4-BE49-F238E27FC236}">
                    <a16:creationId xmlns:a16="http://schemas.microsoft.com/office/drawing/2014/main" id="{45D0CDA1-13BD-44D6-AFD9-410D03DC6BB6}"/>
                  </a:ext>
                </a:extLst>
              </p:cNvPr>
              <p:cNvSpPr/>
              <p:nvPr/>
            </p:nvSpPr>
            <p:spPr>
              <a:xfrm>
                <a:off x="-1674856" y="4664395"/>
                <a:ext cx="1214314" cy="1442001"/>
              </a:xfrm>
              <a:custGeom>
                <a:avLst/>
                <a:gdLst>
                  <a:gd name="connsiteX0" fmla="*/ 192089 w 279400"/>
                  <a:gd name="connsiteY0" fmla="*/ 300038 h 331788"/>
                  <a:gd name="connsiteX1" fmla="*/ 242889 w 279400"/>
                  <a:gd name="connsiteY1" fmla="*/ 300038 h 331788"/>
                  <a:gd name="connsiteX2" fmla="*/ 242889 w 279400"/>
                  <a:gd name="connsiteY2" fmla="*/ 311151 h 331788"/>
                  <a:gd name="connsiteX3" fmla="*/ 192089 w 279400"/>
                  <a:gd name="connsiteY3" fmla="*/ 311151 h 331788"/>
                  <a:gd name="connsiteX4" fmla="*/ 128589 w 279400"/>
                  <a:gd name="connsiteY4" fmla="*/ 300038 h 331788"/>
                  <a:gd name="connsiteX5" fmla="*/ 180977 w 279400"/>
                  <a:gd name="connsiteY5" fmla="*/ 300038 h 331788"/>
                  <a:gd name="connsiteX6" fmla="*/ 180977 w 279400"/>
                  <a:gd name="connsiteY6" fmla="*/ 311151 h 331788"/>
                  <a:gd name="connsiteX7" fmla="*/ 128589 w 279400"/>
                  <a:gd name="connsiteY7" fmla="*/ 311151 h 331788"/>
                  <a:gd name="connsiteX8" fmla="*/ 36514 w 279400"/>
                  <a:gd name="connsiteY8" fmla="*/ 300038 h 331788"/>
                  <a:gd name="connsiteX9" fmla="*/ 87314 w 279400"/>
                  <a:gd name="connsiteY9" fmla="*/ 300038 h 331788"/>
                  <a:gd name="connsiteX10" fmla="*/ 87314 w 279400"/>
                  <a:gd name="connsiteY10" fmla="*/ 311151 h 331788"/>
                  <a:gd name="connsiteX11" fmla="*/ 36514 w 279400"/>
                  <a:gd name="connsiteY11" fmla="*/ 311151 h 331788"/>
                  <a:gd name="connsiteX12" fmla="*/ 114300 w 279400"/>
                  <a:gd name="connsiteY12" fmla="*/ 290512 h 331788"/>
                  <a:gd name="connsiteX13" fmla="*/ 114300 w 279400"/>
                  <a:gd name="connsiteY13" fmla="*/ 320675 h 331788"/>
                  <a:gd name="connsiteX14" fmla="*/ 258763 w 279400"/>
                  <a:gd name="connsiteY14" fmla="*/ 320675 h 331788"/>
                  <a:gd name="connsiteX15" fmla="*/ 258763 w 279400"/>
                  <a:gd name="connsiteY15" fmla="*/ 290512 h 331788"/>
                  <a:gd name="connsiteX16" fmla="*/ 20638 w 279400"/>
                  <a:gd name="connsiteY16" fmla="*/ 290512 h 331788"/>
                  <a:gd name="connsiteX17" fmla="*/ 20638 w 279400"/>
                  <a:gd name="connsiteY17" fmla="*/ 320675 h 331788"/>
                  <a:gd name="connsiteX18" fmla="*/ 103188 w 279400"/>
                  <a:gd name="connsiteY18" fmla="*/ 320675 h 331788"/>
                  <a:gd name="connsiteX19" fmla="*/ 103188 w 279400"/>
                  <a:gd name="connsiteY19" fmla="*/ 290512 h 331788"/>
                  <a:gd name="connsiteX20" fmla="*/ 222250 w 279400"/>
                  <a:gd name="connsiteY20" fmla="*/ 254000 h 331788"/>
                  <a:gd name="connsiteX21" fmla="*/ 242888 w 279400"/>
                  <a:gd name="connsiteY21" fmla="*/ 254000 h 331788"/>
                  <a:gd name="connsiteX22" fmla="*/ 242888 w 279400"/>
                  <a:gd name="connsiteY22" fmla="*/ 263525 h 331788"/>
                  <a:gd name="connsiteX23" fmla="*/ 222250 w 279400"/>
                  <a:gd name="connsiteY23" fmla="*/ 263525 h 331788"/>
                  <a:gd name="connsiteX24" fmla="*/ 192088 w 279400"/>
                  <a:gd name="connsiteY24" fmla="*/ 254000 h 331788"/>
                  <a:gd name="connsiteX25" fmla="*/ 212726 w 279400"/>
                  <a:gd name="connsiteY25" fmla="*/ 254000 h 331788"/>
                  <a:gd name="connsiteX26" fmla="*/ 212726 w 279400"/>
                  <a:gd name="connsiteY26" fmla="*/ 263525 h 331788"/>
                  <a:gd name="connsiteX27" fmla="*/ 192088 w 279400"/>
                  <a:gd name="connsiteY27" fmla="*/ 263525 h 331788"/>
                  <a:gd name="connsiteX28" fmla="*/ 160338 w 279400"/>
                  <a:gd name="connsiteY28" fmla="*/ 254000 h 331788"/>
                  <a:gd name="connsiteX29" fmla="*/ 180976 w 279400"/>
                  <a:gd name="connsiteY29" fmla="*/ 254000 h 331788"/>
                  <a:gd name="connsiteX30" fmla="*/ 180976 w 279400"/>
                  <a:gd name="connsiteY30" fmla="*/ 263525 h 331788"/>
                  <a:gd name="connsiteX31" fmla="*/ 160338 w 279400"/>
                  <a:gd name="connsiteY31" fmla="*/ 263525 h 331788"/>
                  <a:gd name="connsiteX32" fmla="*/ 128588 w 279400"/>
                  <a:gd name="connsiteY32" fmla="*/ 254000 h 331788"/>
                  <a:gd name="connsiteX33" fmla="*/ 149226 w 279400"/>
                  <a:gd name="connsiteY33" fmla="*/ 254000 h 331788"/>
                  <a:gd name="connsiteX34" fmla="*/ 149226 w 279400"/>
                  <a:gd name="connsiteY34" fmla="*/ 263525 h 331788"/>
                  <a:gd name="connsiteX35" fmla="*/ 128588 w 279400"/>
                  <a:gd name="connsiteY35" fmla="*/ 263525 h 331788"/>
                  <a:gd name="connsiteX36" fmla="*/ 66676 w 279400"/>
                  <a:gd name="connsiteY36" fmla="*/ 254000 h 331788"/>
                  <a:gd name="connsiteX37" fmla="*/ 87314 w 279400"/>
                  <a:gd name="connsiteY37" fmla="*/ 254000 h 331788"/>
                  <a:gd name="connsiteX38" fmla="*/ 87314 w 279400"/>
                  <a:gd name="connsiteY38" fmla="*/ 263525 h 331788"/>
                  <a:gd name="connsiteX39" fmla="*/ 66676 w 279400"/>
                  <a:gd name="connsiteY39" fmla="*/ 263525 h 331788"/>
                  <a:gd name="connsiteX40" fmla="*/ 36514 w 279400"/>
                  <a:gd name="connsiteY40" fmla="*/ 254000 h 331788"/>
                  <a:gd name="connsiteX41" fmla="*/ 57152 w 279400"/>
                  <a:gd name="connsiteY41" fmla="*/ 254000 h 331788"/>
                  <a:gd name="connsiteX42" fmla="*/ 57152 w 279400"/>
                  <a:gd name="connsiteY42" fmla="*/ 263525 h 331788"/>
                  <a:gd name="connsiteX43" fmla="*/ 36514 w 279400"/>
                  <a:gd name="connsiteY43" fmla="*/ 263525 h 331788"/>
                  <a:gd name="connsiteX44" fmla="*/ 66676 w 279400"/>
                  <a:gd name="connsiteY44" fmla="*/ 233363 h 331788"/>
                  <a:gd name="connsiteX45" fmla="*/ 87314 w 279400"/>
                  <a:gd name="connsiteY45" fmla="*/ 233363 h 331788"/>
                  <a:gd name="connsiteX46" fmla="*/ 87314 w 279400"/>
                  <a:gd name="connsiteY46" fmla="*/ 242888 h 331788"/>
                  <a:gd name="connsiteX47" fmla="*/ 66676 w 279400"/>
                  <a:gd name="connsiteY47" fmla="*/ 242888 h 331788"/>
                  <a:gd name="connsiteX48" fmla="*/ 36514 w 279400"/>
                  <a:gd name="connsiteY48" fmla="*/ 233363 h 331788"/>
                  <a:gd name="connsiteX49" fmla="*/ 57152 w 279400"/>
                  <a:gd name="connsiteY49" fmla="*/ 233363 h 331788"/>
                  <a:gd name="connsiteX50" fmla="*/ 57152 w 279400"/>
                  <a:gd name="connsiteY50" fmla="*/ 242888 h 331788"/>
                  <a:gd name="connsiteX51" fmla="*/ 36514 w 279400"/>
                  <a:gd name="connsiteY51" fmla="*/ 242888 h 331788"/>
                  <a:gd name="connsiteX52" fmla="*/ 222250 w 279400"/>
                  <a:gd name="connsiteY52" fmla="*/ 233362 h 331788"/>
                  <a:gd name="connsiteX53" fmla="*/ 242888 w 279400"/>
                  <a:gd name="connsiteY53" fmla="*/ 233362 h 331788"/>
                  <a:gd name="connsiteX54" fmla="*/ 242888 w 279400"/>
                  <a:gd name="connsiteY54" fmla="*/ 242887 h 331788"/>
                  <a:gd name="connsiteX55" fmla="*/ 222250 w 279400"/>
                  <a:gd name="connsiteY55" fmla="*/ 242887 h 331788"/>
                  <a:gd name="connsiteX56" fmla="*/ 192088 w 279400"/>
                  <a:gd name="connsiteY56" fmla="*/ 233362 h 331788"/>
                  <a:gd name="connsiteX57" fmla="*/ 212726 w 279400"/>
                  <a:gd name="connsiteY57" fmla="*/ 233362 h 331788"/>
                  <a:gd name="connsiteX58" fmla="*/ 212726 w 279400"/>
                  <a:gd name="connsiteY58" fmla="*/ 242887 h 331788"/>
                  <a:gd name="connsiteX59" fmla="*/ 192088 w 279400"/>
                  <a:gd name="connsiteY59" fmla="*/ 242887 h 331788"/>
                  <a:gd name="connsiteX60" fmla="*/ 160338 w 279400"/>
                  <a:gd name="connsiteY60" fmla="*/ 233362 h 331788"/>
                  <a:gd name="connsiteX61" fmla="*/ 180976 w 279400"/>
                  <a:gd name="connsiteY61" fmla="*/ 233362 h 331788"/>
                  <a:gd name="connsiteX62" fmla="*/ 180976 w 279400"/>
                  <a:gd name="connsiteY62" fmla="*/ 242887 h 331788"/>
                  <a:gd name="connsiteX63" fmla="*/ 160338 w 279400"/>
                  <a:gd name="connsiteY63" fmla="*/ 242887 h 331788"/>
                  <a:gd name="connsiteX64" fmla="*/ 128588 w 279400"/>
                  <a:gd name="connsiteY64" fmla="*/ 233362 h 331788"/>
                  <a:gd name="connsiteX65" fmla="*/ 149226 w 279400"/>
                  <a:gd name="connsiteY65" fmla="*/ 233362 h 331788"/>
                  <a:gd name="connsiteX66" fmla="*/ 149226 w 279400"/>
                  <a:gd name="connsiteY66" fmla="*/ 242887 h 331788"/>
                  <a:gd name="connsiteX67" fmla="*/ 128588 w 279400"/>
                  <a:gd name="connsiteY67" fmla="*/ 242887 h 331788"/>
                  <a:gd name="connsiteX68" fmla="*/ 222250 w 279400"/>
                  <a:gd name="connsiteY68" fmla="*/ 212725 h 331788"/>
                  <a:gd name="connsiteX69" fmla="*/ 242888 w 279400"/>
                  <a:gd name="connsiteY69" fmla="*/ 212725 h 331788"/>
                  <a:gd name="connsiteX70" fmla="*/ 242888 w 279400"/>
                  <a:gd name="connsiteY70" fmla="*/ 222250 h 331788"/>
                  <a:gd name="connsiteX71" fmla="*/ 222250 w 279400"/>
                  <a:gd name="connsiteY71" fmla="*/ 222250 h 331788"/>
                  <a:gd name="connsiteX72" fmla="*/ 192088 w 279400"/>
                  <a:gd name="connsiteY72" fmla="*/ 212725 h 331788"/>
                  <a:gd name="connsiteX73" fmla="*/ 212726 w 279400"/>
                  <a:gd name="connsiteY73" fmla="*/ 212725 h 331788"/>
                  <a:gd name="connsiteX74" fmla="*/ 212726 w 279400"/>
                  <a:gd name="connsiteY74" fmla="*/ 222250 h 331788"/>
                  <a:gd name="connsiteX75" fmla="*/ 192088 w 279400"/>
                  <a:gd name="connsiteY75" fmla="*/ 222250 h 331788"/>
                  <a:gd name="connsiteX76" fmla="*/ 160338 w 279400"/>
                  <a:gd name="connsiteY76" fmla="*/ 212725 h 331788"/>
                  <a:gd name="connsiteX77" fmla="*/ 180976 w 279400"/>
                  <a:gd name="connsiteY77" fmla="*/ 212725 h 331788"/>
                  <a:gd name="connsiteX78" fmla="*/ 180976 w 279400"/>
                  <a:gd name="connsiteY78" fmla="*/ 222250 h 331788"/>
                  <a:gd name="connsiteX79" fmla="*/ 160338 w 279400"/>
                  <a:gd name="connsiteY79" fmla="*/ 222250 h 331788"/>
                  <a:gd name="connsiteX80" fmla="*/ 128588 w 279400"/>
                  <a:gd name="connsiteY80" fmla="*/ 212725 h 331788"/>
                  <a:gd name="connsiteX81" fmla="*/ 149226 w 279400"/>
                  <a:gd name="connsiteY81" fmla="*/ 212725 h 331788"/>
                  <a:gd name="connsiteX82" fmla="*/ 149226 w 279400"/>
                  <a:gd name="connsiteY82" fmla="*/ 222250 h 331788"/>
                  <a:gd name="connsiteX83" fmla="*/ 128588 w 279400"/>
                  <a:gd name="connsiteY83" fmla="*/ 222250 h 331788"/>
                  <a:gd name="connsiteX84" fmla="*/ 66676 w 279400"/>
                  <a:gd name="connsiteY84" fmla="*/ 212725 h 331788"/>
                  <a:gd name="connsiteX85" fmla="*/ 87314 w 279400"/>
                  <a:gd name="connsiteY85" fmla="*/ 212725 h 331788"/>
                  <a:gd name="connsiteX86" fmla="*/ 87314 w 279400"/>
                  <a:gd name="connsiteY86" fmla="*/ 222250 h 331788"/>
                  <a:gd name="connsiteX87" fmla="*/ 66676 w 279400"/>
                  <a:gd name="connsiteY87" fmla="*/ 222250 h 331788"/>
                  <a:gd name="connsiteX88" fmla="*/ 36514 w 279400"/>
                  <a:gd name="connsiteY88" fmla="*/ 212725 h 331788"/>
                  <a:gd name="connsiteX89" fmla="*/ 57152 w 279400"/>
                  <a:gd name="connsiteY89" fmla="*/ 212725 h 331788"/>
                  <a:gd name="connsiteX90" fmla="*/ 57152 w 279400"/>
                  <a:gd name="connsiteY90" fmla="*/ 222250 h 331788"/>
                  <a:gd name="connsiteX91" fmla="*/ 36514 w 279400"/>
                  <a:gd name="connsiteY91" fmla="*/ 222250 h 331788"/>
                  <a:gd name="connsiteX92" fmla="*/ 66676 w 279400"/>
                  <a:gd name="connsiteY92" fmla="*/ 192088 h 331788"/>
                  <a:gd name="connsiteX93" fmla="*/ 87314 w 279400"/>
                  <a:gd name="connsiteY93" fmla="*/ 192088 h 331788"/>
                  <a:gd name="connsiteX94" fmla="*/ 87314 w 279400"/>
                  <a:gd name="connsiteY94" fmla="*/ 201613 h 331788"/>
                  <a:gd name="connsiteX95" fmla="*/ 66676 w 279400"/>
                  <a:gd name="connsiteY95" fmla="*/ 201613 h 331788"/>
                  <a:gd name="connsiteX96" fmla="*/ 36514 w 279400"/>
                  <a:gd name="connsiteY96" fmla="*/ 192088 h 331788"/>
                  <a:gd name="connsiteX97" fmla="*/ 57152 w 279400"/>
                  <a:gd name="connsiteY97" fmla="*/ 192088 h 331788"/>
                  <a:gd name="connsiteX98" fmla="*/ 57152 w 279400"/>
                  <a:gd name="connsiteY98" fmla="*/ 201613 h 331788"/>
                  <a:gd name="connsiteX99" fmla="*/ 36514 w 279400"/>
                  <a:gd name="connsiteY99" fmla="*/ 201613 h 331788"/>
                  <a:gd name="connsiteX100" fmla="*/ 222250 w 279400"/>
                  <a:gd name="connsiteY100" fmla="*/ 192087 h 331788"/>
                  <a:gd name="connsiteX101" fmla="*/ 242888 w 279400"/>
                  <a:gd name="connsiteY101" fmla="*/ 192087 h 331788"/>
                  <a:gd name="connsiteX102" fmla="*/ 242888 w 279400"/>
                  <a:gd name="connsiteY102" fmla="*/ 201612 h 331788"/>
                  <a:gd name="connsiteX103" fmla="*/ 222250 w 279400"/>
                  <a:gd name="connsiteY103" fmla="*/ 201612 h 331788"/>
                  <a:gd name="connsiteX104" fmla="*/ 192088 w 279400"/>
                  <a:gd name="connsiteY104" fmla="*/ 192087 h 331788"/>
                  <a:gd name="connsiteX105" fmla="*/ 212726 w 279400"/>
                  <a:gd name="connsiteY105" fmla="*/ 192087 h 331788"/>
                  <a:gd name="connsiteX106" fmla="*/ 212726 w 279400"/>
                  <a:gd name="connsiteY106" fmla="*/ 201612 h 331788"/>
                  <a:gd name="connsiteX107" fmla="*/ 192088 w 279400"/>
                  <a:gd name="connsiteY107" fmla="*/ 201612 h 331788"/>
                  <a:gd name="connsiteX108" fmla="*/ 160338 w 279400"/>
                  <a:gd name="connsiteY108" fmla="*/ 192087 h 331788"/>
                  <a:gd name="connsiteX109" fmla="*/ 180976 w 279400"/>
                  <a:gd name="connsiteY109" fmla="*/ 192087 h 331788"/>
                  <a:gd name="connsiteX110" fmla="*/ 180976 w 279400"/>
                  <a:gd name="connsiteY110" fmla="*/ 201612 h 331788"/>
                  <a:gd name="connsiteX111" fmla="*/ 160338 w 279400"/>
                  <a:gd name="connsiteY111" fmla="*/ 201612 h 331788"/>
                  <a:gd name="connsiteX112" fmla="*/ 128588 w 279400"/>
                  <a:gd name="connsiteY112" fmla="*/ 192087 h 331788"/>
                  <a:gd name="connsiteX113" fmla="*/ 149226 w 279400"/>
                  <a:gd name="connsiteY113" fmla="*/ 192087 h 331788"/>
                  <a:gd name="connsiteX114" fmla="*/ 149226 w 279400"/>
                  <a:gd name="connsiteY114" fmla="*/ 201612 h 331788"/>
                  <a:gd name="connsiteX115" fmla="*/ 128588 w 279400"/>
                  <a:gd name="connsiteY115" fmla="*/ 201612 h 331788"/>
                  <a:gd name="connsiteX116" fmla="*/ 222250 w 279400"/>
                  <a:gd name="connsiteY116" fmla="*/ 171450 h 331788"/>
                  <a:gd name="connsiteX117" fmla="*/ 242888 w 279400"/>
                  <a:gd name="connsiteY117" fmla="*/ 171450 h 331788"/>
                  <a:gd name="connsiteX118" fmla="*/ 242888 w 279400"/>
                  <a:gd name="connsiteY118" fmla="*/ 180975 h 331788"/>
                  <a:gd name="connsiteX119" fmla="*/ 222250 w 279400"/>
                  <a:gd name="connsiteY119" fmla="*/ 180975 h 331788"/>
                  <a:gd name="connsiteX120" fmla="*/ 192088 w 279400"/>
                  <a:gd name="connsiteY120" fmla="*/ 171450 h 331788"/>
                  <a:gd name="connsiteX121" fmla="*/ 212726 w 279400"/>
                  <a:gd name="connsiteY121" fmla="*/ 171450 h 331788"/>
                  <a:gd name="connsiteX122" fmla="*/ 212726 w 279400"/>
                  <a:gd name="connsiteY122" fmla="*/ 180975 h 331788"/>
                  <a:gd name="connsiteX123" fmla="*/ 192088 w 279400"/>
                  <a:gd name="connsiteY123" fmla="*/ 180975 h 331788"/>
                  <a:gd name="connsiteX124" fmla="*/ 160338 w 279400"/>
                  <a:gd name="connsiteY124" fmla="*/ 171450 h 331788"/>
                  <a:gd name="connsiteX125" fmla="*/ 180976 w 279400"/>
                  <a:gd name="connsiteY125" fmla="*/ 171450 h 331788"/>
                  <a:gd name="connsiteX126" fmla="*/ 180976 w 279400"/>
                  <a:gd name="connsiteY126" fmla="*/ 180975 h 331788"/>
                  <a:gd name="connsiteX127" fmla="*/ 160338 w 279400"/>
                  <a:gd name="connsiteY127" fmla="*/ 180975 h 331788"/>
                  <a:gd name="connsiteX128" fmla="*/ 128588 w 279400"/>
                  <a:gd name="connsiteY128" fmla="*/ 171450 h 331788"/>
                  <a:gd name="connsiteX129" fmla="*/ 149226 w 279400"/>
                  <a:gd name="connsiteY129" fmla="*/ 171450 h 331788"/>
                  <a:gd name="connsiteX130" fmla="*/ 149226 w 279400"/>
                  <a:gd name="connsiteY130" fmla="*/ 180975 h 331788"/>
                  <a:gd name="connsiteX131" fmla="*/ 128588 w 279400"/>
                  <a:gd name="connsiteY131" fmla="*/ 180975 h 331788"/>
                  <a:gd name="connsiteX132" fmla="*/ 66676 w 279400"/>
                  <a:gd name="connsiteY132" fmla="*/ 171450 h 331788"/>
                  <a:gd name="connsiteX133" fmla="*/ 87314 w 279400"/>
                  <a:gd name="connsiteY133" fmla="*/ 171450 h 331788"/>
                  <a:gd name="connsiteX134" fmla="*/ 87314 w 279400"/>
                  <a:gd name="connsiteY134" fmla="*/ 180975 h 331788"/>
                  <a:gd name="connsiteX135" fmla="*/ 66676 w 279400"/>
                  <a:gd name="connsiteY135" fmla="*/ 180975 h 331788"/>
                  <a:gd name="connsiteX136" fmla="*/ 36514 w 279400"/>
                  <a:gd name="connsiteY136" fmla="*/ 171450 h 331788"/>
                  <a:gd name="connsiteX137" fmla="*/ 57152 w 279400"/>
                  <a:gd name="connsiteY137" fmla="*/ 171450 h 331788"/>
                  <a:gd name="connsiteX138" fmla="*/ 57152 w 279400"/>
                  <a:gd name="connsiteY138" fmla="*/ 180975 h 331788"/>
                  <a:gd name="connsiteX139" fmla="*/ 36514 w 279400"/>
                  <a:gd name="connsiteY139" fmla="*/ 180975 h 331788"/>
                  <a:gd name="connsiteX140" fmla="*/ 222250 w 279400"/>
                  <a:gd name="connsiteY140" fmla="*/ 149225 h 331788"/>
                  <a:gd name="connsiteX141" fmla="*/ 242888 w 279400"/>
                  <a:gd name="connsiteY141" fmla="*/ 149225 h 331788"/>
                  <a:gd name="connsiteX142" fmla="*/ 242888 w 279400"/>
                  <a:gd name="connsiteY142" fmla="*/ 160338 h 331788"/>
                  <a:gd name="connsiteX143" fmla="*/ 222250 w 279400"/>
                  <a:gd name="connsiteY143" fmla="*/ 160338 h 331788"/>
                  <a:gd name="connsiteX144" fmla="*/ 192088 w 279400"/>
                  <a:gd name="connsiteY144" fmla="*/ 149225 h 331788"/>
                  <a:gd name="connsiteX145" fmla="*/ 212726 w 279400"/>
                  <a:gd name="connsiteY145" fmla="*/ 149225 h 331788"/>
                  <a:gd name="connsiteX146" fmla="*/ 212726 w 279400"/>
                  <a:gd name="connsiteY146" fmla="*/ 160338 h 331788"/>
                  <a:gd name="connsiteX147" fmla="*/ 192088 w 279400"/>
                  <a:gd name="connsiteY147" fmla="*/ 160338 h 331788"/>
                  <a:gd name="connsiteX148" fmla="*/ 160338 w 279400"/>
                  <a:gd name="connsiteY148" fmla="*/ 149225 h 331788"/>
                  <a:gd name="connsiteX149" fmla="*/ 180976 w 279400"/>
                  <a:gd name="connsiteY149" fmla="*/ 149225 h 331788"/>
                  <a:gd name="connsiteX150" fmla="*/ 180976 w 279400"/>
                  <a:gd name="connsiteY150" fmla="*/ 160338 h 331788"/>
                  <a:gd name="connsiteX151" fmla="*/ 160338 w 279400"/>
                  <a:gd name="connsiteY151" fmla="*/ 160338 h 331788"/>
                  <a:gd name="connsiteX152" fmla="*/ 128588 w 279400"/>
                  <a:gd name="connsiteY152" fmla="*/ 149225 h 331788"/>
                  <a:gd name="connsiteX153" fmla="*/ 149226 w 279400"/>
                  <a:gd name="connsiteY153" fmla="*/ 149225 h 331788"/>
                  <a:gd name="connsiteX154" fmla="*/ 149226 w 279400"/>
                  <a:gd name="connsiteY154" fmla="*/ 160338 h 331788"/>
                  <a:gd name="connsiteX155" fmla="*/ 128588 w 279400"/>
                  <a:gd name="connsiteY155" fmla="*/ 160338 h 331788"/>
                  <a:gd name="connsiteX156" fmla="*/ 66676 w 279400"/>
                  <a:gd name="connsiteY156" fmla="*/ 149225 h 331788"/>
                  <a:gd name="connsiteX157" fmla="*/ 87314 w 279400"/>
                  <a:gd name="connsiteY157" fmla="*/ 149225 h 331788"/>
                  <a:gd name="connsiteX158" fmla="*/ 87314 w 279400"/>
                  <a:gd name="connsiteY158" fmla="*/ 160338 h 331788"/>
                  <a:gd name="connsiteX159" fmla="*/ 66676 w 279400"/>
                  <a:gd name="connsiteY159" fmla="*/ 160338 h 331788"/>
                  <a:gd name="connsiteX160" fmla="*/ 36514 w 279400"/>
                  <a:gd name="connsiteY160" fmla="*/ 149225 h 331788"/>
                  <a:gd name="connsiteX161" fmla="*/ 57152 w 279400"/>
                  <a:gd name="connsiteY161" fmla="*/ 149225 h 331788"/>
                  <a:gd name="connsiteX162" fmla="*/ 57152 w 279400"/>
                  <a:gd name="connsiteY162" fmla="*/ 160338 h 331788"/>
                  <a:gd name="connsiteX163" fmla="*/ 36514 w 279400"/>
                  <a:gd name="connsiteY163" fmla="*/ 160338 h 331788"/>
                  <a:gd name="connsiteX164" fmla="*/ 222251 w 279400"/>
                  <a:gd name="connsiteY164" fmla="*/ 128588 h 331788"/>
                  <a:gd name="connsiteX165" fmla="*/ 242889 w 279400"/>
                  <a:gd name="connsiteY165" fmla="*/ 128588 h 331788"/>
                  <a:gd name="connsiteX166" fmla="*/ 242889 w 279400"/>
                  <a:gd name="connsiteY166" fmla="*/ 139701 h 331788"/>
                  <a:gd name="connsiteX167" fmla="*/ 222251 w 279400"/>
                  <a:gd name="connsiteY167" fmla="*/ 139701 h 331788"/>
                  <a:gd name="connsiteX168" fmla="*/ 192089 w 279400"/>
                  <a:gd name="connsiteY168" fmla="*/ 128588 h 331788"/>
                  <a:gd name="connsiteX169" fmla="*/ 212727 w 279400"/>
                  <a:gd name="connsiteY169" fmla="*/ 128588 h 331788"/>
                  <a:gd name="connsiteX170" fmla="*/ 212727 w 279400"/>
                  <a:gd name="connsiteY170" fmla="*/ 139701 h 331788"/>
                  <a:gd name="connsiteX171" fmla="*/ 192089 w 279400"/>
                  <a:gd name="connsiteY171" fmla="*/ 139701 h 331788"/>
                  <a:gd name="connsiteX172" fmla="*/ 160339 w 279400"/>
                  <a:gd name="connsiteY172" fmla="*/ 128588 h 331788"/>
                  <a:gd name="connsiteX173" fmla="*/ 180977 w 279400"/>
                  <a:gd name="connsiteY173" fmla="*/ 128588 h 331788"/>
                  <a:gd name="connsiteX174" fmla="*/ 180977 w 279400"/>
                  <a:gd name="connsiteY174" fmla="*/ 139701 h 331788"/>
                  <a:gd name="connsiteX175" fmla="*/ 160339 w 279400"/>
                  <a:gd name="connsiteY175" fmla="*/ 139701 h 331788"/>
                  <a:gd name="connsiteX176" fmla="*/ 128589 w 279400"/>
                  <a:gd name="connsiteY176" fmla="*/ 128588 h 331788"/>
                  <a:gd name="connsiteX177" fmla="*/ 149227 w 279400"/>
                  <a:gd name="connsiteY177" fmla="*/ 128588 h 331788"/>
                  <a:gd name="connsiteX178" fmla="*/ 149227 w 279400"/>
                  <a:gd name="connsiteY178" fmla="*/ 139701 h 331788"/>
                  <a:gd name="connsiteX179" fmla="*/ 128589 w 279400"/>
                  <a:gd name="connsiteY179" fmla="*/ 139701 h 331788"/>
                  <a:gd name="connsiteX180" fmla="*/ 66676 w 279400"/>
                  <a:gd name="connsiteY180" fmla="*/ 128588 h 331788"/>
                  <a:gd name="connsiteX181" fmla="*/ 87314 w 279400"/>
                  <a:gd name="connsiteY181" fmla="*/ 128588 h 331788"/>
                  <a:gd name="connsiteX182" fmla="*/ 87314 w 279400"/>
                  <a:gd name="connsiteY182" fmla="*/ 139701 h 331788"/>
                  <a:gd name="connsiteX183" fmla="*/ 66676 w 279400"/>
                  <a:gd name="connsiteY183" fmla="*/ 139701 h 331788"/>
                  <a:gd name="connsiteX184" fmla="*/ 36514 w 279400"/>
                  <a:gd name="connsiteY184" fmla="*/ 128588 h 331788"/>
                  <a:gd name="connsiteX185" fmla="*/ 57152 w 279400"/>
                  <a:gd name="connsiteY185" fmla="*/ 128588 h 331788"/>
                  <a:gd name="connsiteX186" fmla="*/ 57152 w 279400"/>
                  <a:gd name="connsiteY186" fmla="*/ 139701 h 331788"/>
                  <a:gd name="connsiteX187" fmla="*/ 36514 w 279400"/>
                  <a:gd name="connsiteY187" fmla="*/ 139701 h 331788"/>
                  <a:gd name="connsiteX188" fmla="*/ 20638 w 279400"/>
                  <a:gd name="connsiteY188" fmla="*/ 114300 h 331788"/>
                  <a:gd name="connsiteX189" fmla="*/ 20638 w 279400"/>
                  <a:gd name="connsiteY189" fmla="*/ 279400 h 331788"/>
                  <a:gd name="connsiteX190" fmla="*/ 103188 w 279400"/>
                  <a:gd name="connsiteY190" fmla="*/ 279400 h 331788"/>
                  <a:gd name="connsiteX191" fmla="*/ 103188 w 279400"/>
                  <a:gd name="connsiteY191" fmla="*/ 114300 h 331788"/>
                  <a:gd name="connsiteX192" fmla="*/ 222251 w 279400"/>
                  <a:gd name="connsiteY192" fmla="*/ 107950 h 331788"/>
                  <a:gd name="connsiteX193" fmla="*/ 242889 w 279400"/>
                  <a:gd name="connsiteY193" fmla="*/ 107950 h 331788"/>
                  <a:gd name="connsiteX194" fmla="*/ 242889 w 279400"/>
                  <a:gd name="connsiteY194" fmla="*/ 119063 h 331788"/>
                  <a:gd name="connsiteX195" fmla="*/ 222251 w 279400"/>
                  <a:gd name="connsiteY195" fmla="*/ 119063 h 331788"/>
                  <a:gd name="connsiteX196" fmla="*/ 192089 w 279400"/>
                  <a:gd name="connsiteY196" fmla="*/ 107950 h 331788"/>
                  <a:gd name="connsiteX197" fmla="*/ 212727 w 279400"/>
                  <a:gd name="connsiteY197" fmla="*/ 107950 h 331788"/>
                  <a:gd name="connsiteX198" fmla="*/ 212727 w 279400"/>
                  <a:gd name="connsiteY198" fmla="*/ 119063 h 331788"/>
                  <a:gd name="connsiteX199" fmla="*/ 192089 w 279400"/>
                  <a:gd name="connsiteY199" fmla="*/ 119063 h 331788"/>
                  <a:gd name="connsiteX200" fmla="*/ 160339 w 279400"/>
                  <a:gd name="connsiteY200" fmla="*/ 107950 h 331788"/>
                  <a:gd name="connsiteX201" fmla="*/ 180977 w 279400"/>
                  <a:gd name="connsiteY201" fmla="*/ 107950 h 331788"/>
                  <a:gd name="connsiteX202" fmla="*/ 180977 w 279400"/>
                  <a:gd name="connsiteY202" fmla="*/ 119063 h 331788"/>
                  <a:gd name="connsiteX203" fmla="*/ 160339 w 279400"/>
                  <a:gd name="connsiteY203" fmla="*/ 119063 h 331788"/>
                  <a:gd name="connsiteX204" fmla="*/ 128589 w 279400"/>
                  <a:gd name="connsiteY204" fmla="*/ 107950 h 331788"/>
                  <a:gd name="connsiteX205" fmla="*/ 149227 w 279400"/>
                  <a:gd name="connsiteY205" fmla="*/ 107950 h 331788"/>
                  <a:gd name="connsiteX206" fmla="*/ 149227 w 279400"/>
                  <a:gd name="connsiteY206" fmla="*/ 119063 h 331788"/>
                  <a:gd name="connsiteX207" fmla="*/ 128589 w 279400"/>
                  <a:gd name="connsiteY207" fmla="*/ 119063 h 331788"/>
                  <a:gd name="connsiteX208" fmla="*/ 222251 w 279400"/>
                  <a:gd name="connsiteY208" fmla="*/ 87313 h 331788"/>
                  <a:gd name="connsiteX209" fmla="*/ 242889 w 279400"/>
                  <a:gd name="connsiteY209" fmla="*/ 87313 h 331788"/>
                  <a:gd name="connsiteX210" fmla="*/ 242889 w 279400"/>
                  <a:gd name="connsiteY210" fmla="*/ 98426 h 331788"/>
                  <a:gd name="connsiteX211" fmla="*/ 222251 w 279400"/>
                  <a:gd name="connsiteY211" fmla="*/ 98426 h 331788"/>
                  <a:gd name="connsiteX212" fmla="*/ 192089 w 279400"/>
                  <a:gd name="connsiteY212" fmla="*/ 87313 h 331788"/>
                  <a:gd name="connsiteX213" fmla="*/ 212727 w 279400"/>
                  <a:gd name="connsiteY213" fmla="*/ 87313 h 331788"/>
                  <a:gd name="connsiteX214" fmla="*/ 212727 w 279400"/>
                  <a:gd name="connsiteY214" fmla="*/ 98426 h 331788"/>
                  <a:gd name="connsiteX215" fmla="*/ 192089 w 279400"/>
                  <a:gd name="connsiteY215" fmla="*/ 98426 h 331788"/>
                  <a:gd name="connsiteX216" fmla="*/ 160339 w 279400"/>
                  <a:gd name="connsiteY216" fmla="*/ 87313 h 331788"/>
                  <a:gd name="connsiteX217" fmla="*/ 180977 w 279400"/>
                  <a:gd name="connsiteY217" fmla="*/ 87313 h 331788"/>
                  <a:gd name="connsiteX218" fmla="*/ 180977 w 279400"/>
                  <a:gd name="connsiteY218" fmla="*/ 98426 h 331788"/>
                  <a:gd name="connsiteX219" fmla="*/ 160339 w 279400"/>
                  <a:gd name="connsiteY219" fmla="*/ 98426 h 331788"/>
                  <a:gd name="connsiteX220" fmla="*/ 128589 w 279400"/>
                  <a:gd name="connsiteY220" fmla="*/ 87313 h 331788"/>
                  <a:gd name="connsiteX221" fmla="*/ 149227 w 279400"/>
                  <a:gd name="connsiteY221" fmla="*/ 87313 h 331788"/>
                  <a:gd name="connsiteX222" fmla="*/ 149227 w 279400"/>
                  <a:gd name="connsiteY222" fmla="*/ 98426 h 331788"/>
                  <a:gd name="connsiteX223" fmla="*/ 128589 w 279400"/>
                  <a:gd name="connsiteY223" fmla="*/ 98426 h 331788"/>
                  <a:gd name="connsiteX224" fmla="*/ 222251 w 279400"/>
                  <a:gd name="connsiteY224" fmla="*/ 66675 h 331788"/>
                  <a:gd name="connsiteX225" fmla="*/ 242889 w 279400"/>
                  <a:gd name="connsiteY225" fmla="*/ 66675 h 331788"/>
                  <a:gd name="connsiteX226" fmla="*/ 242889 w 279400"/>
                  <a:gd name="connsiteY226" fmla="*/ 77788 h 331788"/>
                  <a:gd name="connsiteX227" fmla="*/ 222251 w 279400"/>
                  <a:gd name="connsiteY227" fmla="*/ 77788 h 331788"/>
                  <a:gd name="connsiteX228" fmla="*/ 192089 w 279400"/>
                  <a:gd name="connsiteY228" fmla="*/ 66675 h 331788"/>
                  <a:gd name="connsiteX229" fmla="*/ 212727 w 279400"/>
                  <a:gd name="connsiteY229" fmla="*/ 66675 h 331788"/>
                  <a:gd name="connsiteX230" fmla="*/ 212727 w 279400"/>
                  <a:gd name="connsiteY230" fmla="*/ 77788 h 331788"/>
                  <a:gd name="connsiteX231" fmla="*/ 192089 w 279400"/>
                  <a:gd name="connsiteY231" fmla="*/ 77788 h 331788"/>
                  <a:gd name="connsiteX232" fmla="*/ 160339 w 279400"/>
                  <a:gd name="connsiteY232" fmla="*/ 66675 h 331788"/>
                  <a:gd name="connsiteX233" fmla="*/ 180977 w 279400"/>
                  <a:gd name="connsiteY233" fmla="*/ 66675 h 331788"/>
                  <a:gd name="connsiteX234" fmla="*/ 180977 w 279400"/>
                  <a:gd name="connsiteY234" fmla="*/ 77788 h 331788"/>
                  <a:gd name="connsiteX235" fmla="*/ 160339 w 279400"/>
                  <a:gd name="connsiteY235" fmla="*/ 77788 h 331788"/>
                  <a:gd name="connsiteX236" fmla="*/ 128589 w 279400"/>
                  <a:gd name="connsiteY236" fmla="*/ 66675 h 331788"/>
                  <a:gd name="connsiteX237" fmla="*/ 149227 w 279400"/>
                  <a:gd name="connsiteY237" fmla="*/ 66675 h 331788"/>
                  <a:gd name="connsiteX238" fmla="*/ 149227 w 279400"/>
                  <a:gd name="connsiteY238" fmla="*/ 77788 h 331788"/>
                  <a:gd name="connsiteX239" fmla="*/ 128589 w 279400"/>
                  <a:gd name="connsiteY239" fmla="*/ 77788 h 331788"/>
                  <a:gd name="connsiteX240" fmla="*/ 222251 w 279400"/>
                  <a:gd name="connsiteY240" fmla="*/ 46038 h 331788"/>
                  <a:gd name="connsiteX241" fmla="*/ 242889 w 279400"/>
                  <a:gd name="connsiteY241" fmla="*/ 46038 h 331788"/>
                  <a:gd name="connsiteX242" fmla="*/ 242889 w 279400"/>
                  <a:gd name="connsiteY242" fmla="*/ 57151 h 331788"/>
                  <a:gd name="connsiteX243" fmla="*/ 222251 w 279400"/>
                  <a:gd name="connsiteY243" fmla="*/ 57151 h 331788"/>
                  <a:gd name="connsiteX244" fmla="*/ 192089 w 279400"/>
                  <a:gd name="connsiteY244" fmla="*/ 46038 h 331788"/>
                  <a:gd name="connsiteX245" fmla="*/ 212727 w 279400"/>
                  <a:gd name="connsiteY245" fmla="*/ 46038 h 331788"/>
                  <a:gd name="connsiteX246" fmla="*/ 212727 w 279400"/>
                  <a:gd name="connsiteY246" fmla="*/ 57151 h 331788"/>
                  <a:gd name="connsiteX247" fmla="*/ 192089 w 279400"/>
                  <a:gd name="connsiteY247" fmla="*/ 57151 h 331788"/>
                  <a:gd name="connsiteX248" fmla="*/ 160339 w 279400"/>
                  <a:gd name="connsiteY248" fmla="*/ 46038 h 331788"/>
                  <a:gd name="connsiteX249" fmla="*/ 180977 w 279400"/>
                  <a:gd name="connsiteY249" fmla="*/ 46038 h 331788"/>
                  <a:gd name="connsiteX250" fmla="*/ 180977 w 279400"/>
                  <a:gd name="connsiteY250" fmla="*/ 57151 h 331788"/>
                  <a:gd name="connsiteX251" fmla="*/ 160339 w 279400"/>
                  <a:gd name="connsiteY251" fmla="*/ 57151 h 331788"/>
                  <a:gd name="connsiteX252" fmla="*/ 128589 w 279400"/>
                  <a:gd name="connsiteY252" fmla="*/ 46038 h 331788"/>
                  <a:gd name="connsiteX253" fmla="*/ 149227 w 279400"/>
                  <a:gd name="connsiteY253" fmla="*/ 46038 h 331788"/>
                  <a:gd name="connsiteX254" fmla="*/ 149227 w 279400"/>
                  <a:gd name="connsiteY254" fmla="*/ 57151 h 331788"/>
                  <a:gd name="connsiteX255" fmla="*/ 128589 w 279400"/>
                  <a:gd name="connsiteY255" fmla="*/ 57151 h 331788"/>
                  <a:gd name="connsiteX256" fmla="*/ 222251 w 279400"/>
                  <a:gd name="connsiteY256" fmla="*/ 25400 h 331788"/>
                  <a:gd name="connsiteX257" fmla="*/ 242889 w 279400"/>
                  <a:gd name="connsiteY257" fmla="*/ 25400 h 331788"/>
                  <a:gd name="connsiteX258" fmla="*/ 242889 w 279400"/>
                  <a:gd name="connsiteY258" fmla="*/ 36513 h 331788"/>
                  <a:gd name="connsiteX259" fmla="*/ 222251 w 279400"/>
                  <a:gd name="connsiteY259" fmla="*/ 36513 h 331788"/>
                  <a:gd name="connsiteX260" fmla="*/ 192089 w 279400"/>
                  <a:gd name="connsiteY260" fmla="*/ 25400 h 331788"/>
                  <a:gd name="connsiteX261" fmla="*/ 212727 w 279400"/>
                  <a:gd name="connsiteY261" fmla="*/ 25400 h 331788"/>
                  <a:gd name="connsiteX262" fmla="*/ 212727 w 279400"/>
                  <a:gd name="connsiteY262" fmla="*/ 36513 h 331788"/>
                  <a:gd name="connsiteX263" fmla="*/ 192089 w 279400"/>
                  <a:gd name="connsiteY263" fmla="*/ 36513 h 331788"/>
                  <a:gd name="connsiteX264" fmla="*/ 160339 w 279400"/>
                  <a:gd name="connsiteY264" fmla="*/ 25400 h 331788"/>
                  <a:gd name="connsiteX265" fmla="*/ 180977 w 279400"/>
                  <a:gd name="connsiteY265" fmla="*/ 25400 h 331788"/>
                  <a:gd name="connsiteX266" fmla="*/ 180977 w 279400"/>
                  <a:gd name="connsiteY266" fmla="*/ 36513 h 331788"/>
                  <a:gd name="connsiteX267" fmla="*/ 160339 w 279400"/>
                  <a:gd name="connsiteY267" fmla="*/ 36513 h 331788"/>
                  <a:gd name="connsiteX268" fmla="*/ 128589 w 279400"/>
                  <a:gd name="connsiteY268" fmla="*/ 25400 h 331788"/>
                  <a:gd name="connsiteX269" fmla="*/ 149227 w 279400"/>
                  <a:gd name="connsiteY269" fmla="*/ 25400 h 331788"/>
                  <a:gd name="connsiteX270" fmla="*/ 149227 w 279400"/>
                  <a:gd name="connsiteY270" fmla="*/ 36513 h 331788"/>
                  <a:gd name="connsiteX271" fmla="*/ 128589 w 279400"/>
                  <a:gd name="connsiteY271" fmla="*/ 36513 h 331788"/>
                  <a:gd name="connsiteX272" fmla="*/ 114300 w 279400"/>
                  <a:gd name="connsiteY272" fmla="*/ 9525 h 331788"/>
                  <a:gd name="connsiteX273" fmla="*/ 114300 w 279400"/>
                  <a:gd name="connsiteY273" fmla="*/ 279400 h 331788"/>
                  <a:gd name="connsiteX274" fmla="*/ 258763 w 279400"/>
                  <a:gd name="connsiteY274" fmla="*/ 279400 h 331788"/>
                  <a:gd name="connsiteX275" fmla="*/ 258763 w 279400"/>
                  <a:gd name="connsiteY275" fmla="*/ 9525 h 331788"/>
                  <a:gd name="connsiteX276" fmla="*/ 103187 w 279400"/>
                  <a:gd name="connsiteY276" fmla="*/ 0 h 331788"/>
                  <a:gd name="connsiteX277" fmla="*/ 268288 w 279400"/>
                  <a:gd name="connsiteY277" fmla="*/ 0 h 331788"/>
                  <a:gd name="connsiteX278" fmla="*/ 268288 w 279400"/>
                  <a:gd name="connsiteY278" fmla="*/ 320676 h 331788"/>
                  <a:gd name="connsiteX279" fmla="*/ 279400 w 279400"/>
                  <a:gd name="connsiteY279" fmla="*/ 320676 h 331788"/>
                  <a:gd name="connsiteX280" fmla="*/ 279400 w 279400"/>
                  <a:gd name="connsiteY280" fmla="*/ 331788 h 331788"/>
                  <a:gd name="connsiteX281" fmla="*/ 0 w 279400"/>
                  <a:gd name="connsiteY281" fmla="*/ 331788 h 331788"/>
                  <a:gd name="connsiteX282" fmla="*/ 0 w 279400"/>
                  <a:gd name="connsiteY282" fmla="*/ 320676 h 331788"/>
                  <a:gd name="connsiteX283" fmla="*/ 9525 w 279400"/>
                  <a:gd name="connsiteY283" fmla="*/ 320676 h 331788"/>
                  <a:gd name="connsiteX284" fmla="*/ 9525 w 279400"/>
                  <a:gd name="connsiteY284" fmla="*/ 103188 h 331788"/>
                  <a:gd name="connsiteX285" fmla="*/ 103187 w 279400"/>
                  <a:gd name="connsiteY285" fmla="*/ 103188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Lst>
                <a:rect l="l" t="t" r="r" b="b"/>
                <a:pathLst>
                  <a:path w="279400" h="331788">
                    <a:moveTo>
                      <a:pt x="192089" y="300038"/>
                    </a:moveTo>
                    <a:lnTo>
                      <a:pt x="242889" y="300038"/>
                    </a:lnTo>
                    <a:lnTo>
                      <a:pt x="242889" y="311151"/>
                    </a:lnTo>
                    <a:lnTo>
                      <a:pt x="192089" y="311151"/>
                    </a:lnTo>
                    <a:close/>
                    <a:moveTo>
                      <a:pt x="128589" y="300038"/>
                    </a:moveTo>
                    <a:lnTo>
                      <a:pt x="180977" y="300038"/>
                    </a:lnTo>
                    <a:lnTo>
                      <a:pt x="180977" y="311151"/>
                    </a:lnTo>
                    <a:lnTo>
                      <a:pt x="128589" y="311151"/>
                    </a:lnTo>
                    <a:close/>
                    <a:moveTo>
                      <a:pt x="36514" y="300038"/>
                    </a:moveTo>
                    <a:lnTo>
                      <a:pt x="87314" y="300038"/>
                    </a:lnTo>
                    <a:lnTo>
                      <a:pt x="87314" y="311151"/>
                    </a:lnTo>
                    <a:lnTo>
                      <a:pt x="36514" y="311151"/>
                    </a:lnTo>
                    <a:close/>
                    <a:moveTo>
                      <a:pt x="114300" y="290512"/>
                    </a:moveTo>
                    <a:lnTo>
                      <a:pt x="114300" y="320675"/>
                    </a:lnTo>
                    <a:lnTo>
                      <a:pt x="258763" y="320675"/>
                    </a:lnTo>
                    <a:lnTo>
                      <a:pt x="258763" y="290512"/>
                    </a:lnTo>
                    <a:close/>
                    <a:moveTo>
                      <a:pt x="20638" y="290512"/>
                    </a:moveTo>
                    <a:lnTo>
                      <a:pt x="20638" y="320675"/>
                    </a:lnTo>
                    <a:lnTo>
                      <a:pt x="103188" y="320675"/>
                    </a:lnTo>
                    <a:lnTo>
                      <a:pt x="103188" y="290512"/>
                    </a:lnTo>
                    <a:close/>
                    <a:moveTo>
                      <a:pt x="222250" y="254000"/>
                    </a:moveTo>
                    <a:lnTo>
                      <a:pt x="242888" y="254000"/>
                    </a:lnTo>
                    <a:lnTo>
                      <a:pt x="242888" y="263525"/>
                    </a:lnTo>
                    <a:lnTo>
                      <a:pt x="222250" y="263525"/>
                    </a:lnTo>
                    <a:close/>
                    <a:moveTo>
                      <a:pt x="192088" y="254000"/>
                    </a:moveTo>
                    <a:lnTo>
                      <a:pt x="212726" y="254000"/>
                    </a:lnTo>
                    <a:lnTo>
                      <a:pt x="212726" y="263525"/>
                    </a:lnTo>
                    <a:lnTo>
                      <a:pt x="192088" y="263525"/>
                    </a:lnTo>
                    <a:close/>
                    <a:moveTo>
                      <a:pt x="160338" y="254000"/>
                    </a:moveTo>
                    <a:lnTo>
                      <a:pt x="180976" y="254000"/>
                    </a:lnTo>
                    <a:lnTo>
                      <a:pt x="180976" y="263525"/>
                    </a:lnTo>
                    <a:lnTo>
                      <a:pt x="160338" y="263525"/>
                    </a:lnTo>
                    <a:close/>
                    <a:moveTo>
                      <a:pt x="128588" y="254000"/>
                    </a:moveTo>
                    <a:lnTo>
                      <a:pt x="149226" y="254000"/>
                    </a:lnTo>
                    <a:lnTo>
                      <a:pt x="149226" y="263525"/>
                    </a:lnTo>
                    <a:lnTo>
                      <a:pt x="128588" y="263525"/>
                    </a:lnTo>
                    <a:close/>
                    <a:moveTo>
                      <a:pt x="66676" y="254000"/>
                    </a:moveTo>
                    <a:lnTo>
                      <a:pt x="87314" y="254000"/>
                    </a:lnTo>
                    <a:lnTo>
                      <a:pt x="87314" y="263525"/>
                    </a:lnTo>
                    <a:lnTo>
                      <a:pt x="66676" y="263525"/>
                    </a:lnTo>
                    <a:close/>
                    <a:moveTo>
                      <a:pt x="36514" y="254000"/>
                    </a:moveTo>
                    <a:lnTo>
                      <a:pt x="57152" y="254000"/>
                    </a:lnTo>
                    <a:lnTo>
                      <a:pt x="57152" y="263525"/>
                    </a:lnTo>
                    <a:lnTo>
                      <a:pt x="36514" y="263525"/>
                    </a:lnTo>
                    <a:close/>
                    <a:moveTo>
                      <a:pt x="66676" y="233363"/>
                    </a:moveTo>
                    <a:lnTo>
                      <a:pt x="87314" y="233363"/>
                    </a:lnTo>
                    <a:lnTo>
                      <a:pt x="87314" y="242888"/>
                    </a:lnTo>
                    <a:lnTo>
                      <a:pt x="66676" y="242888"/>
                    </a:lnTo>
                    <a:close/>
                    <a:moveTo>
                      <a:pt x="36514" y="233363"/>
                    </a:moveTo>
                    <a:lnTo>
                      <a:pt x="57152" y="233363"/>
                    </a:lnTo>
                    <a:lnTo>
                      <a:pt x="57152" y="242888"/>
                    </a:lnTo>
                    <a:lnTo>
                      <a:pt x="36514" y="242888"/>
                    </a:lnTo>
                    <a:close/>
                    <a:moveTo>
                      <a:pt x="222250" y="233362"/>
                    </a:moveTo>
                    <a:lnTo>
                      <a:pt x="242888" y="233362"/>
                    </a:lnTo>
                    <a:lnTo>
                      <a:pt x="242888" y="242887"/>
                    </a:lnTo>
                    <a:lnTo>
                      <a:pt x="222250" y="242887"/>
                    </a:lnTo>
                    <a:close/>
                    <a:moveTo>
                      <a:pt x="192088" y="233362"/>
                    </a:moveTo>
                    <a:lnTo>
                      <a:pt x="212726" y="233362"/>
                    </a:lnTo>
                    <a:lnTo>
                      <a:pt x="212726" y="242887"/>
                    </a:lnTo>
                    <a:lnTo>
                      <a:pt x="192088" y="242887"/>
                    </a:lnTo>
                    <a:close/>
                    <a:moveTo>
                      <a:pt x="160338" y="233362"/>
                    </a:moveTo>
                    <a:lnTo>
                      <a:pt x="180976" y="233362"/>
                    </a:lnTo>
                    <a:lnTo>
                      <a:pt x="180976" y="242887"/>
                    </a:lnTo>
                    <a:lnTo>
                      <a:pt x="160338" y="242887"/>
                    </a:lnTo>
                    <a:close/>
                    <a:moveTo>
                      <a:pt x="128588" y="233362"/>
                    </a:moveTo>
                    <a:lnTo>
                      <a:pt x="149226" y="233362"/>
                    </a:lnTo>
                    <a:lnTo>
                      <a:pt x="149226" y="242887"/>
                    </a:lnTo>
                    <a:lnTo>
                      <a:pt x="128588" y="242887"/>
                    </a:lnTo>
                    <a:close/>
                    <a:moveTo>
                      <a:pt x="222250" y="212725"/>
                    </a:moveTo>
                    <a:lnTo>
                      <a:pt x="242888" y="212725"/>
                    </a:lnTo>
                    <a:lnTo>
                      <a:pt x="242888" y="222250"/>
                    </a:lnTo>
                    <a:lnTo>
                      <a:pt x="222250" y="222250"/>
                    </a:lnTo>
                    <a:close/>
                    <a:moveTo>
                      <a:pt x="192088" y="212725"/>
                    </a:moveTo>
                    <a:lnTo>
                      <a:pt x="212726" y="212725"/>
                    </a:lnTo>
                    <a:lnTo>
                      <a:pt x="212726" y="222250"/>
                    </a:lnTo>
                    <a:lnTo>
                      <a:pt x="192088" y="222250"/>
                    </a:lnTo>
                    <a:close/>
                    <a:moveTo>
                      <a:pt x="160338" y="212725"/>
                    </a:moveTo>
                    <a:lnTo>
                      <a:pt x="180976" y="212725"/>
                    </a:lnTo>
                    <a:lnTo>
                      <a:pt x="180976" y="222250"/>
                    </a:lnTo>
                    <a:lnTo>
                      <a:pt x="160338" y="222250"/>
                    </a:lnTo>
                    <a:close/>
                    <a:moveTo>
                      <a:pt x="128588" y="212725"/>
                    </a:moveTo>
                    <a:lnTo>
                      <a:pt x="149226" y="212725"/>
                    </a:lnTo>
                    <a:lnTo>
                      <a:pt x="149226" y="222250"/>
                    </a:lnTo>
                    <a:lnTo>
                      <a:pt x="128588" y="222250"/>
                    </a:lnTo>
                    <a:close/>
                    <a:moveTo>
                      <a:pt x="66676" y="212725"/>
                    </a:moveTo>
                    <a:lnTo>
                      <a:pt x="87314" y="212725"/>
                    </a:lnTo>
                    <a:lnTo>
                      <a:pt x="87314" y="222250"/>
                    </a:lnTo>
                    <a:lnTo>
                      <a:pt x="66676" y="222250"/>
                    </a:lnTo>
                    <a:close/>
                    <a:moveTo>
                      <a:pt x="36514" y="212725"/>
                    </a:moveTo>
                    <a:lnTo>
                      <a:pt x="57152" y="212725"/>
                    </a:lnTo>
                    <a:lnTo>
                      <a:pt x="57152" y="222250"/>
                    </a:lnTo>
                    <a:lnTo>
                      <a:pt x="36514" y="222250"/>
                    </a:lnTo>
                    <a:close/>
                    <a:moveTo>
                      <a:pt x="66676" y="192088"/>
                    </a:moveTo>
                    <a:lnTo>
                      <a:pt x="87314" y="192088"/>
                    </a:lnTo>
                    <a:lnTo>
                      <a:pt x="87314" y="201613"/>
                    </a:lnTo>
                    <a:lnTo>
                      <a:pt x="66676" y="201613"/>
                    </a:lnTo>
                    <a:close/>
                    <a:moveTo>
                      <a:pt x="36514" y="192088"/>
                    </a:moveTo>
                    <a:lnTo>
                      <a:pt x="57152" y="192088"/>
                    </a:lnTo>
                    <a:lnTo>
                      <a:pt x="57152" y="201613"/>
                    </a:lnTo>
                    <a:lnTo>
                      <a:pt x="36514" y="201613"/>
                    </a:lnTo>
                    <a:close/>
                    <a:moveTo>
                      <a:pt x="222250" y="192087"/>
                    </a:moveTo>
                    <a:lnTo>
                      <a:pt x="242888" y="192087"/>
                    </a:lnTo>
                    <a:lnTo>
                      <a:pt x="242888" y="201612"/>
                    </a:lnTo>
                    <a:lnTo>
                      <a:pt x="222250" y="201612"/>
                    </a:lnTo>
                    <a:close/>
                    <a:moveTo>
                      <a:pt x="192088" y="192087"/>
                    </a:moveTo>
                    <a:lnTo>
                      <a:pt x="212726" y="192087"/>
                    </a:lnTo>
                    <a:lnTo>
                      <a:pt x="212726" y="201612"/>
                    </a:lnTo>
                    <a:lnTo>
                      <a:pt x="192088" y="201612"/>
                    </a:lnTo>
                    <a:close/>
                    <a:moveTo>
                      <a:pt x="160338" y="192087"/>
                    </a:moveTo>
                    <a:lnTo>
                      <a:pt x="180976" y="192087"/>
                    </a:lnTo>
                    <a:lnTo>
                      <a:pt x="180976" y="201612"/>
                    </a:lnTo>
                    <a:lnTo>
                      <a:pt x="160338" y="201612"/>
                    </a:lnTo>
                    <a:close/>
                    <a:moveTo>
                      <a:pt x="128588" y="192087"/>
                    </a:moveTo>
                    <a:lnTo>
                      <a:pt x="149226" y="192087"/>
                    </a:lnTo>
                    <a:lnTo>
                      <a:pt x="149226" y="201612"/>
                    </a:lnTo>
                    <a:lnTo>
                      <a:pt x="128588" y="201612"/>
                    </a:lnTo>
                    <a:close/>
                    <a:moveTo>
                      <a:pt x="222250" y="171450"/>
                    </a:moveTo>
                    <a:lnTo>
                      <a:pt x="242888" y="171450"/>
                    </a:lnTo>
                    <a:lnTo>
                      <a:pt x="242888" y="180975"/>
                    </a:lnTo>
                    <a:lnTo>
                      <a:pt x="222250" y="180975"/>
                    </a:lnTo>
                    <a:close/>
                    <a:moveTo>
                      <a:pt x="192088" y="171450"/>
                    </a:moveTo>
                    <a:lnTo>
                      <a:pt x="212726" y="171450"/>
                    </a:lnTo>
                    <a:lnTo>
                      <a:pt x="212726" y="180975"/>
                    </a:lnTo>
                    <a:lnTo>
                      <a:pt x="192088" y="180975"/>
                    </a:lnTo>
                    <a:close/>
                    <a:moveTo>
                      <a:pt x="160338" y="171450"/>
                    </a:moveTo>
                    <a:lnTo>
                      <a:pt x="180976" y="171450"/>
                    </a:lnTo>
                    <a:lnTo>
                      <a:pt x="180976" y="180975"/>
                    </a:lnTo>
                    <a:lnTo>
                      <a:pt x="160338" y="180975"/>
                    </a:lnTo>
                    <a:close/>
                    <a:moveTo>
                      <a:pt x="128588" y="171450"/>
                    </a:moveTo>
                    <a:lnTo>
                      <a:pt x="149226" y="171450"/>
                    </a:lnTo>
                    <a:lnTo>
                      <a:pt x="149226" y="180975"/>
                    </a:lnTo>
                    <a:lnTo>
                      <a:pt x="128588" y="180975"/>
                    </a:lnTo>
                    <a:close/>
                    <a:moveTo>
                      <a:pt x="66676" y="171450"/>
                    </a:moveTo>
                    <a:lnTo>
                      <a:pt x="87314" y="171450"/>
                    </a:lnTo>
                    <a:lnTo>
                      <a:pt x="87314" y="180975"/>
                    </a:lnTo>
                    <a:lnTo>
                      <a:pt x="66676" y="180975"/>
                    </a:lnTo>
                    <a:close/>
                    <a:moveTo>
                      <a:pt x="36514" y="171450"/>
                    </a:moveTo>
                    <a:lnTo>
                      <a:pt x="57152" y="171450"/>
                    </a:lnTo>
                    <a:lnTo>
                      <a:pt x="57152" y="180975"/>
                    </a:lnTo>
                    <a:lnTo>
                      <a:pt x="36514" y="180975"/>
                    </a:lnTo>
                    <a:close/>
                    <a:moveTo>
                      <a:pt x="222250" y="149225"/>
                    </a:moveTo>
                    <a:lnTo>
                      <a:pt x="242888" y="149225"/>
                    </a:lnTo>
                    <a:lnTo>
                      <a:pt x="242888" y="160338"/>
                    </a:lnTo>
                    <a:lnTo>
                      <a:pt x="222250" y="160338"/>
                    </a:lnTo>
                    <a:close/>
                    <a:moveTo>
                      <a:pt x="192088" y="149225"/>
                    </a:moveTo>
                    <a:lnTo>
                      <a:pt x="212726" y="149225"/>
                    </a:lnTo>
                    <a:lnTo>
                      <a:pt x="212726" y="160338"/>
                    </a:lnTo>
                    <a:lnTo>
                      <a:pt x="192088" y="160338"/>
                    </a:lnTo>
                    <a:close/>
                    <a:moveTo>
                      <a:pt x="160338" y="149225"/>
                    </a:moveTo>
                    <a:lnTo>
                      <a:pt x="180976" y="149225"/>
                    </a:lnTo>
                    <a:lnTo>
                      <a:pt x="180976" y="160338"/>
                    </a:lnTo>
                    <a:lnTo>
                      <a:pt x="160338" y="160338"/>
                    </a:lnTo>
                    <a:close/>
                    <a:moveTo>
                      <a:pt x="128588" y="149225"/>
                    </a:moveTo>
                    <a:lnTo>
                      <a:pt x="149226" y="149225"/>
                    </a:lnTo>
                    <a:lnTo>
                      <a:pt x="149226" y="160338"/>
                    </a:lnTo>
                    <a:lnTo>
                      <a:pt x="128588" y="160338"/>
                    </a:lnTo>
                    <a:close/>
                    <a:moveTo>
                      <a:pt x="66676" y="149225"/>
                    </a:moveTo>
                    <a:lnTo>
                      <a:pt x="87314" y="149225"/>
                    </a:lnTo>
                    <a:lnTo>
                      <a:pt x="87314" y="160338"/>
                    </a:lnTo>
                    <a:lnTo>
                      <a:pt x="66676" y="160338"/>
                    </a:lnTo>
                    <a:close/>
                    <a:moveTo>
                      <a:pt x="36514" y="149225"/>
                    </a:moveTo>
                    <a:lnTo>
                      <a:pt x="57152" y="149225"/>
                    </a:lnTo>
                    <a:lnTo>
                      <a:pt x="57152" y="160338"/>
                    </a:lnTo>
                    <a:lnTo>
                      <a:pt x="36514" y="160338"/>
                    </a:lnTo>
                    <a:close/>
                    <a:moveTo>
                      <a:pt x="222251" y="128588"/>
                    </a:moveTo>
                    <a:lnTo>
                      <a:pt x="242889" y="128588"/>
                    </a:lnTo>
                    <a:lnTo>
                      <a:pt x="242889" y="139701"/>
                    </a:lnTo>
                    <a:lnTo>
                      <a:pt x="222251" y="139701"/>
                    </a:lnTo>
                    <a:close/>
                    <a:moveTo>
                      <a:pt x="192089" y="128588"/>
                    </a:moveTo>
                    <a:lnTo>
                      <a:pt x="212727" y="128588"/>
                    </a:lnTo>
                    <a:lnTo>
                      <a:pt x="212727" y="139701"/>
                    </a:lnTo>
                    <a:lnTo>
                      <a:pt x="192089" y="139701"/>
                    </a:lnTo>
                    <a:close/>
                    <a:moveTo>
                      <a:pt x="160339" y="128588"/>
                    </a:moveTo>
                    <a:lnTo>
                      <a:pt x="180977" y="128588"/>
                    </a:lnTo>
                    <a:lnTo>
                      <a:pt x="180977" y="139701"/>
                    </a:lnTo>
                    <a:lnTo>
                      <a:pt x="160339" y="139701"/>
                    </a:lnTo>
                    <a:close/>
                    <a:moveTo>
                      <a:pt x="128589" y="128588"/>
                    </a:moveTo>
                    <a:lnTo>
                      <a:pt x="149227" y="128588"/>
                    </a:lnTo>
                    <a:lnTo>
                      <a:pt x="149227" y="139701"/>
                    </a:lnTo>
                    <a:lnTo>
                      <a:pt x="128589" y="139701"/>
                    </a:lnTo>
                    <a:close/>
                    <a:moveTo>
                      <a:pt x="66676" y="128588"/>
                    </a:moveTo>
                    <a:lnTo>
                      <a:pt x="87314" y="128588"/>
                    </a:lnTo>
                    <a:lnTo>
                      <a:pt x="87314" y="139701"/>
                    </a:lnTo>
                    <a:lnTo>
                      <a:pt x="66676" y="139701"/>
                    </a:lnTo>
                    <a:close/>
                    <a:moveTo>
                      <a:pt x="36514" y="128588"/>
                    </a:moveTo>
                    <a:lnTo>
                      <a:pt x="57152" y="128588"/>
                    </a:lnTo>
                    <a:lnTo>
                      <a:pt x="57152" y="139701"/>
                    </a:lnTo>
                    <a:lnTo>
                      <a:pt x="36514" y="139701"/>
                    </a:lnTo>
                    <a:close/>
                    <a:moveTo>
                      <a:pt x="20638" y="114300"/>
                    </a:moveTo>
                    <a:lnTo>
                      <a:pt x="20638" y="279400"/>
                    </a:lnTo>
                    <a:lnTo>
                      <a:pt x="103188" y="279400"/>
                    </a:lnTo>
                    <a:lnTo>
                      <a:pt x="103188" y="114300"/>
                    </a:lnTo>
                    <a:close/>
                    <a:moveTo>
                      <a:pt x="222251" y="107950"/>
                    </a:moveTo>
                    <a:lnTo>
                      <a:pt x="242889" y="107950"/>
                    </a:lnTo>
                    <a:lnTo>
                      <a:pt x="242889" y="119063"/>
                    </a:lnTo>
                    <a:lnTo>
                      <a:pt x="222251" y="119063"/>
                    </a:lnTo>
                    <a:close/>
                    <a:moveTo>
                      <a:pt x="192089" y="107950"/>
                    </a:moveTo>
                    <a:lnTo>
                      <a:pt x="212727" y="107950"/>
                    </a:lnTo>
                    <a:lnTo>
                      <a:pt x="212727" y="119063"/>
                    </a:lnTo>
                    <a:lnTo>
                      <a:pt x="192089" y="119063"/>
                    </a:lnTo>
                    <a:close/>
                    <a:moveTo>
                      <a:pt x="160339" y="107950"/>
                    </a:moveTo>
                    <a:lnTo>
                      <a:pt x="180977" y="107950"/>
                    </a:lnTo>
                    <a:lnTo>
                      <a:pt x="180977" y="119063"/>
                    </a:lnTo>
                    <a:lnTo>
                      <a:pt x="160339" y="119063"/>
                    </a:lnTo>
                    <a:close/>
                    <a:moveTo>
                      <a:pt x="128589" y="107950"/>
                    </a:moveTo>
                    <a:lnTo>
                      <a:pt x="149227" y="107950"/>
                    </a:lnTo>
                    <a:lnTo>
                      <a:pt x="149227" y="119063"/>
                    </a:lnTo>
                    <a:lnTo>
                      <a:pt x="128589" y="119063"/>
                    </a:lnTo>
                    <a:close/>
                    <a:moveTo>
                      <a:pt x="222251" y="87313"/>
                    </a:moveTo>
                    <a:lnTo>
                      <a:pt x="242889" y="87313"/>
                    </a:lnTo>
                    <a:lnTo>
                      <a:pt x="242889" y="98426"/>
                    </a:lnTo>
                    <a:lnTo>
                      <a:pt x="222251" y="98426"/>
                    </a:lnTo>
                    <a:close/>
                    <a:moveTo>
                      <a:pt x="192089" y="87313"/>
                    </a:moveTo>
                    <a:lnTo>
                      <a:pt x="212727" y="87313"/>
                    </a:lnTo>
                    <a:lnTo>
                      <a:pt x="212727" y="98426"/>
                    </a:lnTo>
                    <a:lnTo>
                      <a:pt x="192089" y="98426"/>
                    </a:lnTo>
                    <a:close/>
                    <a:moveTo>
                      <a:pt x="160339" y="87313"/>
                    </a:moveTo>
                    <a:lnTo>
                      <a:pt x="180977" y="87313"/>
                    </a:lnTo>
                    <a:lnTo>
                      <a:pt x="180977" y="98426"/>
                    </a:lnTo>
                    <a:lnTo>
                      <a:pt x="160339" y="98426"/>
                    </a:lnTo>
                    <a:close/>
                    <a:moveTo>
                      <a:pt x="128589" y="87313"/>
                    </a:moveTo>
                    <a:lnTo>
                      <a:pt x="149227" y="87313"/>
                    </a:lnTo>
                    <a:lnTo>
                      <a:pt x="149227" y="98426"/>
                    </a:lnTo>
                    <a:lnTo>
                      <a:pt x="128589" y="98426"/>
                    </a:lnTo>
                    <a:close/>
                    <a:moveTo>
                      <a:pt x="222251" y="66675"/>
                    </a:moveTo>
                    <a:lnTo>
                      <a:pt x="242889" y="66675"/>
                    </a:lnTo>
                    <a:lnTo>
                      <a:pt x="242889" y="77788"/>
                    </a:lnTo>
                    <a:lnTo>
                      <a:pt x="222251" y="77788"/>
                    </a:lnTo>
                    <a:close/>
                    <a:moveTo>
                      <a:pt x="192089" y="66675"/>
                    </a:moveTo>
                    <a:lnTo>
                      <a:pt x="212727" y="66675"/>
                    </a:lnTo>
                    <a:lnTo>
                      <a:pt x="212727" y="77788"/>
                    </a:lnTo>
                    <a:lnTo>
                      <a:pt x="192089" y="77788"/>
                    </a:lnTo>
                    <a:close/>
                    <a:moveTo>
                      <a:pt x="160339" y="66675"/>
                    </a:moveTo>
                    <a:lnTo>
                      <a:pt x="180977" y="66675"/>
                    </a:lnTo>
                    <a:lnTo>
                      <a:pt x="180977" y="77788"/>
                    </a:lnTo>
                    <a:lnTo>
                      <a:pt x="160339" y="77788"/>
                    </a:lnTo>
                    <a:close/>
                    <a:moveTo>
                      <a:pt x="128589" y="66675"/>
                    </a:moveTo>
                    <a:lnTo>
                      <a:pt x="149227" y="66675"/>
                    </a:lnTo>
                    <a:lnTo>
                      <a:pt x="149227" y="77788"/>
                    </a:lnTo>
                    <a:lnTo>
                      <a:pt x="128589" y="77788"/>
                    </a:lnTo>
                    <a:close/>
                    <a:moveTo>
                      <a:pt x="222251" y="46038"/>
                    </a:moveTo>
                    <a:lnTo>
                      <a:pt x="242889" y="46038"/>
                    </a:lnTo>
                    <a:lnTo>
                      <a:pt x="242889" y="57151"/>
                    </a:lnTo>
                    <a:lnTo>
                      <a:pt x="222251" y="57151"/>
                    </a:lnTo>
                    <a:close/>
                    <a:moveTo>
                      <a:pt x="192089" y="46038"/>
                    </a:moveTo>
                    <a:lnTo>
                      <a:pt x="212727" y="46038"/>
                    </a:lnTo>
                    <a:lnTo>
                      <a:pt x="212727" y="57151"/>
                    </a:lnTo>
                    <a:lnTo>
                      <a:pt x="192089" y="57151"/>
                    </a:lnTo>
                    <a:close/>
                    <a:moveTo>
                      <a:pt x="160339" y="46038"/>
                    </a:moveTo>
                    <a:lnTo>
                      <a:pt x="180977" y="46038"/>
                    </a:lnTo>
                    <a:lnTo>
                      <a:pt x="180977" y="57151"/>
                    </a:lnTo>
                    <a:lnTo>
                      <a:pt x="160339" y="57151"/>
                    </a:lnTo>
                    <a:close/>
                    <a:moveTo>
                      <a:pt x="128589" y="46038"/>
                    </a:moveTo>
                    <a:lnTo>
                      <a:pt x="149227" y="46038"/>
                    </a:lnTo>
                    <a:lnTo>
                      <a:pt x="149227" y="57151"/>
                    </a:lnTo>
                    <a:lnTo>
                      <a:pt x="128589" y="57151"/>
                    </a:lnTo>
                    <a:close/>
                    <a:moveTo>
                      <a:pt x="222251" y="25400"/>
                    </a:moveTo>
                    <a:lnTo>
                      <a:pt x="242889" y="25400"/>
                    </a:lnTo>
                    <a:lnTo>
                      <a:pt x="242889" y="36513"/>
                    </a:lnTo>
                    <a:lnTo>
                      <a:pt x="222251" y="36513"/>
                    </a:lnTo>
                    <a:close/>
                    <a:moveTo>
                      <a:pt x="192089" y="25400"/>
                    </a:moveTo>
                    <a:lnTo>
                      <a:pt x="212727" y="25400"/>
                    </a:lnTo>
                    <a:lnTo>
                      <a:pt x="212727" y="36513"/>
                    </a:lnTo>
                    <a:lnTo>
                      <a:pt x="192089" y="36513"/>
                    </a:lnTo>
                    <a:close/>
                    <a:moveTo>
                      <a:pt x="160339" y="25400"/>
                    </a:moveTo>
                    <a:lnTo>
                      <a:pt x="180977" y="25400"/>
                    </a:lnTo>
                    <a:lnTo>
                      <a:pt x="180977" y="36513"/>
                    </a:lnTo>
                    <a:lnTo>
                      <a:pt x="160339" y="36513"/>
                    </a:lnTo>
                    <a:close/>
                    <a:moveTo>
                      <a:pt x="128589" y="25400"/>
                    </a:moveTo>
                    <a:lnTo>
                      <a:pt x="149227" y="25400"/>
                    </a:lnTo>
                    <a:lnTo>
                      <a:pt x="149227" y="36513"/>
                    </a:lnTo>
                    <a:lnTo>
                      <a:pt x="128589" y="36513"/>
                    </a:lnTo>
                    <a:close/>
                    <a:moveTo>
                      <a:pt x="114300" y="9525"/>
                    </a:moveTo>
                    <a:lnTo>
                      <a:pt x="114300" y="279400"/>
                    </a:lnTo>
                    <a:lnTo>
                      <a:pt x="258763" y="279400"/>
                    </a:lnTo>
                    <a:lnTo>
                      <a:pt x="258763" y="9525"/>
                    </a:lnTo>
                    <a:close/>
                    <a:moveTo>
                      <a:pt x="103187" y="0"/>
                    </a:moveTo>
                    <a:lnTo>
                      <a:pt x="268288" y="0"/>
                    </a:lnTo>
                    <a:lnTo>
                      <a:pt x="268288" y="320676"/>
                    </a:lnTo>
                    <a:lnTo>
                      <a:pt x="279400" y="320676"/>
                    </a:lnTo>
                    <a:lnTo>
                      <a:pt x="279400" y="331788"/>
                    </a:lnTo>
                    <a:lnTo>
                      <a:pt x="0" y="331788"/>
                    </a:lnTo>
                    <a:lnTo>
                      <a:pt x="0" y="320676"/>
                    </a:lnTo>
                    <a:lnTo>
                      <a:pt x="9525" y="320676"/>
                    </a:lnTo>
                    <a:lnTo>
                      <a:pt x="9525" y="103188"/>
                    </a:lnTo>
                    <a:lnTo>
                      <a:pt x="103187" y="10318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cs typeface="+mn-ea"/>
                  <a:sym typeface="+mn-lt"/>
                </a:endParaRPr>
              </a:p>
            </p:txBody>
          </p:sp>
        </p:grpSp>
        <p:sp>
          <p:nvSpPr>
            <p:cNvPr id="9" name="Rectangle 8">
              <a:extLst>
                <a:ext uri="{FF2B5EF4-FFF2-40B4-BE49-F238E27FC236}">
                  <a16:creationId xmlns:a16="http://schemas.microsoft.com/office/drawing/2014/main" id="{C222CEFB-4209-4A7E-A699-CF0ED63F5F01}"/>
                </a:ext>
              </a:extLst>
            </p:cNvPr>
            <p:cNvSpPr/>
            <p:nvPr/>
          </p:nvSpPr>
          <p:spPr>
            <a:xfrm>
              <a:off x="7315200" y="1123949"/>
              <a:ext cx="733425" cy="5019675"/>
            </a:xfrm>
            <a:prstGeom prst="rect">
              <a:avLst/>
            </a:prstGeom>
            <a:solidFill>
              <a:schemeClr val="accent1"/>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i="1">
                <a:solidFill>
                  <a:schemeClr val="tx1"/>
                </a:solidFill>
                <a:cs typeface="+mn-ea"/>
                <a:sym typeface="+mn-lt"/>
              </a:endParaRPr>
            </a:p>
          </p:txBody>
        </p:sp>
        <p:cxnSp>
          <p:nvCxnSpPr>
            <p:cNvPr id="10" name="Straight Connector 9">
              <a:extLst>
                <a:ext uri="{FF2B5EF4-FFF2-40B4-BE49-F238E27FC236}">
                  <a16:creationId xmlns:a16="http://schemas.microsoft.com/office/drawing/2014/main" id="{935E5086-9B86-47F9-8EB3-37FA4D353A59}"/>
                </a:ext>
              </a:extLst>
            </p:cNvPr>
            <p:cNvCxnSpPr/>
            <p:nvPr/>
          </p:nvCxnSpPr>
          <p:spPr>
            <a:xfrm>
              <a:off x="7315200" y="2265953"/>
              <a:ext cx="4205288"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F7BC40-AE7A-422C-8B11-2364EEB571BD}"/>
                </a:ext>
              </a:extLst>
            </p:cNvPr>
            <p:cNvCxnSpPr/>
            <p:nvPr/>
          </p:nvCxnSpPr>
          <p:spPr>
            <a:xfrm>
              <a:off x="7315200" y="3633786"/>
              <a:ext cx="4205288"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CAC6CDF-8978-43D5-8C25-CA970711E1B7}"/>
                </a:ext>
              </a:extLst>
            </p:cNvPr>
            <p:cNvCxnSpPr/>
            <p:nvPr/>
          </p:nvCxnSpPr>
          <p:spPr>
            <a:xfrm>
              <a:off x="7315200" y="5001619"/>
              <a:ext cx="4205288"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D3A77D9-CF89-4788-9654-ABCCE03F2743}"/>
                </a:ext>
              </a:extLst>
            </p:cNvPr>
            <p:cNvSpPr txBox="1"/>
            <p:nvPr/>
          </p:nvSpPr>
          <p:spPr>
            <a:xfrm>
              <a:off x="8375960" y="1598415"/>
              <a:ext cx="3142937" cy="601526"/>
            </a:xfrm>
            <a:prstGeom prst="rect">
              <a:avLst/>
            </a:prstGeom>
            <a:noFill/>
            <a:ln>
              <a:noFill/>
            </a:ln>
          </p:spPr>
          <p:txBody>
            <a:bodyPr wrap="square" lIns="91440" tIns="45720" rIns="91440" bIns="45720" anchor="t" anchorCtr="0">
              <a:normAutofit fontScale="70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just">
                <a:tabLst>
                  <a:tab pos="457200" algn="l"/>
                </a:tabLst>
              </a:pP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'total charges' feature had missing values, even though these were not immediately apparent in the data​​.</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14" name="Rectangle 13">
              <a:extLst>
                <a:ext uri="{FF2B5EF4-FFF2-40B4-BE49-F238E27FC236}">
                  <a16:creationId xmlns:a16="http://schemas.microsoft.com/office/drawing/2014/main" id="{BF3D45B1-CB55-46A3-A281-79273E9729B3}"/>
                </a:ext>
              </a:extLst>
            </p:cNvPr>
            <p:cNvSpPr/>
            <p:nvPr/>
          </p:nvSpPr>
          <p:spPr>
            <a:xfrm>
              <a:off x="8375960" y="1151650"/>
              <a:ext cx="3142937" cy="446763"/>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r>
                <a:rPr lang="en-US" altLang="zh-CN" sz="1800" b="1" dirty="0">
                  <a:effectLst/>
                  <a:latin typeface="Times New Roman" panose="02020603050405020304" pitchFamily="18" charset="0"/>
                  <a:ea typeface="DengXian" panose="02010600030101010101" pitchFamily="2" charset="-122"/>
                </a:rPr>
                <a:t>Missing Values Identification</a:t>
              </a:r>
              <a:r>
                <a:rPr lang="en-US" altLang="zh-CN" sz="1800" dirty="0">
                  <a:effectLst/>
                  <a:latin typeface="Times New Roman" panose="02020603050405020304" pitchFamily="18" charset="0"/>
                  <a:ea typeface="DengXian" panose="02010600030101010101" pitchFamily="2" charset="-122"/>
                </a:rPr>
                <a:t>: </a:t>
              </a:r>
              <a:endParaRPr lang="zh-CN" altLang="en-US" b="1" dirty="0">
                <a:cs typeface="+mn-ea"/>
                <a:sym typeface="+mn-lt"/>
              </a:endParaRPr>
            </a:p>
          </p:txBody>
        </p:sp>
        <p:sp>
          <p:nvSpPr>
            <p:cNvPr id="15" name="TextBox 14">
              <a:extLst>
                <a:ext uri="{FF2B5EF4-FFF2-40B4-BE49-F238E27FC236}">
                  <a16:creationId xmlns:a16="http://schemas.microsoft.com/office/drawing/2014/main" id="{FCE13F1F-6CBB-4423-A9CE-801BA180E6FB}"/>
                </a:ext>
              </a:extLst>
            </p:cNvPr>
            <p:cNvSpPr txBox="1"/>
            <p:nvPr/>
          </p:nvSpPr>
          <p:spPr>
            <a:xfrm>
              <a:off x="8375960" y="2867481"/>
              <a:ext cx="3142937" cy="601526"/>
            </a:xfrm>
            <a:prstGeom prst="rect">
              <a:avLst/>
            </a:prstGeom>
            <a:noFill/>
            <a:ln>
              <a:noFill/>
            </a:ln>
          </p:spPr>
          <p:txBody>
            <a:bodyPr wrap="square" lIns="91440" tIns="45720" rIns="91440" bIns="45720" anchor="t" anchorCtr="0">
              <a:normAutofit fontScale="92500"/>
            </a:bodyPr>
            <a:lstStyle>
              <a:defPPr>
                <a:defRPr lang="zh-CN"/>
              </a:defPPr>
              <a:lvl1pPr lvl="0" algn="just">
                <a:tabLst>
                  <a:tab pos="457200" algn="l"/>
                </a:tabLst>
                <a:defRPr kern="100">
                  <a:effectLst/>
                  <a:latin typeface="Times New Roman" panose="02020603050405020304" pitchFamily="18" charset="0"/>
                  <a:ea typeface="DengXian" panose="02010600030101010101" pitchFamily="2" charset="-122"/>
                  <a:cs typeface="Times New Roman" panose="02020603050405020304" pitchFamily="18" charset="0"/>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1100" dirty="0"/>
                <a:t>The approach taken to handle missing values involved correctly coding to define them. This step was crucial to ensure accurate data analysis and model training​​.</a:t>
              </a:r>
              <a:endParaRPr lang="zh-CN" altLang="zh-CN" sz="1100" dirty="0"/>
            </a:p>
          </p:txBody>
        </p:sp>
        <p:sp>
          <p:nvSpPr>
            <p:cNvPr id="16" name="Rectangle 15">
              <a:extLst>
                <a:ext uri="{FF2B5EF4-FFF2-40B4-BE49-F238E27FC236}">
                  <a16:creationId xmlns:a16="http://schemas.microsoft.com/office/drawing/2014/main" id="{9DFA87A2-4E4A-4ACC-8F67-8F764912128E}"/>
                </a:ext>
              </a:extLst>
            </p:cNvPr>
            <p:cNvSpPr/>
            <p:nvPr/>
          </p:nvSpPr>
          <p:spPr>
            <a:xfrm>
              <a:off x="8375960" y="2420716"/>
              <a:ext cx="3142937" cy="446763"/>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r>
                <a:rPr lang="en-US" altLang="zh-CN" sz="1800" b="1" dirty="0">
                  <a:effectLst/>
                  <a:latin typeface="Times New Roman" panose="02020603050405020304" pitchFamily="18" charset="0"/>
                  <a:ea typeface="DengXian" panose="02010600030101010101" pitchFamily="2" charset="-122"/>
                </a:rPr>
                <a:t>Addressing Missing Values</a:t>
              </a:r>
              <a:endParaRPr lang="zh-CN" altLang="en-US" b="1" dirty="0">
                <a:cs typeface="+mn-ea"/>
                <a:sym typeface="+mn-lt"/>
              </a:endParaRPr>
            </a:p>
          </p:txBody>
        </p:sp>
        <p:sp>
          <p:nvSpPr>
            <p:cNvPr id="17" name="TextBox 16">
              <a:extLst>
                <a:ext uri="{FF2B5EF4-FFF2-40B4-BE49-F238E27FC236}">
                  <a16:creationId xmlns:a16="http://schemas.microsoft.com/office/drawing/2014/main" id="{D236A75C-B586-4EC1-86B2-F6BBE2D3C830}"/>
                </a:ext>
              </a:extLst>
            </p:cNvPr>
            <p:cNvSpPr txBox="1"/>
            <p:nvPr/>
          </p:nvSpPr>
          <p:spPr>
            <a:xfrm>
              <a:off x="8375960" y="4240322"/>
              <a:ext cx="3142937" cy="601526"/>
            </a:xfrm>
            <a:prstGeom prst="rect">
              <a:avLst/>
            </a:prstGeom>
            <a:noFill/>
            <a:ln>
              <a:noFill/>
            </a:ln>
          </p:spPr>
          <p:txBody>
            <a:bodyPr wrap="square" lIns="91440" tIns="45720" rIns="91440" bIns="45720" anchor="t" anchorCtr="0">
              <a:normAutofit fontScale="5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spcBef>
                  <a:spcPct val="0"/>
                </a:spcBef>
              </a:pPr>
              <a:r>
                <a:rPr lang="en-US" altLang="zh-CN" sz="1800" dirty="0">
                  <a:effectLst/>
                  <a:latin typeface="Times New Roman" panose="02020603050405020304" pitchFamily="18" charset="0"/>
                  <a:ea typeface="DengXian" panose="02010600030101010101" pitchFamily="2" charset="-122"/>
                </a:rPr>
                <a:t>For the 'total charges' feature, missing values were filled using the mean of the available 'total charges' data.</a:t>
              </a:r>
              <a:endParaRPr lang="zh-CN" altLang="en-US" sz="1100" dirty="0">
                <a:cs typeface="+mn-ea"/>
                <a:sym typeface="+mn-lt"/>
              </a:endParaRPr>
            </a:p>
          </p:txBody>
        </p:sp>
        <p:sp>
          <p:nvSpPr>
            <p:cNvPr id="18" name="Rectangle 17">
              <a:extLst>
                <a:ext uri="{FF2B5EF4-FFF2-40B4-BE49-F238E27FC236}">
                  <a16:creationId xmlns:a16="http://schemas.microsoft.com/office/drawing/2014/main" id="{5A301839-2E0D-40A9-BCE7-5750399050C6}"/>
                </a:ext>
              </a:extLst>
            </p:cNvPr>
            <p:cNvSpPr/>
            <p:nvPr/>
          </p:nvSpPr>
          <p:spPr>
            <a:xfrm>
              <a:off x="8375960" y="3793557"/>
              <a:ext cx="3142937" cy="446763"/>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r>
                <a:rPr lang="en-US" altLang="zh-CN" sz="1800" b="1" dirty="0">
                  <a:effectLst/>
                  <a:latin typeface="Times New Roman" panose="02020603050405020304" pitchFamily="18" charset="0"/>
                  <a:ea typeface="DengXian" panose="02010600030101010101" pitchFamily="2" charset="-122"/>
                </a:rPr>
                <a:t>Filling Missing Values</a:t>
              </a:r>
              <a:endParaRPr lang="zh-CN" altLang="en-US" b="1" dirty="0">
                <a:cs typeface="+mn-ea"/>
                <a:sym typeface="+mn-lt"/>
              </a:endParaRPr>
            </a:p>
          </p:txBody>
        </p:sp>
        <p:sp>
          <p:nvSpPr>
            <p:cNvPr id="19" name="TextBox 18">
              <a:extLst>
                <a:ext uri="{FF2B5EF4-FFF2-40B4-BE49-F238E27FC236}">
                  <a16:creationId xmlns:a16="http://schemas.microsoft.com/office/drawing/2014/main" id="{93873B86-1AE3-4A99-B0B4-2CD48CA7D6CE}"/>
                </a:ext>
              </a:extLst>
            </p:cNvPr>
            <p:cNvSpPr txBox="1"/>
            <p:nvPr/>
          </p:nvSpPr>
          <p:spPr>
            <a:xfrm>
              <a:off x="8375960" y="5535181"/>
              <a:ext cx="3142937" cy="601526"/>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spcBef>
                  <a:spcPct val="0"/>
                </a:spcBef>
              </a:pPr>
              <a:r>
                <a:rPr lang="en-US" altLang="zh-CN" sz="1100" dirty="0">
                  <a:cs typeface="+mn-ea"/>
                  <a:sym typeface="+mn-lt"/>
                </a:rPr>
                <a:t>Copy paste fonts. Choose the only option to retain text…...</a:t>
              </a:r>
              <a:endParaRPr lang="zh-CN" altLang="en-US" sz="1100" dirty="0">
                <a:cs typeface="+mn-ea"/>
                <a:sym typeface="+mn-lt"/>
              </a:endParaRPr>
            </a:p>
          </p:txBody>
        </p:sp>
        <p:sp>
          <p:nvSpPr>
            <p:cNvPr id="20" name="Rectangle 19">
              <a:extLst>
                <a:ext uri="{FF2B5EF4-FFF2-40B4-BE49-F238E27FC236}">
                  <a16:creationId xmlns:a16="http://schemas.microsoft.com/office/drawing/2014/main" id="{856A03ED-F0B4-4D5C-9810-BAD74DDC9352}"/>
                </a:ext>
              </a:extLst>
            </p:cNvPr>
            <p:cNvSpPr/>
            <p:nvPr/>
          </p:nvSpPr>
          <p:spPr>
            <a:xfrm>
              <a:off x="8375960" y="5088416"/>
              <a:ext cx="3142937" cy="446763"/>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r>
                <a:rPr lang="en-US" altLang="zh-CN" sz="1800" b="1" dirty="0">
                  <a:effectLst/>
                  <a:latin typeface="Times New Roman" panose="02020603050405020304" pitchFamily="18" charset="0"/>
                  <a:ea typeface="DengXian" panose="02010600030101010101" pitchFamily="2" charset="-122"/>
                </a:rPr>
                <a:t>Outlier Detection</a:t>
              </a:r>
              <a:endParaRPr lang="zh-CN" altLang="en-US" b="1" dirty="0">
                <a:cs typeface="+mn-ea"/>
                <a:sym typeface="+mn-lt"/>
              </a:endParaRPr>
            </a:p>
          </p:txBody>
        </p:sp>
        <p:sp>
          <p:nvSpPr>
            <p:cNvPr id="21" name="Freeform: Shape 20">
              <a:extLst>
                <a:ext uri="{FF2B5EF4-FFF2-40B4-BE49-F238E27FC236}">
                  <a16:creationId xmlns:a16="http://schemas.microsoft.com/office/drawing/2014/main" id="{105C2A4A-292B-4ACB-9573-2655C81F0A9B}"/>
                </a:ext>
              </a:extLst>
            </p:cNvPr>
            <p:cNvSpPr/>
            <p:nvPr/>
          </p:nvSpPr>
          <p:spPr bwMode="auto">
            <a:xfrm>
              <a:off x="7507618" y="1415792"/>
              <a:ext cx="348586" cy="365242"/>
            </a:xfrm>
            <a:custGeom>
              <a:avLst/>
              <a:gdLst>
                <a:gd name="connsiteX0" fmla="*/ 345269 w 578992"/>
                <a:gd name="connsiteY0" fmla="*/ 346719 h 606657"/>
                <a:gd name="connsiteX1" fmla="*/ 527264 w 578992"/>
                <a:gd name="connsiteY1" fmla="*/ 395415 h 606657"/>
                <a:gd name="connsiteX2" fmla="*/ 536965 w 578992"/>
                <a:gd name="connsiteY2" fmla="*/ 431758 h 606657"/>
                <a:gd name="connsiteX3" fmla="*/ 512135 w 578992"/>
                <a:gd name="connsiteY3" fmla="*/ 456550 h 606657"/>
                <a:gd name="connsiteX4" fmla="*/ 572652 w 578992"/>
                <a:gd name="connsiteY4" fmla="*/ 516975 h 606657"/>
                <a:gd name="connsiteX5" fmla="*/ 572652 w 578992"/>
                <a:gd name="connsiteY5" fmla="*/ 547632 h 606657"/>
                <a:gd name="connsiteX6" fmla="*/ 519877 w 578992"/>
                <a:gd name="connsiteY6" fmla="*/ 600326 h 606657"/>
                <a:gd name="connsiteX7" fmla="*/ 489174 w 578992"/>
                <a:gd name="connsiteY7" fmla="*/ 600326 h 606657"/>
                <a:gd name="connsiteX8" fmla="*/ 428657 w 578992"/>
                <a:gd name="connsiteY8" fmla="*/ 539901 h 606657"/>
                <a:gd name="connsiteX9" fmla="*/ 403739 w 578992"/>
                <a:gd name="connsiteY9" fmla="*/ 564782 h 606657"/>
                <a:gd name="connsiteX10" fmla="*/ 366628 w 578992"/>
                <a:gd name="connsiteY10" fmla="*/ 552075 h 606657"/>
                <a:gd name="connsiteX11" fmla="*/ 318659 w 578992"/>
                <a:gd name="connsiteY11" fmla="*/ 373288 h 606657"/>
                <a:gd name="connsiteX12" fmla="*/ 345269 w 578992"/>
                <a:gd name="connsiteY12" fmla="*/ 346719 h 606657"/>
                <a:gd name="connsiteX13" fmla="*/ 233275 w 578992"/>
                <a:gd name="connsiteY13" fmla="*/ 312148 h 606657"/>
                <a:gd name="connsiteX14" fmla="*/ 255262 w 578992"/>
                <a:gd name="connsiteY14" fmla="*/ 334095 h 606657"/>
                <a:gd name="connsiteX15" fmla="*/ 281255 w 578992"/>
                <a:gd name="connsiteY15" fmla="*/ 357464 h 606657"/>
                <a:gd name="connsiteX16" fmla="*/ 289000 w 578992"/>
                <a:gd name="connsiteY16" fmla="*/ 365016 h 606657"/>
                <a:gd name="connsiteX17" fmla="*/ 300127 w 578992"/>
                <a:gd name="connsiteY17" fmla="*/ 416019 h 606657"/>
                <a:gd name="connsiteX18" fmla="*/ 298791 w 578992"/>
                <a:gd name="connsiteY18" fmla="*/ 422416 h 606657"/>
                <a:gd name="connsiteX19" fmla="*/ 260514 w 578992"/>
                <a:gd name="connsiteY19" fmla="*/ 407844 h 606657"/>
                <a:gd name="connsiteX20" fmla="*/ 260514 w 578992"/>
                <a:gd name="connsiteY20" fmla="*/ 398159 h 606657"/>
                <a:gd name="connsiteX21" fmla="*/ 211822 w 578992"/>
                <a:gd name="connsiteY21" fmla="*/ 335339 h 606657"/>
                <a:gd name="connsiteX22" fmla="*/ 233275 w 578992"/>
                <a:gd name="connsiteY22" fmla="*/ 312148 h 606657"/>
                <a:gd name="connsiteX23" fmla="*/ 283295 w 578992"/>
                <a:gd name="connsiteY23" fmla="*/ 133638 h 606657"/>
                <a:gd name="connsiteX24" fmla="*/ 303944 w 578992"/>
                <a:gd name="connsiteY24" fmla="*/ 155858 h 606657"/>
                <a:gd name="connsiteX25" fmla="*/ 303944 w 578992"/>
                <a:gd name="connsiteY25" fmla="*/ 165457 h 606657"/>
                <a:gd name="connsiteX26" fmla="*/ 352630 w 578992"/>
                <a:gd name="connsiteY26" fmla="*/ 228294 h 606657"/>
                <a:gd name="connsiteX27" fmla="*/ 331180 w 578992"/>
                <a:gd name="connsiteY27" fmla="*/ 251580 h 606657"/>
                <a:gd name="connsiteX28" fmla="*/ 309196 w 578992"/>
                <a:gd name="connsiteY28" fmla="*/ 229538 h 606657"/>
                <a:gd name="connsiteX29" fmla="*/ 283206 w 578992"/>
                <a:gd name="connsiteY29" fmla="*/ 206252 h 606657"/>
                <a:gd name="connsiteX30" fmla="*/ 256327 w 578992"/>
                <a:gd name="connsiteY30" fmla="*/ 240648 h 606657"/>
                <a:gd name="connsiteX31" fmla="*/ 282583 w 578992"/>
                <a:gd name="connsiteY31" fmla="*/ 260112 h 606657"/>
                <a:gd name="connsiteX32" fmla="*/ 348625 w 578992"/>
                <a:gd name="connsiteY32" fmla="*/ 307306 h 606657"/>
                <a:gd name="connsiteX33" fmla="*/ 341594 w 578992"/>
                <a:gd name="connsiteY33" fmla="*/ 317083 h 606657"/>
                <a:gd name="connsiteX34" fmla="*/ 316494 w 578992"/>
                <a:gd name="connsiteY34" fmla="*/ 322594 h 606657"/>
                <a:gd name="connsiteX35" fmla="*/ 306792 w 578992"/>
                <a:gd name="connsiteY35" fmla="*/ 319305 h 606657"/>
                <a:gd name="connsiteX36" fmla="*/ 282227 w 578992"/>
                <a:gd name="connsiteY36" fmla="*/ 303485 h 606657"/>
                <a:gd name="connsiteX37" fmla="*/ 211825 w 578992"/>
                <a:gd name="connsiteY37" fmla="*/ 234604 h 606657"/>
                <a:gd name="connsiteX38" fmla="*/ 260510 w 578992"/>
                <a:gd name="connsiteY38" fmla="*/ 166612 h 606657"/>
                <a:gd name="connsiteX39" fmla="*/ 260510 w 578992"/>
                <a:gd name="connsiteY39" fmla="*/ 155236 h 606657"/>
                <a:gd name="connsiteX40" fmla="*/ 283295 w 578992"/>
                <a:gd name="connsiteY40" fmla="*/ 133638 h 606657"/>
                <a:gd name="connsiteX41" fmla="*/ 282248 w 578992"/>
                <a:gd name="connsiteY41" fmla="*/ 0 h 606657"/>
                <a:gd name="connsiteX42" fmla="*/ 551768 w 578992"/>
                <a:gd name="connsiteY42" fmla="*/ 365640 h 606657"/>
                <a:gd name="connsiteX43" fmla="*/ 541888 w 578992"/>
                <a:gd name="connsiteY43" fmla="*/ 369995 h 606657"/>
                <a:gd name="connsiteX44" fmla="*/ 534768 w 578992"/>
                <a:gd name="connsiteY44" fmla="*/ 367507 h 606657"/>
                <a:gd name="connsiteX45" fmla="*/ 487148 w 578992"/>
                <a:gd name="connsiteY45" fmla="*/ 354797 h 606657"/>
                <a:gd name="connsiteX46" fmla="*/ 482163 w 578992"/>
                <a:gd name="connsiteY46" fmla="*/ 345554 h 606657"/>
                <a:gd name="connsiteX47" fmla="*/ 282248 w 578992"/>
                <a:gd name="connsiteY47" fmla="*/ 72257 h 606657"/>
                <a:gd name="connsiteX48" fmla="*/ 72364 w 578992"/>
                <a:gd name="connsiteY48" fmla="*/ 281829 h 606657"/>
                <a:gd name="connsiteX49" fmla="*/ 313134 w 578992"/>
                <a:gd name="connsiteY49" fmla="*/ 489180 h 606657"/>
                <a:gd name="connsiteX50" fmla="*/ 321145 w 578992"/>
                <a:gd name="connsiteY50" fmla="*/ 494423 h 606657"/>
                <a:gd name="connsiteX51" fmla="*/ 336277 w 578992"/>
                <a:gd name="connsiteY51" fmla="*/ 550771 h 606657"/>
                <a:gd name="connsiteX52" fmla="*/ 330580 w 578992"/>
                <a:gd name="connsiteY52" fmla="*/ 559748 h 606657"/>
                <a:gd name="connsiteX53" fmla="*/ 0 w 578992"/>
                <a:gd name="connsiteY53" fmla="*/ 281829 h 606657"/>
                <a:gd name="connsiteX54" fmla="*/ 282248 w 578992"/>
                <a:gd name="connsiteY54" fmla="*/ 0 h 606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578992" h="606657">
                  <a:moveTo>
                    <a:pt x="345269" y="346719"/>
                  </a:moveTo>
                  <a:lnTo>
                    <a:pt x="527264" y="395415"/>
                  </a:lnTo>
                  <a:cubicBezTo>
                    <a:pt x="543372" y="399769"/>
                    <a:pt x="548801" y="419940"/>
                    <a:pt x="536965" y="431758"/>
                  </a:cubicBezTo>
                  <a:lnTo>
                    <a:pt x="512135" y="456550"/>
                  </a:lnTo>
                  <a:lnTo>
                    <a:pt x="572652" y="516975"/>
                  </a:lnTo>
                  <a:cubicBezTo>
                    <a:pt x="581106" y="525506"/>
                    <a:pt x="581106" y="539190"/>
                    <a:pt x="572652" y="547632"/>
                  </a:cubicBezTo>
                  <a:lnTo>
                    <a:pt x="519877" y="600326"/>
                  </a:lnTo>
                  <a:cubicBezTo>
                    <a:pt x="511334" y="608768"/>
                    <a:pt x="497629" y="608768"/>
                    <a:pt x="489174" y="600326"/>
                  </a:cubicBezTo>
                  <a:lnTo>
                    <a:pt x="428657" y="539901"/>
                  </a:lnTo>
                  <a:lnTo>
                    <a:pt x="403739" y="564782"/>
                  </a:lnTo>
                  <a:cubicBezTo>
                    <a:pt x="393148" y="575357"/>
                    <a:pt x="372501" y="574024"/>
                    <a:pt x="366628" y="552075"/>
                  </a:cubicBezTo>
                  <a:cubicBezTo>
                    <a:pt x="366005" y="549854"/>
                    <a:pt x="319015" y="374799"/>
                    <a:pt x="318659" y="373288"/>
                  </a:cubicBezTo>
                  <a:cubicBezTo>
                    <a:pt x="314298" y="357205"/>
                    <a:pt x="329071" y="342454"/>
                    <a:pt x="345269" y="346719"/>
                  </a:cubicBezTo>
                  <a:close/>
                  <a:moveTo>
                    <a:pt x="233275" y="312148"/>
                  </a:moveTo>
                  <a:cubicBezTo>
                    <a:pt x="245470" y="311970"/>
                    <a:pt x="255440" y="321922"/>
                    <a:pt x="255262" y="334095"/>
                  </a:cubicBezTo>
                  <a:cubicBezTo>
                    <a:pt x="255084" y="345646"/>
                    <a:pt x="263986" y="357464"/>
                    <a:pt x="281255" y="357464"/>
                  </a:cubicBezTo>
                  <a:cubicBezTo>
                    <a:pt x="286329" y="357464"/>
                    <a:pt x="289267" y="361195"/>
                    <a:pt x="289000" y="365016"/>
                  </a:cubicBezTo>
                  <a:cubicBezTo>
                    <a:pt x="288465" y="375412"/>
                    <a:pt x="290068" y="378611"/>
                    <a:pt x="300127" y="416019"/>
                  </a:cubicBezTo>
                  <a:cubicBezTo>
                    <a:pt x="300750" y="418240"/>
                    <a:pt x="300305" y="420639"/>
                    <a:pt x="298791" y="422416"/>
                  </a:cubicBezTo>
                  <a:cubicBezTo>
                    <a:pt x="285706" y="437788"/>
                    <a:pt x="260514" y="428458"/>
                    <a:pt x="260514" y="407844"/>
                  </a:cubicBezTo>
                  <a:lnTo>
                    <a:pt x="260514" y="398159"/>
                  </a:lnTo>
                  <a:cubicBezTo>
                    <a:pt x="232919" y="390340"/>
                    <a:pt x="212534" y="365283"/>
                    <a:pt x="211822" y="335339"/>
                  </a:cubicBezTo>
                  <a:cubicBezTo>
                    <a:pt x="211555" y="323077"/>
                    <a:pt x="220902" y="312237"/>
                    <a:pt x="233275" y="312148"/>
                  </a:cubicBezTo>
                  <a:close/>
                  <a:moveTo>
                    <a:pt x="283295" y="133638"/>
                  </a:moveTo>
                  <a:cubicBezTo>
                    <a:pt x="294955" y="134171"/>
                    <a:pt x="303944" y="144215"/>
                    <a:pt x="303944" y="155858"/>
                  </a:cubicBezTo>
                  <a:lnTo>
                    <a:pt x="303944" y="165457"/>
                  </a:lnTo>
                  <a:cubicBezTo>
                    <a:pt x="331536" y="173367"/>
                    <a:pt x="351918" y="198430"/>
                    <a:pt x="352630" y="228294"/>
                  </a:cubicBezTo>
                  <a:cubicBezTo>
                    <a:pt x="352897" y="240648"/>
                    <a:pt x="343552" y="251402"/>
                    <a:pt x="331180" y="251580"/>
                  </a:cubicBezTo>
                  <a:cubicBezTo>
                    <a:pt x="318987" y="251757"/>
                    <a:pt x="309018" y="241803"/>
                    <a:pt x="309196" y="229538"/>
                  </a:cubicBezTo>
                  <a:cubicBezTo>
                    <a:pt x="309374" y="218073"/>
                    <a:pt x="300473" y="206252"/>
                    <a:pt x="283206" y="206252"/>
                  </a:cubicBezTo>
                  <a:cubicBezTo>
                    <a:pt x="265583" y="206252"/>
                    <a:pt x="251076" y="222783"/>
                    <a:pt x="256327" y="240648"/>
                  </a:cubicBezTo>
                  <a:cubicBezTo>
                    <a:pt x="259709" y="252202"/>
                    <a:pt x="270568" y="260112"/>
                    <a:pt x="282583" y="260112"/>
                  </a:cubicBezTo>
                  <a:cubicBezTo>
                    <a:pt x="312845" y="260290"/>
                    <a:pt x="339013" y="280021"/>
                    <a:pt x="348625" y="307306"/>
                  </a:cubicBezTo>
                  <a:cubicBezTo>
                    <a:pt x="350405" y="312106"/>
                    <a:pt x="346756" y="317350"/>
                    <a:pt x="341594" y="317083"/>
                  </a:cubicBezTo>
                  <a:cubicBezTo>
                    <a:pt x="332960" y="316728"/>
                    <a:pt x="324327" y="318594"/>
                    <a:pt x="316494" y="322594"/>
                  </a:cubicBezTo>
                  <a:cubicBezTo>
                    <a:pt x="312934" y="324460"/>
                    <a:pt x="308484" y="322949"/>
                    <a:pt x="306792" y="319305"/>
                  </a:cubicBezTo>
                  <a:cubicBezTo>
                    <a:pt x="302520" y="310062"/>
                    <a:pt x="293086" y="303485"/>
                    <a:pt x="282227" y="303485"/>
                  </a:cubicBezTo>
                  <a:cubicBezTo>
                    <a:pt x="244133" y="303485"/>
                    <a:pt x="212537" y="272555"/>
                    <a:pt x="211825" y="234604"/>
                  </a:cubicBezTo>
                  <a:cubicBezTo>
                    <a:pt x="211202" y="203141"/>
                    <a:pt x="231673" y="176300"/>
                    <a:pt x="260510" y="166612"/>
                  </a:cubicBezTo>
                  <a:lnTo>
                    <a:pt x="260510" y="155236"/>
                  </a:lnTo>
                  <a:cubicBezTo>
                    <a:pt x="260510" y="142970"/>
                    <a:pt x="270835" y="133016"/>
                    <a:pt x="283295" y="133638"/>
                  </a:cubicBezTo>
                  <a:close/>
                  <a:moveTo>
                    <a:pt x="282248" y="0"/>
                  </a:moveTo>
                  <a:cubicBezTo>
                    <a:pt x="471126" y="0"/>
                    <a:pt x="608556" y="183353"/>
                    <a:pt x="551768" y="365640"/>
                  </a:cubicBezTo>
                  <a:cubicBezTo>
                    <a:pt x="550522" y="369729"/>
                    <a:pt x="545894" y="371773"/>
                    <a:pt x="541888" y="369995"/>
                  </a:cubicBezTo>
                  <a:cubicBezTo>
                    <a:pt x="539574" y="369018"/>
                    <a:pt x="537260" y="368218"/>
                    <a:pt x="534768" y="367507"/>
                  </a:cubicBezTo>
                  <a:lnTo>
                    <a:pt x="487148" y="354797"/>
                  </a:lnTo>
                  <a:cubicBezTo>
                    <a:pt x="483142" y="353731"/>
                    <a:pt x="480917" y="349554"/>
                    <a:pt x="482163" y="345554"/>
                  </a:cubicBezTo>
                  <a:cubicBezTo>
                    <a:pt x="525600" y="210372"/>
                    <a:pt x="423773" y="72257"/>
                    <a:pt x="282248" y="72257"/>
                  </a:cubicBezTo>
                  <a:cubicBezTo>
                    <a:pt x="166536" y="72257"/>
                    <a:pt x="72364" y="166289"/>
                    <a:pt x="72364" y="281829"/>
                  </a:cubicBezTo>
                  <a:cubicBezTo>
                    <a:pt x="72364" y="410257"/>
                    <a:pt x="187453" y="507933"/>
                    <a:pt x="313134" y="489180"/>
                  </a:cubicBezTo>
                  <a:cubicBezTo>
                    <a:pt x="316784" y="488646"/>
                    <a:pt x="320255" y="490957"/>
                    <a:pt x="321145" y="494423"/>
                  </a:cubicBezTo>
                  <a:lnTo>
                    <a:pt x="336277" y="550771"/>
                  </a:lnTo>
                  <a:cubicBezTo>
                    <a:pt x="337345" y="554860"/>
                    <a:pt x="334764" y="559037"/>
                    <a:pt x="330580" y="559748"/>
                  </a:cubicBezTo>
                  <a:cubicBezTo>
                    <a:pt x="163332" y="589433"/>
                    <a:pt x="0" y="461006"/>
                    <a:pt x="0" y="281829"/>
                  </a:cubicBezTo>
                  <a:cubicBezTo>
                    <a:pt x="0" y="126472"/>
                    <a:pt x="126571" y="0"/>
                    <a:pt x="282248" y="0"/>
                  </a:cubicBezTo>
                  <a:close/>
                </a:path>
              </a:pathLst>
            </a:custGeom>
            <a:solidFill>
              <a:schemeClr val="bg1"/>
            </a:solidFill>
            <a:ln>
              <a:noFill/>
            </a:ln>
          </p:spPr>
          <p:txBody>
            <a:bodyPr wrap="square" lIns="91440" tIns="45720" rIns="91440" bIns="45720" anchor="ctr">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solidFill>
                  <a:schemeClr val="accent2"/>
                </a:solidFill>
                <a:cs typeface="+mn-ea"/>
                <a:sym typeface="+mn-lt"/>
              </a:endParaRPr>
            </a:p>
          </p:txBody>
        </p:sp>
        <p:sp>
          <p:nvSpPr>
            <p:cNvPr id="22" name="Freeform: Shape 21">
              <a:extLst>
                <a:ext uri="{FF2B5EF4-FFF2-40B4-BE49-F238E27FC236}">
                  <a16:creationId xmlns:a16="http://schemas.microsoft.com/office/drawing/2014/main" id="{C1D82FF1-28F2-4968-B0C4-712DCAB53DD1}"/>
                </a:ext>
              </a:extLst>
            </p:cNvPr>
            <p:cNvSpPr/>
            <p:nvPr/>
          </p:nvSpPr>
          <p:spPr bwMode="auto">
            <a:xfrm>
              <a:off x="7547819" y="2684858"/>
              <a:ext cx="268185" cy="365242"/>
            </a:xfrm>
            <a:custGeom>
              <a:avLst/>
              <a:gdLst>
                <a:gd name="connsiteX0" fmla="*/ 219401 w 444350"/>
                <a:gd name="connsiteY0" fmla="*/ 389328 h 605161"/>
                <a:gd name="connsiteX1" fmla="*/ 216430 w 444350"/>
                <a:gd name="connsiteY1" fmla="*/ 392295 h 605161"/>
                <a:gd name="connsiteX2" fmla="*/ 216430 w 444350"/>
                <a:gd name="connsiteY2" fmla="*/ 405460 h 605161"/>
                <a:gd name="connsiteX3" fmla="*/ 196100 w 444350"/>
                <a:gd name="connsiteY3" fmla="*/ 414731 h 605161"/>
                <a:gd name="connsiteX4" fmla="*/ 187559 w 444350"/>
                <a:gd name="connsiteY4" fmla="*/ 435591 h 605161"/>
                <a:gd name="connsiteX5" fmla="*/ 195635 w 444350"/>
                <a:gd name="connsiteY5" fmla="*/ 456822 h 605161"/>
                <a:gd name="connsiteX6" fmla="*/ 221536 w 444350"/>
                <a:gd name="connsiteY6" fmla="*/ 471192 h 605161"/>
                <a:gd name="connsiteX7" fmla="*/ 231655 w 444350"/>
                <a:gd name="connsiteY7" fmla="*/ 477589 h 605161"/>
                <a:gd name="connsiteX8" fmla="*/ 234533 w 444350"/>
                <a:gd name="connsiteY8" fmla="*/ 486768 h 605161"/>
                <a:gd name="connsiteX9" fmla="*/ 231748 w 444350"/>
                <a:gd name="connsiteY9" fmla="*/ 495019 h 605161"/>
                <a:gd name="connsiteX10" fmla="*/ 223578 w 444350"/>
                <a:gd name="connsiteY10" fmla="*/ 498264 h 605161"/>
                <a:gd name="connsiteX11" fmla="*/ 213088 w 444350"/>
                <a:gd name="connsiteY11" fmla="*/ 494185 h 605161"/>
                <a:gd name="connsiteX12" fmla="*/ 209096 w 444350"/>
                <a:gd name="connsiteY12" fmla="*/ 483894 h 605161"/>
                <a:gd name="connsiteX13" fmla="*/ 205569 w 444350"/>
                <a:gd name="connsiteY13" fmla="*/ 480834 h 605161"/>
                <a:gd name="connsiteX14" fmla="*/ 187559 w 444350"/>
                <a:gd name="connsiteY14" fmla="*/ 481205 h 605161"/>
                <a:gd name="connsiteX15" fmla="*/ 184124 w 444350"/>
                <a:gd name="connsiteY15" fmla="*/ 484821 h 605161"/>
                <a:gd name="connsiteX16" fmla="*/ 193407 w 444350"/>
                <a:gd name="connsiteY16" fmla="*/ 506886 h 605161"/>
                <a:gd name="connsiteX17" fmla="*/ 216709 w 444350"/>
                <a:gd name="connsiteY17" fmla="*/ 516714 h 605161"/>
                <a:gd name="connsiteX18" fmla="*/ 216709 w 444350"/>
                <a:gd name="connsiteY18" fmla="*/ 528952 h 605161"/>
                <a:gd name="connsiteX19" fmla="*/ 219679 w 444350"/>
                <a:gd name="connsiteY19" fmla="*/ 531919 h 605161"/>
                <a:gd name="connsiteX20" fmla="*/ 230262 w 444350"/>
                <a:gd name="connsiteY20" fmla="*/ 531919 h 605161"/>
                <a:gd name="connsiteX21" fmla="*/ 233233 w 444350"/>
                <a:gd name="connsiteY21" fmla="*/ 528952 h 605161"/>
                <a:gd name="connsiteX22" fmla="*/ 233233 w 444350"/>
                <a:gd name="connsiteY22" fmla="*/ 516343 h 605161"/>
                <a:gd name="connsiteX23" fmla="*/ 251336 w 444350"/>
                <a:gd name="connsiteY23" fmla="*/ 507535 h 605161"/>
                <a:gd name="connsiteX24" fmla="*/ 259598 w 444350"/>
                <a:gd name="connsiteY24" fmla="*/ 486490 h 605161"/>
                <a:gd name="connsiteX25" fmla="*/ 251429 w 444350"/>
                <a:gd name="connsiteY25" fmla="*/ 465352 h 605161"/>
                <a:gd name="connsiteX26" fmla="*/ 225806 w 444350"/>
                <a:gd name="connsiteY26" fmla="*/ 450518 h 605161"/>
                <a:gd name="connsiteX27" fmla="*/ 215595 w 444350"/>
                <a:gd name="connsiteY27" fmla="*/ 444028 h 605161"/>
                <a:gd name="connsiteX28" fmla="*/ 212810 w 444350"/>
                <a:gd name="connsiteY28" fmla="*/ 435591 h 605161"/>
                <a:gd name="connsiteX29" fmla="*/ 215409 w 444350"/>
                <a:gd name="connsiteY29" fmla="*/ 427154 h 605161"/>
                <a:gd name="connsiteX30" fmla="*/ 223393 w 444350"/>
                <a:gd name="connsiteY30" fmla="*/ 423817 h 605161"/>
                <a:gd name="connsiteX31" fmla="*/ 231748 w 444350"/>
                <a:gd name="connsiteY31" fmla="*/ 427896 h 605161"/>
                <a:gd name="connsiteX32" fmla="*/ 234718 w 444350"/>
                <a:gd name="connsiteY32" fmla="*/ 437074 h 605161"/>
                <a:gd name="connsiteX33" fmla="*/ 238339 w 444350"/>
                <a:gd name="connsiteY33" fmla="*/ 440134 h 605161"/>
                <a:gd name="connsiteX34" fmla="*/ 256442 w 444350"/>
                <a:gd name="connsiteY34" fmla="*/ 439948 h 605161"/>
                <a:gd name="connsiteX35" fmla="*/ 259876 w 444350"/>
                <a:gd name="connsiteY35" fmla="*/ 436333 h 605161"/>
                <a:gd name="connsiteX36" fmla="*/ 252357 w 444350"/>
                <a:gd name="connsiteY36" fmla="*/ 416585 h 605161"/>
                <a:gd name="connsiteX37" fmla="*/ 233419 w 444350"/>
                <a:gd name="connsiteY37" fmla="*/ 405923 h 605161"/>
                <a:gd name="connsiteX38" fmla="*/ 233419 w 444350"/>
                <a:gd name="connsiteY38" fmla="*/ 392295 h 605161"/>
                <a:gd name="connsiteX39" fmla="*/ 230448 w 444350"/>
                <a:gd name="connsiteY39" fmla="*/ 389328 h 605161"/>
                <a:gd name="connsiteX40" fmla="*/ 209746 w 444350"/>
                <a:gd name="connsiteY40" fmla="*/ 316549 h 605161"/>
                <a:gd name="connsiteX41" fmla="*/ 234533 w 444350"/>
                <a:gd name="connsiteY41" fmla="*/ 316549 h 605161"/>
                <a:gd name="connsiteX42" fmla="*/ 234533 w 444350"/>
                <a:gd name="connsiteY42" fmla="*/ 345197 h 605161"/>
                <a:gd name="connsiteX43" fmla="*/ 337950 w 444350"/>
                <a:gd name="connsiteY43" fmla="*/ 448571 h 605161"/>
                <a:gd name="connsiteX44" fmla="*/ 366728 w 444350"/>
                <a:gd name="connsiteY44" fmla="*/ 448571 h 605161"/>
                <a:gd name="connsiteX45" fmla="*/ 366728 w 444350"/>
                <a:gd name="connsiteY45" fmla="*/ 473139 h 605161"/>
                <a:gd name="connsiteX46" fmla="*/ 337950 w 444350"/>
                <a:gd name="connsiteY46" fmla="*/ 473139 h 605161"/>
                <a:gd name="connsiteX47" fmla="*/ 234533 w 444350"/>
                <a:gd name="connsiteY47" fmla="*/ 576513 h 605161"/>
                <a:gd name="connsiteX48" fmla="*/ 234533 w 444350"/>
                <a:gd name="connsiteY48" fmla="*/ 605161 h 605161"/>
                <a:gd name="connsiteX49" fmla="*/ 209746 w 444350"/>
                <a:gd name="connsiteY49" fmla="*/ 605161 h 605161"/>
                <a:gd name="connsiteX50" fmla="*/ 209746 w 444350"/>
                <a:gd name="connsiteY50" fmla="*/ 576513 h 605161"/>
                <a:gd name="connsiteX51" fmla="*/ 106237 w 444350"/>
                <a:gd name="connsiteY51" fmla="*/ 473139 h 605161"/>
                <a:gd name="connsiteX52" fmla="*/ 77551 w 444350"/>
                <a:gd name="connsiteY52" fmla="*/ 473139 h 605161"/>
                <a:gd name="connsiteX53" fmla="*/ 77551 w 444350"/>
                <a:gd name="connsiteY53" fmla="*/ 448571 h 605161"/>
                <a:gd name="connsiteX54" fmla="*/ 106237 w 444350"/>
                <a:gd name="connsiteY54" fmla="*/ 448571 h 605161"/>
                <a:gd name="connsiteX55" fmla="*/ 209746 w 444350"/>
                <a:gd name="connsiteY55" fmla="*/ 345197 h 605161"/>
                <a:gd name="connsiteX56" fmla="*/ 215397 w 444350"/>
                <a:gd name="connsiteY56" fmla="*/ 387 h 605161"/>
                <a:gd name="connsiteX57" fmla="*/ 267668 w 444350"/>
                <a:gd name="connsiteY57" fmla="*/ 11417 h 605161"/>
                <a:gd name="connsiteX58" fmla="*/ 293015 w 444350"/>
                <a:gd name="connsiteY58" fmla="*/ 35053 h 605161"/>
                <a:gd name="connsiteX59" fmla="*/ 321054 w 444350"/>
                <a:gd name="connsiteY59" fmla="*/ 123667 h 605161"/>
                <a:gd name="connsiteX60" fmla="*/ 319197 w 444350"/>
                <a:gd name="connsiteY60" fmla="*/ 131546 h 605161"/>
                <a:gd name="connsiteX61" fmla="*/ 326624 w 444350"/>
                <a:gd name="connsiteY61" fmla="*/ 168716 h 605161"/>
                <a:gd name="connsiteX62" fmla="*/ 308520 w 444350"/>
                <a:gd name="connsiteY62" fmla="*/ 200046 h 605161"/>
                <a:gd name="connsiteX63" fmla="*/ 295893 w 444350"/>
                <a:gd name="connsiteY63" fmla="*/ 234527 h 605161"/>
                <a:gd name="connsiteX64" fmla="*/ 295893 w 444350"/>
                <a:gd name="connsiteY64" fmla="*/ 277536 h 605161"/>
                <a:gd name="connsiteX65" fmla="*/ 298121 w 444350"/>
                <a:gd name="connsiteY65" fmla="*/ 281059 h 605161"/>
                <a:gd name="connsiteX66" fmla="*/ 428381 w 444350"/>
                <a:gd name="connsiteY66" fmla="*/ 364482 h 605161"/>
                <a:gd name="connsiteX67" fmla="*/ 444350 w 444350"/>
                <a:gd name="connsiteY67" fmla="*/ 398500 h 605161"/>
                <a:gd name="connsiteX68" fmla="*/ 444350 w 444350"/>
                <a:gd name="connsiteY68" fmla="*/ 461067 h 605161"/>
                <a:gd name="connsiteX69" fmla="*/ 388365 w 444350"/>
                <a:gd name="connsiteY69" fmla="*/ 461067 h 605161"/>
                <a:gd name="connsiteX70" fmla="*/ 388365 w 444350"/>
                <a:gd name="connsiteY70" fmla="*/ 448554 h 605161"/>
                <a:gd name="connsiteX71" fmla="*/ 366733 w 444350"/>
                <a:gd name="connsiteY71" fmla="*/ 426956 h 605161"/>
                <a:gd name="connsiteX72" fmla="*/ 356056 w 444350"/>
                <a:gd name="connsiteY72" fmla="*/ 426956 h 605161"/>
                <a:gd name="connsiteX73" fmla="*/ 256156 w 444350"/>
                <a:gd name="connsiteY73" fmla="*/ 327219 h 605161"/>
                <a:gd name="connsiteX74" fmla="*/ 256156 w 444350"/>
                <a:gd name="connsiteY74" fmla="*/ 316560 h 605161"/>
                <a:gd name="connsiteX75" fmla="*/ 234523 w 444350"/>
                <a:gd name="connsiteY75" fmla="*/ 294962 h 605161"/>
                <a:gd name="connsiteX76" fmla="*/ 209734 w 444350"/>
                <a:gd name="connsiteY76" fmla="*/ 294962 h 605161"/>
                <a:gd name="connsiteX77" fmla="*/ 188101 w 444350"/>
                <a:gd name="connsiteY77" fmla="*/ 316560 h 605161"/>
                <a:gd name="connsiteX78" fmla="*/ 188101 w 444350"/>
                <a:gd name="connsiteY78" fmla="*/ 327219 h 605161"/>
                <a:gd name="connsiteX79" fmla="*/ 88202 w 444350"/>
                <a:gd name="connsiteY79" fmla="*/ 426956 h 605161"/>
                <a:gd name="connsiteX80" fmla="*/ 77525 w 444350"/>
                <a:gd name="connsiteY80" fmla="*/ 426956 h 605161"/>
                <a:gd name="connsiteX81" fmla="*/ 55892 w 444350"/>
                <a:gd name="connsiteY81" fmla="*/ 448554 h 605161"/>
                <a:gd name="connsiteX82" fmla="*/ 55985 w 444350"/>
                <a:gd name="connsiteY82" fmla="*/ 448554 h 605161"/>
                <a:gd name="connsiteX83" fmla="*/ 55985 w 444350"/>
                <a:gd name="connsiteY83" fmla="*/ 461067 h 605161"/>
                <a:gd name="connsiteX84" fmla="*/ 0 w 444350"/>
                <a:gd name="connsiteY84" fmla="*/ 461067 h 605161"/>
                <a:gd name="connsiteX85" fmla="*/ 0 w 444350"/>
                <a:gd name="connsiteY85" fmla="*/ 398500 h 605161"/>
                <a:gd name="connsiteX86" fmla="*/ 15969 w 444350"/>
                <a:gd name="connsiteY86" fmla="*/ 364482 h 605161"/>
                <a:gd name="connsiteX87" fmla="*/ 146229 w 444350"/>
                <a:gd name="connsiteY87" fmla="*/ 281059 h 605161"/>
                <a:gd name="connsiteX88" fmla="*/ 148457 w 444350"/>
                <a:gd name="connsiteY88" fmla="*/ 277536 h 605161"/>
                <a:gd name="connsiteX89" fmla="*/ 148457 w 444350"/>
                <a:gd name="connsiteY89" fmla="*/ 234527 h 605161"/>
                <a:gd name="connsiteX90" fmla="*/ 135830 w 444350"/>
                <a:gd name="connsiteY90" fmla="*/ 200046 h 605161"/>
                <a:gd name="connsiteX91" fmla="*/ 117726 w 444350"/>
                <a:gd name="connsiteY91" fmla="*/ 168716 h 605161"/>
                <a:gd name="connsiteX92" fmla="*/ 124782 w 444350"/>
                <a:gd name="connsiteY92" fmla="*/ 131546 h 605161"/>
                <a:gd name="connsiteX93" fmla="*/ 122925 w 444350"/>
                <a:gd name="connsiteY93" fmla="*/ 123667 h 605161"/>
                <a:gd name="connsiteX94" fmla="*/ 122739 w 444350"/>
                <a:gd name="connsiteY94" fmla="*/ 80102 h 605161"/>
                <a:gd name="connsiteX95" fmla="*/ 148179 w 444350"/>
                <a:gd name="connsiteY95" fmla="*/ 35517 h 605161"/>
                <a:gd name="connsiteX96" fmla="*/ 171761 w 444350"/>
                <a:gd name="connsiteY96" fmla="*/ 16144 h 605161"/>
                <a:gd name="connsiteX97" fmla="*/ 194600 w 444350"/>
                <a:gd name="connsiteY97" fmla="*/ 4372 h 605161"/>
                <a:gd name="connsiteX98" fmla="*/ 215397 w 444350"/>
                <a:gd name="connsiteY98" fmla="*/ 387 h 605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444350" h="605161">
                  <a:moveTo>
                    <a:pt x="219401" y="389328"/>
                  </a:moveTo>
                  <a:cubicBezTo>
                    <a:pt x="217823" y="389328"/>
                    <a:pt x="216430" y="390718"/>
                    <a:pt x="216430" y="392295"/>
                  </a:cubicBezTo>
                  <a:lnTo>
                    <a:pt x="216430" y="405460"/>
                  </a:lnTo>
                  <a:cubicBezTo>
                    <a:pt x="208168" y="406665"/>
                    <a:pt x="201298" y="409724"/>
                    <a:pt x="196100" y="414731"/>
                  </a:cubicBezTo>
                  <a:cubicBezTo>
                    <a:pt x="190437" y="420108"/>
                    <a:pt x="187559" y="427154"/>
                    <a:pt x="187559" y="435591"/>
                  </a:cubicBezTo>
                  <a:cubicBezTo>
                    <a:pt x="187559" y="444955"/>
                    <a:pt x="190158" y="452001"/>
                    <a:pt x="195635" y="456822"/>
                  </a:cubicBezTo>
                  <a:cubicBezTo>
                    <a:pt x="201113" y="461643"/>
                    <a:pt x="209653" y="466464"/>
                    <a:pt x="221536" y="471192"/>
                  </a:cubicBezTo>
                  <a:cubicBezTo>
                    <a:pt x="226363" y="473325"/>
                    <a:pt x="229798" y="475364"/>
                    <a:pt x="231655" y="477589"/>
                  </a:cubicBezTo>
                  <a:cubicBezTo>
                    <a:pt x="233512" y="479722"/>
                    <a:pt x="234533" y="482781"/>
                    <a:pt x="234533" y="486768"/>
                  </a:cubicBezTo>
                  <a:cubicBezTo>
                    <a:pt x="234533" y="490198"/>
                    <a:pt x="233604" y="492980"/>
                    <a:pt x="231748" y="495019"/>
                  </a:cubicBezTo>
                  <a:cubicBezTo>
                    <a:pt x="229891" y="497152"/>
                    <a:pt x="227199" y="498264"/>
                    <a:pt x="223578" y="498264"/>
                  </a:cubicBezTo>
                  <a:cubicBezTo>
                    <a:pt x="219308" y="498264"/>
                    <a:pt x="215780" y="496874"/>
                    <a:pt x="213088" y="494185"/>
                  </a:cubicBezTo>
                  <a:cubicBezTo>
                    <a:pt x="210860" y="491960"/>
                    <a:pt x="209468" y="488529"/>
                    <a:pt x="209096" y="483894"/>
                  </a:cubicBezTo>
                  <a:cubicBezTo>
                    <a:pt x="209004" y="482225"/>
                    <a:pt x="207425" y="480834"/>
                    <a:pt x="205569" y="480834"/>
                  </a:cubicBezTo>
                  <a:lnTo>
                    <a:pt x="187559" y="481205"/>
                  </a:lnTo>
                  <a:cubicBezTo>
                    <a:pt x="185609" y="481205"/>
                    <a:pt x="184031" y="482781"/>
                    <a:pt x="184124" y="484821"/>
                  </a:cubicBezTo>
                  <a:cubicBezTo>
                    <a:pt x="184588" y="494278"/>
                    <a:pt x="187745" y="501695"/>
                    <a:pt x="193407" y="506886"/>
                  </a:cubicBezTo>
                  <a:cubicBezTo>
                    <a:pt x="199627" y="512635"/>
                    <a:pt x="207240" y="515972"/>
                    <a:pt x="216709" y="516714"/>
                  </a:cubicBezTo>
                  <a:lnTo>
                    <a:pt x="216709" y="528952"/>
                  </a:lnTo>
                  <a:cubicBezTo>
                    <a:pt x="216709" y="530528"/>
                    <a:pt x="218008" y="531919"/>
                    <a:pt x="219679" y="531919"/>
                  </a:cubicBezTo>
                  <a:lnTo>
                    <a:pt x="230262" y="531919"/>
                  </a:lnTo>
                  <a:cubicBezTo>
                    <a:pt x="231933" y="531919"/>
                    <a:pt x="233233" y="530528"/>
                    <a:pt x="233233" y="528952"/>
                  </a:cubicBezTo>
                  <a:lnTo>
                    <a:pt x="233233" y="516343"/>
                  </a:lnTo>
                  <a:cubicBezTo>
                    <a:pt x="240567" y="514952"/>
                    <a:pt x="246601" y="512078"/>
                    <a:pt x="251336" y="507535"/>
                  </a:cubicBezTo>
                  <a:cubicBezTo>
                    <a:pt x="256906" y="502251"/>
                    <a:pt x="259598" y="495205"/>
                    <a:pt x="259598" y="486490"/>
                  </a:cubicBezTo>
                  <a:cubicBezTo>
                    <a:pt x="259598" y="477404"/>
                    <a:pt x="256906" y="470358"/>
                    <a:pt x="251429" y="465352"/>
                  </a:cubicBezTo>
                  <a:cubicBezTo>
                    <a:pt x="246044" y="460438"/>
                    <a:pt x="237503" y="455524"/>
                    <a:pt x="225806" y="450518"/>
                  </a:cubicBezTo>
                  <a:cubicBezTo>
                    <a:pt x="220793" y="448293"/>
                    <a:pt x="217451" y="446067"/>
                    <a:pt x="215595" y="444028"/>
                  </a:cubicBezTo>
                  <a:cubicBezTo>
                    <a:pt x="213738" y="441895"/>
                    <a:pt x="212810" y="439021"/>
                    <a:pt x="212810" y="435591"/>
                  </a:cubicBezTo>
                  <a:cubicBezTo>
                    <a:pt x="212810" y="432161"/>
                    <a:pt x="213738" y="429379"/>
                    <a:pt x="215409" y="427154"/>
                  </a:cubicBezTo>
                  <a:cubicBezTo>
                    <a:pt x="217173" y="424929"/>
                    <a:pt x="219772" y="423817"/>
                    <a:pt x="223393" y="423817"/>
                  </a:cubicBezTo>
                  <a:cubicBezTo>
                    <a:pt x="226828" y="423817"/>
                    <a:pt x="229705" y="425207"/>
                    <a:pt x="231748" y="427896"/>
                  </a:cubicBezTo>
                  <a:cubicBezTo>
                    <a:pt x="233419" y="430121"/>
                    <a:pt x="234347" y="433088"/>
                    <a:pt x="234718" y="437074"/>
                  </a:cubicBezTo>
                  <a:cubicBezTo>
                    <a:pt x="234904" y="438929"/>
                    <a:pt x="236575" y="440134"/>
                    <a:pt x="238339" y="440134"/>
                  </a:cubicBezTo>
                  <a:lnTo>
                    <a:pt x="256442" y="439948"/>
                  </a:lnTo>
                  <a:cubicBezTo>
                    <a:pt x="258391" y="439948"/>
                    <a:pt x="259969" y="438280"/>
                    <a:pt x="259876" y="436333"/>
                  </a:cubicBezTo>
                  <a:cubicBezTo>
                    <a:pt x="259412" y="428452"/>
                    <a:pt x="256906" y="421870"/>
                    <a:pt x="252357" y="416585"/>
                  </a:cubicBezTo>
                  <a:cubicBezTo>
                    <a:pt x="247530" y="411022"/>
                    <a:pt x="241217" y="407499"/>
                    <a:pt x="233419" y="405923"/>
                  </a:cubicBezTo>
                  <a:lnTo>
                    <a:pt x="233419" y="392295"/>
                  </a:lnTo>
                  <a:cubicBezTo>
                    <a:pt x="233419" y="390718"/>
                    <a:pt x="232119" y="389328"/>
                    <a:pt x="230448" y="389328"/>
                  </a:cubicBezTo>
                  <a:close/>
                  <a:moveTo>
                    <a:pt x="209746" y="316549"/>
                  </a:moveTo>
                  <a:lnTo>
                    <a:pt x="234533" y="316549"/>
                  </a:lnTo>
                  <a:lnTo>
                    <a:pt x="234533" y="345197"/>
                  </a:lnTo>
                  <a:cubicBezTo>
                    <a:pt x="288841" y="350945"/>
                    <a:pt x="332287" y="394149"/>
                    <a:pt x="337950" y="448571"/>
                  </a:cubicBezTo>
                  <a:lnTo>
                    <a:pt x="366728" y="448571"/>
                  </a:lnTo>
                  <a:lnTo>
                    <a:pt x="366728" y="473139"/>
                  </a:lnTo>
                  <a:lnTo>
                    <a:pt x="337950" y="473139"/>
                  </a:lnTo>
                  <a:cubicBezTo>
                    <a:pt x="332287" y="527468"/>
                    <a:pt x="288933" y="570858"/>
                    <a:pt x="234533" y="576513"/>
                  </a:cubicBezTo>
                  <a:lnTo>
                    <a:pt x="234533" y="605161"/>
                  </a:lnTo>
                  <a:lnTo>
                    <a:pt x="209746" y="605161"/>
                  </a:lnTo>
                  <a:lnTo>
                    <a:pt x="209746" y="576513"/>
                  </a:lnTo>
                  <a:cubicBezTo>
                    <a:pt x="155438" y="570858"/>
                    <a:pt x="111992" y="527561"/>
                    <a:pt x="106237" y="473139"/>
                  </a:cubicBezTo>
                  <a:lnTo>
                    <a:pt x="77551" y="473139"/>
                  </a:lnTo>
                  <a:lnTo>
                    <a:pt x="77551" y="448571"/>
                  </a:lnTo>
                  <a:lnTo>
                    <a:pt x="106237" y="448571"/>
                  </a:lnTo>
                  <a:cubicBezTo>
                    <a:pt x="111992" y="394334"/>
                    <a:pt x="155253" y="350945"/>
                    <a:pt x="209746" y="345197"/>
                  </a:cubicBezTo>
                  <a:close/>
                  <a:moveTo>
                    <a:pt x="215397" y="387"/>
                  </a:moveTo>
                  <a:cubicBezTo>
                    <a:pt x="238051" y="-1560"/>
                    <a:pt x="255320" y="4094"/>
                    <a:pt x="267668" y="11417"/>
                  </a:cubicBezTo>
                  <a:cubicBezTo>
                    <a:pt x="285959" y="21520"/>
                    <a:pt x="293015" y="35053"/>
                    <a:pt x="293015" y="35053"/>
                  </a:cubicBezTo>
                  <a:cubicBezTo>
                    <a:pt x="293015" y="35053"/>
                    <a:pt x="335259" y="38020"/>
                    <a:pt x="321054" y="123667"/>
                  </a:cubicBezTo>
                  <a:cubicBezTo>
                    <a:pt x="320497" y="126263"/>
                    <a:pt x="319939" y="128951"/>
                    <a:pt x="319197" y="131546"/>
                  </a:cubicBezTo>
                  <a:cubicBezTo>
                    <a:pt x="327181" y="131546"/>
                    <a:pt x="335351" y="137756"/>
                    <a:pt x="326624" y="168716"/>
                  </a:cubicBezTo>
                  <a:cubicBezTo>
                    <a:pt x="319661" y="192816"/>
                    <a:pt x="313348" y="199675"/>
                    <a:pt x="308520" y="200046"/>
                  </a:cubicBezTo>
                  <a:cubicBezTo>
                    <a:pt x="306756" y="210891"/>
                    <a:pt x="302578" y="223033"/>
                    <a:pt x="295893" y="234527"/>
                  </a:cubicBezTo>
                  <a:lnTo>
                    <a:pt x="295893" y="277536"/>
                  </a:lnTo>
                  <a:cubicBezTo>
                    <a:pt x="295893" y="279019"/>
                    <a:pt x="296729" y="280317"/>
                    <a:pt x="298121" y="281059"/>
                  </a:cubicBezTo>
                  <a:cubicBezTo>
                    <a:pt x="310469" y="287176"/>
                    <a:pt x="371653" y="318043"/>
                    <a:pt x="428381" y="364482"/>
                  </a:cubicBezTo>
                  <a:cubicBezTo>
                    <a:pt x="438501" y="372824"/>
                    <a:pt x="444350" y="385430"/>
                    <a:pt x="444350" y="398500"/>
                  </a:cubicBezTo>
                  <a:lnTo>
                    <a:pt x="444350" y="461067"/>
                  </a:lnTo>
                  <a:lnTo>
                    <a:pt x="388365" y="461067"/>
                  </a:lnTo>
                  <a:lnTo>
                    <a:pt x="388365" y="448554"/>
                  </a:lnTo>
                  <a:cubicBezTo>
                    <a:pt x="388365" y="436596"/>
                    <a:pt x="378709" y="426956"/>
                    <a:pt x="366733" y="426956"/>
                  </a:cubicBezTo>
                  <a:lnTo>
                    <a:pt x="356056" y="426956"/>
                  </a:lnTo>
                  <a:cubicBezTo>
                    <a:pt x="343522" y="378200"/>
                    <a:pt x="304899" y="339640"/>
                    <a:pt x="256156" y="327219"/>
                  </a:cubicBezTo>
                  <a:lnTo>
                    <a:pt x="256156" y="316560"/>
                  </a:lnTo>
                  <a:cubicBezTo>
                    <a:pt x="256156" y="304602"/>
                    <a:pt x="246500" y="294962"/>
                    <a:pt x="234523" y="294962"/>
                  </a:cubicBezTo>
                  <a:lnTo>
                    <a:pt x="209734" y="294962"/>
                  </a:lnTo>
                  <a:cubicBezTo>
                    <a:pt x="197757" y="294962"/>
                    <a:pt x="188101" y="304602"/>
                    <a:pt x="188101" y="316560"/>
                  </a:cubicBezTo>
                  <a:lnTo>
                    <a:pt x="188101" y="327219"/>
                  </a:lnTo>
                  <a:cubicBezTo>
                    <a:pt x="139266" y="339547"/>
                    <a:pt x="100643" y="378200"/>
                    <a:pt x="88202" y="426956"/>
                  </a:cubicBezTo>
                  <a:lnTo>
                    <a:pt x="77525" y="426956"/>
                  </a:lnTo>
                  <a:cubicBezTo>
                    <a:pt x="65548" y="426956"/>
                    <a:pt x="55892" y="436596"/>
                    <a:pt x="55892" y="448554"/>
                  </a:cubicBezTo>
                  <a:lnTo>
                    <a:pt x="55985" y="448554"/>
                  </a:lnTo>
                  <a:lnTo>
                    <a:pt x="55985" y="461067"/>
                  </a:lnTo>
                  <a:lnTo>
                    <a:pt x="0" y="461067"/>
                  </a:lnTo>
                  <a:lnTo>
                    <a:pt x="0" y="398500"/>
                  </a:lnTo>
                  <a:cubicBezTo>
                    <a:pt x="0" y="385430"/>
                    <a:pt x="5849" y="372824"/>
                    <a:pt x="15969" y="364482"/>
                  </a:cubicBezTo>
                  <a:cubicBezTo>
                    <a:pt x="72697" y="318043"/>
                    <a:pt x="133881" y="287176"/>
                    <a:pt x="146229" y="281059"/>
                  </a:cubicBezTo>
                  <a:cubicBezTo>
                    <a:pt x="147621" y="280502"/>
                    <a:pt x="148457" y="279112"/>
                    <a:pt x="148457" y="277536"/>
                  </a:cubicBezTo>
                  <a:lnTo>
                    <a:pt x="148457" y="234527"/>
                  </a:lnTo>
                  <a:cubicBezTo>
                    <a:pt x="141772" y="223033"/>
                    <a:pt x="137594" y="210983"/>
                    <a:pt x="135830" y="200046"/>
                  </a:cubicBezTo>
                  <a:cubicBezTo>
                    <a:pt x="131002" y="199675"/>
                    <a:pt x="124596" y="192816"/>
                    <a:pt x="117726" y="168716"/>
                  </a:cubicBezTo>
                  <a:cubicBezTo>
                    <a:pt x="109091" y="138220"/>
                    <a:pt x="116890" y="131824"/>
                    <a:pt x="124782" y="131546"/>
                  </a:cubicBezTo>
                  <a:cubicBezTo>
                    <a:pt x="124039" y="128951"/>
                    <a:pt x="123482" y="126263"/>
                    <a:pt x="122925" y="123667"/>
                  </a:cubicBezTo>
                  <a:cubicBezTo>
                    <a:pt x="119861" y="108188"/>
                    <a:pt x="119118" y="93820"/>
                    <a:pt x="122739" y="80102"/>
                  </a:cubicBezTo>
                  <a:cubicBezTo>
                    <a:pt x="127010" y="61749"/>
                    <a:pt x="137037" y="46918"/>
                    <a:pt x="148179" y="35517"/>
                  </a:cubicBezTo>
                  <a:cubicBezTo>
                    <a:pt x="155235" y="28102"/>
                    <a:pt x="163219" y="21428"/>
                    <a:pt x="171761" y="16144"/>
                  </a:cubicBezTo>
                  <a:cubicBezTo>
                    <a:pt x="178631" y="11324"/>
                    <a:pt x="186337" y="7246"/>
                    <a:pt x="194600" y="4372"/>
                  </a:cubicBezTo>
                  <a:cubicBezTo>
                    <a:pt x="201192" y="2148"/>
                    <a:pt x="208156" y="757"/>
                    <a:pt x="215397" y="387"/>
                  </a:cubicBezTo>
                  <a:close/>
                </a:path>
              </a:pathLst>
            </a:custGeom>
            <a:solidFill>
              <a:schemeClr val="bg1"/>
            </a:solidFill>
            <a:ln>
              <a:noFill/>
            </a:ln>
          </p:spPr>
          <p:txBody>
            <a:bodyPr wrap="square" lIns="91440" tIns="45720" rIns="91440" bIns="45720" anchor="ctr">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solidFill>
                  <a:schemeClr val="accent2"/>
                </a:solidFill>
                <a:cs typeface="+mn-ea"/>
                <a:sym typeface="+mn-lt"/>
              </a:endParaRPr>
            </a:p>
          </p:txBody>
        </p:sp>
        <p:sp>
          <p:nvSpPr>
            <p:cNvPr id="23" name="Freeform: Shape 22">
              <a:extLst>
                <a:ext uri="{FF2B5EF4-FFF2-40B4-BE49-F238E27FC236}">
                  <a16:creationId xmlns:a16="http://schemas.microsoft.com/office/drawing/2014/main" id="{07E0A03D-C0A3-4EB0-ABE5-1806997DA941}"/>
                </a:ext>
              </a:extLst>
            </p:cNvPr>
            <p:cNvSpPr/>
            <p:nvPr/>
          </p:nvSpPr>
          <p:spPr bwMode="auto">
            <a:xfrm>
              <a:off x="7499291" y="4029467"/>
              <a:ext cx="365242" cy="214156"/>
            </a:xfrm>
            <a:custGeom>
              <a:avLst/>
              <a:gdLst>
                <a:gd name="T0" fmla="*/ 263525 w 607614"/>
                <a:gd name="T1" fmla="*/ 263525 w 607614"/>
                <a:gd name="T2" fmla="*/ 485433 h 606761"/>
                <a:gd name="T3" fmla="*/ 485433 h 606761"/>
                <a:gd name="T4" fmla="*/ 485433 h 606761"/>
                <a:gd name="T5" fmla="*/ 485433 h 606761"/>
                <a:gd name="T6" fmla="*/ 485433 h 606761"/>
                <a:gd name="T7" fmla="*/ 485433 h 606761"/>
                <a:gd name="T8" fmla="*/ 485433 h 606761"/>
                <a:gd name="T9" fmla="*/ 485433 h 606761"/>
                <a:gd name="T10" fmla="*/ 485433 h 606761"/>
                <a:gd name="T11" fmla="*/ 485433 h 606761"/>
                <a:gd name="T12" fmla="*/ 485433 h 606761"/>
                <a:gd name="T13" fmla="*/ 485433 h 606761"/>
                <a:gd name="T14" fmla="*/ 485433 h 606761"/>
                <a:gd name="T15" fmla="*/ 485433 h 606761"/>
                <a:gd name="T16" fmla="*/ 485433 h 606761"/>
                <a:gd name="T17" fmla="*/ 485433 h 606761"/>
                <a:gd name="T18" fmla="*/ 485433 h 606761"/>
                <a:gd name="T19" fmla="*/ 485433 h 606761"/>
                <a:gd name="T20" fmla="*/ 485433 h 606761"/>
                <a:gd name="T21" fmla="*/ 485433 h 606761"/>
                <a:gd name="T22" fmla="*/ 485433 h 606761"/>
                <a:gd name="T23" fmla="*/ 485433 h 606761"/>
                <a:gd name="T24" fmla="*/ 485433 h 606761"/>
                <a:gd name="T25" fmla="*/ 485433 h 606761"/>
                <a:gd name="T26" fmla="*/ 485433 h 606761"/>
                <a:gd name="T27" fmla="*/ 485433 h 606761"/>
                <a:gd name="T28" fmla="*/ 485433 h 606761"/>
                <a:gd name="T29" fmla="*/ 485433 h 606761"/>
                <a:gd name="T30" fmla="*/ 485433 h 606761"/>
                <a:gd name="T31" fmla="*/ 485433 h 606761"/>
                <a:gd name="T32" fmla="*/ 485433 h 606761"/>
                <a:gd name="T33" fmla="*/ 485433 h 606761"/>
                <a:gd name="T34" fmla="*/ 485433 h 606761"/>
                <a:gd name="T35" fmla="*/ 485433 h 606761"/>
                <a:gd name="T36" fmla="*/ 485433 h 606761"/>
                <a:gd name="T37" fmla="*/ 485433 h 606761"/>
                <a:gd name="T38" fmla="*/ 485433 h 606761"/>
                <a:gd name="T39" fmla="*/ 485433 h 606761"/>
                <a:gd name="T40" fmla="*/ 485433 h 606761"/>
                <a:gd name="T41" fmla="*/ 485433 h 606761"/>
                <a:gd name="T42" fmla="*/ 485433 h 606761"/>
                <a:gd name="T43" fmla="*/ 485433 h 606761"/>
                <a:gd name="T44" fmla="*/ 485433 h 606761"/>
                <a:gd name="T45" fmla="*/ 485433 h 606761"/>
                <a:gd name="T46" fmla="*/ 485433 h 606761"/>
                <a:gd name="T47" fmla="*/ 485433 h 606761"/>
                <a:gd name="T48" fmla="*/ 485433 h 606761"/>
                <a:gd name="T49" fmla="*/ 485433 h 606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27" h="4009">
                  <a:moveTo>
                    <a:pt x="6028" y="0"/>
                  </a:moveTo>
                  <a:cubicBezTo>
                    <a:pt x="5587" y="0"/>
                    <a:pt x="5229" y="358"/>
                    <a:pt x="5229" y="799"/>
                  </a:cubicBezTo>
                  <a:cubicBezTo>
                    <a:pt x="5229" y="985"/>
                    <a:pt x="5293" y="1157"/>
                    <a:pt x="5401" y="1293"/>
                  </a:cubicBezTo>
                  <a:lnTo>
                    <a:pt x="4559" y="2460"/>
                  </a:lnTo>
                  <a:cubicBezTo>
                    <a:pt x="4387" y="2396"/>
                    <a:pt x="4191" y="2393"/>
                    <a:pt x="4010" y="2460"/>
                  </a:cubicBezTo>
                  <a:lnTo>
                    <a:pt x="3169" y="1293"/>
                  </a:lnTo>
                  <a:cubicBezTo>
                    <a:pt x="3276" y="1157"/>
                    <a:pt x="3341" y="985"/>
                    <a:pt x="3341" y="799"/>
                  </a:cubicBezTo>
                  <a:cubicBezTo>
                    <a:pt x="3341" y="358"/>
                    <a:pt x="2982" y="0"/>
                    <a:pt x="2542" y="0"/>
                  </a:cubicBezTo>
                  <a:cubicBezTo>
                    <a:pt x="2101" y="0"/>
                    <a:pt x="1743" y="358"/>
                    <a:pt x="1743" y="799"/>
                  </a:cubicBezTo>
                  <a:cubicBezTo>
                    <a:pt x="1743" y="985"/>
                    <a:pt x="1807" y="1157"/>
                    <a:pt x="1915" y="1293"/>
                  </a:cubicBezTo>
                  <a:lnTo>
                    <a:pt x="1073" y="2460"/>
                  </a:lnTo>
                  <a:cubicBezTo>
                    <a:pt x="554" y="2269"/>
                    <a:pt x="0" y="2656"/>
                    <a:pt x="0" y="3210"/>
                  </a:cubicBezTo>
                  <a:cubicBezTo>
                    <a:pt x="0" y="3650"/>
                    <a:pt x="358" y="4009"/>
                    <a:pt x="799" y="4009"/>
                  </a:cubicBezTo>
                  <a:cubicBezTo>
                    <a:pt x="1239" y="4009"/>
                    <a:pt x="1598" y="3650"/>
                    <a:pt x="1598" y="3210"/>
                  </a:cubicBezTo>
                  <a:cubicBezTo>
                    <a:pt x="1598" y="3023"/>
                    <a:pt x="1533" y="2852"/>
                    <a:pt x="1426" y="2716"/>
                  </a:cubicBezTo>
                  <a:lnTo>
                    <a:pt x="2267" y="1549"/>
                  </a:lnTo>
                  <a:cubicBezTo>
                    <a:pt x="2439" y="1612"/>
                    <a:pt x="2635" y="1615"/>
                    <a:pt x="2816" y="1549"/>
                  </a:cubicBezTo>
                  <a:lnTo>
                    <a:pt x="3658" y="2716"/>
                  </a:lnTo>
                  <a:cubicBezTo>
                    <a:pt x="3550" y="2852"/>
                    <a:pt x="3486" y="3023"/>
                    <a:pt x="3486" y="3210"/>
                  </a:cubicBezTo>
                  <a:cubicBezTo>
                    <a:pt x="3486" y="3650"/>
                    <a:pt x="3844" y="4009"/>
                    <a:pt x="4285" y="4009"/>
                  </a:cubicBezTo>
                  <a:cubicBezTo>
                    <a:pt x="4725" y="4009"/>
                    <a:pt x="5084" y="3650"/>
                    <a:pt x="5084" y="3210"/>
                  </a:cubicBezTo>
                  <a:cubicBezTo>
                    <a:pt x="5084" y="3023"/>
                    <a:pt x="5019" y="2852"/>
                    <a:pt x="4912" y="2716"/>
                  </a:cubicBezTo>
                  <a:lnTo>
                    <a:pt x="5753" y="1549"/>
                  </a:lnTo>
                  <a:cubicBezTo>
                    <a:pt x="6273" y="1740"/>
                    <a:pt x="6827" y="1353"/>
                    <a:pt x="6827" y="799"/>
                  </a:cubicBezTo>
                  <a:cubicBezTo>
                    <a:pt x="6827" y="358"/>
                    <a:pt x="6468" y="0"/>
                    <a:pt x="6028" y="0"/>
                  </a:cubicBezTo>
                  <a:close/>
                </a:path>
              </a:pathLst>
            </a:custGeom>
            <a:solidFill>
              <a:schemeClr val="bg1"/>
            </a:solidFill>
            <a:ln>
              <a:noFill/>
            </a:ln>
          </p:spPr>
          <p:txBody>
            <a:bodyPr wrap="square" lIns="91440" tIns="45720" rIns="91440" bIns="45720" anchor="ctr">
              <a:normAutofit fontScale="5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solidFill>
                  <a:schemeClr val="accent2"/>
                </a:solidFill>
                <a:cs typeface="+mn-ea"/>
                <a:sym typeface="+mn-lt"/>
              </a:endParaRPr>
            </a:p>
          </p:txBody>
        </p:sp>
        <p:sp>
          <p:nvSpPr>
            <p:cNvPr id="24" name="Freeform: Shape 23">
              <a:extLst>
                <a:ext uri="{FF2B5EF4-FFF2-40B4-BE49-F238E27FC236}">
                  <a16:creationId xmlns:a16="http://schemas.microsoft.com/office/drawing/2014/main" id="{ECE1556D-ADCC-4EAE-8268-6E93441FD6C5}"/>
                </a:ext>
              </a:extLst>
            </p:cNvPr>
            <p:cNvSpPr/>
            <p:nvPr/>
          </p:nvSpPr>
          <p:spPr bwMode="auto">
            <a:xfrm>
              <a:off x="7499291" y="5226656"/>
              <a:ext cx="365242" cy="357910"/>
            </a:xfrm>
            <a:custGeom>
              <a:avLst/>
              <a:gdLst>
                <a:gd name="connsiteX0" fmla="*/ 436090 w 559242"/>
                <a:gd name="connsiteY0" fmla="*/ 280414 h 548017"/>
                <a:gd name="connsiteX1" fmla="*/ 447396 w 559242"/>
                <a:gd name="connsiteY1" fmla="*/ 283638 h 548017"/>
                <a:gd name="connsiteX2" fmla="*/ 555609 w 559242"/>
                <a:gd name="connsiteY2" fmla="*/ 378750 h 548017"/>
                <a:gd name="connsiteX3" fmla="*/ 555609 w 559242"/>
                <a:gd name="connsiteY3" fmla="*/ 393259 h 548017"/>
                <a:gd name="connsiteX4" fmla="*/ 447396 w 559242"/>
                <a:gd name="connsiteY4" fmla="*/ 489983 h 548017"/>
                <a:gd name="connsiteX5" fmla="*/ 440935 w 559242"/>
                <a:gd name="connsiteY5" fmla="*/ 493207 h 548017"/>
                <a:gd name="connsiteX6" fmla="*/ 436090 w 559242"/>
                <a:gd name="connsiteY6" fmla="*/ 493207 h 548017"/>
                <a:gd name="connsiteX7" fmla="*/ 431245 w 559242"/>
                <a:gd name="connsiteY7" fmla="*/ 483534 h 548017"/>
                <a:gd name="connsiteX8" fmla="*/ 431245 w 559242"/>
                <a:gd name="connsiteY8" fmla="*/ 430336 h 548017"/>
                <a:gd name="connsiteX9" fmla="*/ 269733 w 559242"/>
                <a:gd name="connsiteY9" fmla="*/ 548017 h 548017"/>
                <a:gd name="connsiteX10" fmla="*/ 431245 w 559242"/>
                <a:gd name="connsiteY10" fmla="*/ 343285 h 548017"/>
                <a:gd name="connsiteX11" fmla="*/ 431245 w 559242"/>
                <a:gd name="connsiteY11" fmla="*/ 290086 h 548017"/>
                <a:gd name="connsiteX12" fmla="*/ 436090 w 559242"/>
                <a:gd name="connsiteY12" fmla="*/ 280414 h 548017"/>
                <a:gd name="connsiteX13" fmla="*/ 64615 w 559242"/>
                <a:gd name="connsiteY13" fmla="*/ 0 h 548017"/>
                <a:gd name="connsiteX14" fmla="*/ 452309 w 559242"/>
                <a:gd name="connsiteY14" fmla="*/ 0 h 548017"/>
                <a:gd name="connsiteX15" fmla="*/ 516924 w 559242"/>
                <a:gd name="connsiteY15" fmla="*/ 64473 h 548017"/>
                <a:gd name="connsiteX16" fmla="*/ 516924 w 559242"/>
                <a:gd name="connsiteY16" fmla="*/ 278847 h 548017"/>
                <a:gd name="connsiteX17" fmla="*/ 513693 w 559242"/>
                <a:gd name="connsiteY17" fmla="*/ 298189 h 548017"/>
                <a:gd name="connsiteX18" fmla="*/ 470078 w 559242"/>
                <a:gd name="connsiteY18" fmla="*/ 259505 h 548017"/>
                <a:gd name="connsiteX19" fmla="*/ 424847 w 559242"/>
                <a:gd name="connsiteY19" fmla="*/ 251446 h 548017"/>
                <a:gd name="connsiteX20" fmla="*/ 345693 w 559242"/>
                <a:gd name="connsiteY20" fmla="*/ 170854 h 548017"/>
                <a:gd name="connsiteX21" fmla="*/ 495924 w 559242"/>
                <a:gd name="connsiteY21" fmla="*/ 53190 h 548017"/>
                <a:gd name="connsiteX22" fmla="*/ 258462 w 559242"/>
                <a:gd name="connsiteY22" fmla="*/ 180525 h 548017"/>
                <a:gd name="connsiteX23" fmla="*/ 21000 w 559242"/>
                <a:gd name="connsiteY23" fmla="*/ 53190 h 548017"/>
                <a:gd name="connsiteX24" fmla="*/ 171231 w 559242"/>
                <a:gd name="connsiteY24" fmla="*/ 170854 h 548017"/>
                <a:gd name="connsiteX25" fmla="*/ 46846 w 559242"/>
                <a:gd name="connsiteY25" fmla="*/ 296577 h 548017"/>
                <a:gd name="connsiteX26" fmla="*/ 198693 w 559242"/>
                <a:gd name="connsiteY26" fmla="*/ 188584 h 548017"/>
                <a:gd name="connsiteX27" fmla="*/ 258462 w 559242"/>
                <a:gd name="connsiteY27" fmla="*/ 227268 h 548017"/>
                <a:gd name="connsiteX28" fmla="*/ 318231 w 559242"/>
                <a:gd name="connsiteY28" fmla="*/ 188584 h 548017"/>
                <a:gd name="connsiteX29" fmla="*/ 413539 w 559242"/>
                <a:gd name="connsiteY29" fmla="*/ 257893 h 548017"/>
                <a:gd name="connsiteX30" fmla="*/ 399001 w 559242"/>
                <a:gd name="connsiteY30" fmla="*/ 290130 h 548017"/>
                <a:gd name="connsiteX31" fmla="*/ 399001 w 559242"/>
                <a:gd name="connsiteY31" fmla="*/ 312695 h 548017"/>
                <a:gd name="connsiteX32" fmla="*/ 318231 w 559242"/>
                <a:gd name="connsiteY32" fmla="*/ 343320 h 548017"/>
                <a:gd name="connsiteX33" fmla="*/ 64615 w 559242"/>
                <a:gd name="connsiteY33" fmla="*/ 343320 h 548017"/>
                <a:gd name="connsiteX34" fmla="*/ 0 w 559242"/>
                <a:gd name="connsiteY34" fmla="*/ 278847 h 548017"/>
                <a:gd name="connsiteX35" fmla="*/ 0 w 559242"/>
                <a:gd name="connsiteY35" fmla="*/ 64473 h 548017"/>
                <a:gd name="connsiteX36" fmla="*/ 64615 w 559242"/>
                <a:gd name="connsiteY36" fmla="*/ 0 h 548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59242" h="548017">
                  <a:moveTo>
                    <a:pt x="436090" y="280414"/>
                  </a:moveTo>
                  <a:cubicBezTo>
                    <a:pt x="440935" y="278802"/>
                    <a:pt x="444166" y="280414"/>
                    <a:pt x="447396" y="283638"/>
                  </a:cubicBezTo>
                  <a:lnTo>
                    <a:pt x="555609" y="378750"/>
                  </a:lnTo>
                  <a:cubicBezTo>
                    <a:pt x="560454" y="383586"/>
                    <a:pt x="560454" y="390035"/>
                    <a:pt x="555609" y="393259"/>
                  </a:cubicBezTo>
                  <a:lnTo>
                    <a:pt x="447396" y="489983"/>
                  </a:lnTo>
                  <a:cubicBezTo>
                    <a:pt x="445781" y="491595"/>
                    <a:pt x="442551" y="493207"/>
                    <a:pt x="440935" y="493207"/>
                  </a:cubicBezTo>
                  <a:cubicBezTo>
                    <a:pt x="439320" y="493207"/>
                    <a:pt x="437705" y="493207"/>
                    <a:pt x="436090" y="493207"/>
                  </a:cubicBezTo>
                  <a:cubicBezTo>
                    <a:pt x="432860" y="491595"/>
                    <a:pt x="431245" y="486759"/>
                    <a:pt x="431245" y="483534"/>
                  </a:cubicBezTo>
                  <a:lnTo>
                    <a:pt x="431245" y="430336"/>
                  </a:lnTo>
                  <a:cubicBezTo>
                    <a:pt x="340798" y="430336"/>
                    <a:pt x="298805" y="438397"/>
                    <a:pt x="269733" y="548017"/>
                  </a:cubicBezTo>
                  <a:cubicBezTo>
                    <a:pt x="269733" y="377138"/>
                    <a:pt x="361795" y="343285"/>
                    <a:pt x="431245" y="343285"/>
                  </a:cubicBezTo>
                  <a:lnTo>
                    <a:pt x="431245" y="290086"/>
                  </a:lnTo>
                  <a:cubicBezTo>
                    <a:pt x="431245" y="286862"/>
                    <a:pt x="432860" y="282026"/>
                    <a:pt x="436090" y="280414"/>
                  </a:cubicBezTo>
                  <a:close/>
                  <a:moveTo>
                    <a:pt x="64615" y="0"/>
                  </a:moveTo>
                  <a:lnTo>
                    <a:pt x="452309" y="0"/>
                  </a:lnTo>
                  <a:cubicBezTo>
                    <a:pt x="487847" y="0"/>
                    <a:pt x="516924" y="29013"/>
                    <a:pt x="516924" y="64473"/>
                  </a:cubicBezTo>
                  <a:lnTo>
                    <a:pt x="516924" y="278847"/>
                  </a:lnTo>
                  <a:cubicBezTo>
                    <a:pt x="516924" y="286906"/>
                    <a:pt x="515309" y="291741"/>
                    <a:pt x="513693" y="298189"/>
                  </a:cubicBezTo>
                  <a:lnTo>
                    <a:pt x="470078" y="259505"/>
                  </a:lnTo>
                  <a:cubicBezTo>
                    <a:pt x="460386" y="249834"/>
                    <a:pt x="439385" y="244998"/>
                    <a:pt x="424847" y="251446"/>
                  </a:cubicBezTo>
                  <a:lnTo>
                    <a:pt x="345693" y="170854"/>
                  </a:lnTo>
                  <a:lnTo>
                    <a:pt x="495924" y="53190"/>
                  </a:lnTo>
                  <a:lnTo>
                    <a:pt x="258462" y="180525"/>
                  </a:lnTo>
                  <a:lnTo>
                    <a:pt x="21000" y="53190"/>
                  </a:lnTo>
                  <a:lnTo>
                    <a:pt x="171231" y="170854"/>
                  </a:lnTo>
                  <a:lnTo>
                    <a:pt x="46846" y="296577"/>
                  </a:lnTo>
                  <a:lnTo>
                    <a:pt x="198693" y="188584"/>
                  </a:lnTo>
                  <a:lnTo>
                    <a:pt x="258462" y="227268"/>
                  </a:lnTo>
                  <a:lnTo>
                    <a:pt x="318231" y="188584"/>
                  </a:lnTo>
                  <a:lnTo>
                    <a:pt x="413539" y="257893"/>
                  </a:lnTo>
                  <a:cubicBezTo>
                    <a:pt x="403847" y="265952"/>
                    <a:pt x="399001" y="277235"/>
                    <a:pt x="399001" y="290130"/>
                  </a:cubicBezTo>
                  <a:lnTo>
                    <a:pt x="399001" y="312695"/>
                  </a:lnTo>
                  <a:cubicBezTo>
                    <a:pt x="374770" y="315919"/>
                    <a:pt x="345693" y="325590"/>
                    <a:pt x="318231" y="343320"/>
                  </a:cubicBezTo>
                  <a:lnTo>
                    <a:pt x="64615" y="343320"/>
                  </a:lnTo>
                  <a:cubicBezTo>
                    <a:pt x="29077" y="343320"/>
                    <a:pt x="0" y="314307"/>
                    <a:pt x="0" y="278847"/>
                  </a:cubicBezTo>
                  <a:lnTo>
                    <a:pt x="0" y="64473"/>
                  </a:lnTo>
                  <a:cubicBezTo>
                    <a:pt x="0" y="29013"/>
                    <a:pt x="29077" y="0"/>
                    <a:pt x="64615" y="0"/>
                  </a:cubicBezTo>
                  <a:close/>
                </a:path>
              </a:pathLst>
            </a:custGeom>
            <a:solidFill>
              <a:schemeClr val="bg1"/>
            </a:solidFill>
            <a:ln>
              <a:noFill/>
            </a:ln>
          </p:spPr>
          <p:txBody>
            <a:bodyPr wrap="square" lIns="91440" tIns="45720" rIns="91440" bIns="45720" anchor="ctr">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solidFill>
                  <a:schemeClr val="accent2"/>
                </a:solidFill>
                <a:cs typeface="+mn-ea"/>
                <a:sym typeface="+mn-lt"/>
              </a:endParaRPr>
            </a:p>
          </p:txBody>
        </p:sp>
      </p:grpSp>
      <p:sp>
        <p:nvSpPr>
          <p:cNvPr id="31" name="Title 30">
            <a:extLst>
              <a:ext uri="{FF2B5EF4-FFF2-40B4-BE49-F238E27FC236}">
                <a16:creationId xmlns:a16="http://schemas.microsoft.com/office/drawing/2014/main" id="{854F90CC-9285-CDA4-A2AA-03DE632E2212}"/>
              </a:ext>
            </a:extLst>
          </p:cNvPr>
          <p:cNvSpPr>
            <a:spLocks noGrp="1"/>
          </p:cNvSpPr>
          <p:nvPr>
            <p:ph type="title" hasCustomPrompt="1"/>
          </p:nvPr>
        </p:nvSpPr>
        <p:spPr>
          <a:xfrm>
            <a:off x="669924" y="1"/>
            <a:ext cx="10850563" cy="1028699"/>
          </a:xfrm>
        </p:spPr>
        <p:txBody>
          <a:bodyPr/>
          <a:lstStyle>
            <a:lvl1pPr>
              <a:defRPr/>
            </a:lvl1pPr>
          </a:lstStyle>
          <a:p>
            <a:r>
              <a:rPr lang="en-US" altLang="zh-CN" dirty="0"/>
              <a:t>Data Wrangling</a:t>
            </a:r>
            <a:endParaRPr lang="en-US" dirty="0"/>
          </a:p>
        </p:txBody>
      </p:sp>
      <p:pic>
        <p:nvPicPr>
          <p:cNvPr id="2" name="Picture 1">
            <a:extLst>
              <a:ext uri="{FF2B5EF4-FFF2-40B4-BE49-F238E27FC236}">
                <a16:creationId xmlns:a16="http://schemas.microsoft.com/office/drawing/2014/main" id="{A82C9182-DD36-F0A5-EC40-50EACABE47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196" y="1028700"/>
            <a:ext cx="2971659" cy="5124450"/>
          </a:xfrm>
          <a:prstGeom prst="rect">
            <a:avLst/>
          </a:prstGeom>
        </p:spPr>
      </p:pic>
    </p:spTree>
    <p:extLst>
      <p:ext uri="{BB962C8B-B14F-4D97-AF65-F5344CB8AC3E}">
        <p14:creationId xmlns:p14="http://schemas.microsoft.com/office/powerpoint/2010/main" val="455288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just"/>
            <a:r>
              <a:rPr lang="en-US" altLang="zh-CN" sz="2400" b="1" kern="100" dirty="0">
                <a:effectLst/>
                <a:latin typeface="Times New Roman" panose="02020603050405020304" pitchFamily="18" charset="0"/>
                <a:ea typeface="DengXian" panose="02010600030101010101" pitchFamily="2" charset="-122"/>
                <a:cs typeface="Times New Roman" panose="02020603050405020304" pitchFamily="18" charset="0"/>
              </a:rPr>
              <a:t>EDA (Exploratory Data Analysis)</a:t>
            </a:r>
            <a:endParaRPr lang="zh-CN" alt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6" name="Text Placeholder 5"/>
          <p:cNvSpPr>
            <a:spLocks noGrp="1"/>
          </p:cNvSpPr>
          <p:nvPr>
            <p:ph type="body" idx="1"/>
          </p:nvPr>
        </p:nvSpPr>
        <p:spPr/>
        <p:txBody>
          <a:bodyPr/>
          <a:lstStyle/>
          <a:p>
            <a:pPr lvl="0"/>
            <a:r>
              <a:rPr lang="en-US" altLang="zh-CN" dirty="0">
                <a:cs typeface="+mn-ea"/>
                <a:sym typeface="+mn-lt"/>
              </a:rPr>
              <a:t>.</a:t>
            </a:r>
            <a:endParaRPr lang="zh-CN" altLang="en-US" dirty="0">
              <a:cs typeface="+mn-ea"/>
              <a:sym typeface="+mn-lt"/>
            </a:endParaRPr>
          </a:p>
        </p:txBody>
      </p:sp>
      <p:sp>
        <p:nvSpPr>
          <p:cNvPr id="7" name="TextBox 6">
            <a:extLst>
              <a:ext uri="{FF2B5EF4-FFF2-40B4-BE49-F238E27FC236}">
                <a16:creationId xmlns:a16="http://schemas.microsoft.com/office/drawing/2014/main" id="{BBCA1E61-840C-49E7-B71A-0C522327A215}"/>
              </a:ext>
            </a:extLst>
          </p:cNvPr>
          <p:cNvSpPr txBox="1"/>
          <p:nvPr/>
        </p:nvSpPr>
        <p:spPr>
          <a:xfrm>
            <a:off x="5806473" y="2500188"/>
            <a:ext cx="1036358" cy="901075"/>
          </a:xfrm>
          <a:prstGeom prst="rect">
            <a:avLst/>
          </a:prstGeom>
          <a:noFill/>
          <a:ln w="117475">
            <a:noFill/>
          </a:ln>
        </p:spPr>
        <p:txBody>
          <a:bodyPr wrap="none" rtlCol="0">
            <a:prstTxWarp prst="textPlain">
              <a:avLst/>
            </a:prstTxWarp>
            <a:spAutoFit/>
          </a:bodyPr>
          <a:lstStyle/>
          <a:p>
            <a:r>
              <a:rPr lang="en-US" altLang="zh-CN" spc="100" dirty="0">
                <a:solidFill>
                  <a:schemeClr val="accent4"/>
                </a:solidFill>
                <a:cs typeface="+mn-ea"/>
                <a:sym typeface="+mn-lt"/>
              </a:rPr>
              <a:t>/04</a:t>
            </a:r>
            <a:endParaRPr lang="zh-CN" altLang="en-US" spc="100" dirty="0">
              <a:solidFill>
                <a:schemeClr val="accent4"/>
              </a:solidFill>
              <a:cs typeface="+mn-ea"/>
              <a:sym typeface="+mn-lt"/>
            </a:endParaRPr>
          </a:p>
        </p:txBody>
      </p:sp>
    </p:spTree>
    <p:extLst>
      <p:ext uri="{BB962C8B-B14F-4D97-AF65-F5344CB8AC3E}">
        <p14:creationId xmlns:p14="http://schemas.microsoft.com/office/powerpoint/2010/main" val="18971364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SHOWCASE" val="b5e9a9e8-6d4e-4eab-8b76-6cdff33635ca"/>
</p:tagLst>
</file>

<file path=ppt/theme/theme1.xml><?xml version="1.0" encoding="utf-8"?>
<a:theme xmlns:a="http://schemas.openxmlformats.org/drawingml/2006/main" name="OfficePLUS主题">
  <a:themeElements>
    <a:clrScheme name="房利美">
      <a:dk1>
        <a:srgbClr val="000000"/>
      </a:dk1>
      <a:lt1>
        <a:srgbClr val="FFFFFF"/>
      </a:lt1>
      <a:dk2>
        <a:srgbClr val="768395"/>
      </a:dk2>
      <a:lt2>
        <a:srgbClr val="F0F0F0"/>
      </a:lt2>
      <a:accent1>
        <a:srgbClr val="F08300"/>
      </a:accent1>
      <a:accent2>
        <a:srgbClr val="66B3E1"/>
      </a:accent2>
      <a:accent3>
        <a:srgbClr val="1165A0"/>
      </a:accent3>
      <a:accent4>
        <a:srgbClr val="EBA417"/>
      </a:accent4>
      <a:accent5>
        <a:srgbClr val="2E9EDA"/>
      </a:accent5>
      <a:accent6>
        <a:srgbClr val="053675"/>
      </a:accent6>
      <a:hlink>
        <a:srgbClr val="4472C4"/>
      </a:hlink>
      <a:folHlink>
        <a:srgbClr val="BFBFBF"/>
      </a:folHlink>
    </a:clrScheme>
    <a:fontScheme name="y4n2efvl">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5"/>
    </a:dk2>
    <a:lt2>
      <a:srgbClr val="F0F0F0"/>
    </a:lt2>
    <a:accent1>
      <a:srgbClr val="F08300"/>
    </a:accent1>
    <a:accent2>
      <a:srgbClr val="66B3E1"/>
    </a:accent2>
    <a:accent3>
      <a:srgbClr val="1165A0"/>
    </a:accent3>
    <a:accent4>
      <a:srgbClr val="EBA417"/>
    </a:accent4>
    <a:accent5>
      <a:srgbClr val="2E9EDA"/>
    </a:accent5>
    <a:accent6>
      <a:srgbClr val="053675"/>
    </a:accent6>
    <a:hlink>
      <a:srgbClr val="4472C4"/>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5"/>
    </a:dk2>
    <a:lt2>
      <a:srgbClr val="F0F0F0"/>
    </a:lt2>
    <a:accent1>
      <a:srgbClr val="F08300"/>
    </a:accent1>
    <a:accent2>
      <a:srgbClr val="66B3E1"/>
    </a:accent2>
    <a:accent3>
      <a:srgbClr val="1165A0"/>
    </a:accent3>
    <a:accent4>
      <a:srgbClr val="EBA417"/>
    </a:accent4>
    <a:accent5>
      <a:srgbClr val="2E9EDA"/>
    </a:accent5>
    <a:accent6>
      <a:srgbClr val="053675"/>
    </a:accent6>
    <a:hlink>
      <a:srgbClr val="4472C4"/>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5"/>
    </a:dk2>
    <a:lt2>
      <a:srgbClr val="F0F0F0"/>
    </a:lt2>
    <a:accent1>
      <a:srgbClr val="F08300"/>
    </a:accent1>
    <a:accent2>
      <a:srgbClr val="66B3E1"/>
    </a:accent2>
    <a:accent3>
      <a:srgbClr val="1165A0"/>
    </a:accent3>
    <a:accent4>
      <a:srgbClr val="EBA417"/>
    </a:accent4>
    <a:accent5>
      <a:srgbClr val="2E9EDA"/>
    </a:accent5>
    <a:accent6>
      <a:srgbClr val="053675"/>
    </a:accent6>
    <a:hlink>
      <a:srgbClr val="4472C4"/>
    </a:hlink>
    <a:folHlink>
      <a:srgbClr val="BFBFB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97934b4b-eba6-486d-bfc1-4b8e3fe39092" xsi:nil="true"/>
    <lcf76f155ced4ddcb4097134ff3c332f xmlns="0a5c0dea-e5d7-4228-9256-3793bb42faa5">
      <Terms xmlns="http://schemas.microsoft.com/office/infopath/2007/PartnerControls"/>
    </lcf76f155ced4ddcb4097134ff3c332f>
    <OneNoteFluid_FileOrder xmlns="0a5c0dea-e5d7-4228-9256-3793bb42faa5" xsi:nil="true"/>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1443A8EF62DE444B1FF07917E22EF72" ma:contentTypeVersion="17" ma:contentTypeDescription="Create a new document." ma:contentTypeScope="" ma:versionID="ae809626c8abf568b6a415226af21ced">
  <xsd:schema xmlns:xsd="http://www.w3.org/2001/XMLSchema" xmlns:xs="http://www.w3.org/2001/XMLSchema" xmlns:p="http://schemas.microsoft.com/office/2006/metadata/properties" xmlns:ns1="http://schemas.microsoft.com/sharepoint/v3" xmlns:ns2="0a5c0dea-e5d7-4228-9256-3793bb42faa5" xmlns:ns3="97934b4b-eba6-486d-bfc1-4b8e3fe39092" targetNamespace="http://schemas.microsoft.com/office/2006/metadata/properties" ma:root="true" ma:fieldsID="1ffe3db4c8c97a24da98b2b5f963ec28" ns1:_="" ns2:_="" ns3:_="">
    <xsd:import namespace="http://schemas.microsoft.com/sharepoint/v3"/>
    <xsd:import namespace="0a5c0dea-e5d7-4228-9256-3793bb42faa5"/>
    <xsd:import namespace="97934b4b-eba6-486d-bfc1-4b8e3fe39092"/>
    <xsd:element name="properties">
      <xsd:complexType>
        <xsd:sequence>
          <xsd:element name="documentManagement">
            <xsd:complexType>
              <xsd:all>
                <xsd:element ref="ns2:OneNoteFluid_FileOrder" minOccurs="0"/>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5c0dea-e5d7-4228-9256-3793bb42faa5" elementFormDefault="qualified">
    <xsd:import namespace="http://schemas.microsoft.com/office/2006/documentManagement/types"/>
    <xsd:import namespace="http://schemas.microsoft.com/office/infopath/2007/PartnerControls"/>
    <xsd:element name="OneNoteFluid_FileOrder" ma:index="8" nillable="true" ma:displayName="OneNoteFluid_FileOrder" ma:internalName="OneNoteFluid_FileOrder">
      <xsd:simpleType>
        <xsd:restriction base="dms:Text">
          <xsd:maxLength value="255"/>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DateTaken" ma:index="11" nillable="true" ma:displayName="MediaServiceDateTaken" ma:hidden="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934b4b-eba6-486d-bfc1-4b8e3fe39092"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a885aa0b-334b-483f-9125-6409c6335a4b}" ma:internalName="TaxCatchAll" ma:showField="CatchAllData" ma:web="97934b4b-eba6-486d-bfc1-4b8e3fe390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282ED70-2812-4AEA-B3D1-B9B7204CDC18}">
  <ds:schemaRefs>
    <ds:schemaRef ds:uri="http://schemas.microsoft.com/office/2006/metadata/properties"/>
    <ds:schemaRef ds:uri="http://schemas.microsoft.com/office/infopath/2007/PartnerControls"/>
    <ds:schemaRef ds:uri="97934b4b-eba6-486d-bfc1-4b8e3fe39092"/>
    <ds:schemaRef ds:uri="0a5c0dea-e5d7-4228-9256-3793bb42faa5"/>
    <ds:schemaRef ds:uri="http://schemas.microsoft.com/sharepoint/v3"/>
  </ds:schemaRefs>
</ds:datastoreItem>
</file>

<file path=customXml/itemProps2.xml><?xml version="1.0" encoding="utf-8"?>
<ds:datastoreItem xmlns:ds="http://schemas.openxmlformats.org/officeDocument/2006/customXml" ds:itemID="{8B2CF345-0079-449D-8461-CEC7455F54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a5c0dea-e5d7-4228-9256-3793bb42faa5"/>
    <ds:schemaRef ds:uri="97934b4b-eba6-486d-bfc1-4b8e3fe390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467BB9-3D7B-4457-AA5B-CE31D9D7CAD8}">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iSlide</Template>
  <TotalTime>75</TotalTime>
  <Words>995</Words>
  <Application>Microsoft Office PowerPoint</Application>
  <PresentationFormat>Widescreen</PresentationFormat>
  <Paragraphs>128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DengXian</vt:lpstr>
      <vt:lpstr>Söhne</vt:lpstr>
      <vt:lpstr>Arial</vt:lpstr>
      <vt:lpstr>Calibri</vt:lpstr>
      <vt:lpstr>Symbol</vt:lpstr>
      <vt:lpstr>Times New Roman</vt:lpstr>
      <vt:lpstr>OfficePLUS主题</vt:lpstr>
      <vt:lpstr>Predictive Analysis of Customer Churn in the Telecommunications Industry</vt:lpstr>
      <vt:lpstr>PowerPoint Presentation</vt:lpstr>
      <vt:lpstr>Objective</vt:lpstr>
      <vt:lpstr>Click to edit Master title style</vt:lpstr>
      <vt:lpstr>Data Overview</vt:lpstr>
      <vt:lpstr>Data Overview</vt:lpstr>
      <vt:lpstr>Data Wrangling</vt:lpstr>
      <vt:lpstr>Data Wrangling</vt:lpstr>
      <vt:lpstr>EDA (Exploratory Data Analysis)</vt:lpstr>
      <vt:lpstr>Correlation</vt:lpstr>
      <vt:lpstr>Bivariate Analysis</vt:lpstr>
      <vt:lpstr>PowerPoint Presentation</vt:lpstr>
      <vt:lpstr>PowerPoint Presentation</vt:lpstr>
      <vt:lpstr>Data Preprocessing</vt:lpstr>
      <vt:lpstr>Click to edit Master title style</vt:lpstr>
      <vt:lpstr>Model Selection</vt:lpstr>
      <vt:lpstr>Model evaluation</vt:lpstr>
      <vt:lpstr>Thanks.</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Ni Qie</cp:lastModifiedBy>
  <cp:revision>20</cp:revision>
  <cp:lastPrinted>2019-12-18T16:00:00Z</cp:lastPrinted>
  <dcterms:created xsi:type="dcterms:W3CDTF">2019-12-18T16:00:00Z</dcterms:created>
  <dcterms:modified xsi:type="dcterms:W3CDTF">2024-03-26T18:56:20Z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ContentTypeId">
    <vt:lpwstr>0x010100D1443A8EF62DE444B1FF07917E22EF72</vt:lpwstr>
  </property>
</Properties>
</file>