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8" r:id="rId3"/>
    <p:sldId id="259" r:id="rId4"/>
    <p:sldId id="270" r:id="rId5"/>
    <p:sldId id="273" r:id="rId6"/>
    <p:sldId id="274" r:id="rId7"/>
    <p:sldId id="272" r:id="rId8"/>
    <p:sldId id="275" r:id="rId9"/>
    <p:sldId id="276" r:id="rId10"/>
    <p:sldId id="278" r:id="rId11"/>
    <p:sldId id="279" r:id="rId12"/>
    <p:sldId id="263" r:id="rId13"/>
    <p:sldId id="265" r:id="rId14"/>
    <p:sldId id="266" r:id="rId15"/>
    <p:sldId id="267" r:id="rId16"/>
    <p:sldId id="268" r:id="rId1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4622" autoAdjust="0"/>
  </p:normalViewPr>
  <p:slideViewPr>
    <p:cSldViewPr>
      <p:cViewPr>
        <p:scale>
          <a:sx n="70" d="100"/>
          <a:sy n="70" d="100"/>
        </p:scale>
        <p:origin x="-494" y="-2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Số lượng câu trả lời đúng (f1-score&gt;=0.8)</c:v>
                </c:pt>
              </c:strCache>
            </c:strRef>
          </c:tx>
          <c:spPr>
            <a:solidFill>
              <a:schemeClr val="accent1"/>
            </a:solidFill>
            <a:ln>
              <a:noFill/>
            </a:ln>
            <a:effectLst/>
          </c:spPr>
          <c:invertIfNegative val="0"/>
          <c:cat>
            <c:strRef>
              <c:f>Sheet1!$A$2:$A$7</c:f>
              <c:strCache>
                <c:ptCount val="6"/>
                <c:pt idx="0">
                  <c:v>GPT-4o</c:v>
                </c:pt>
                <c:pt idx="1">
                  <c:v>GPT-4o-mini</c:v>
                </c:pt>
                <c:pt idx="2">
                  <c:v>Gemma-2</c:v>
                </c:pt>
                <c:pt idx="3">
                  <c:v>Qwen2.5</c:v>
                </c:pt>
                <c:pt idx="4">
                  <c:v>Phi-4</c:v>
                </c:pt>
                <c:pt idx="5">
                  <c:v>Trung bình</c:v>
                </c:pt>
              </c:strCache>
            </c:strRef>
          </c:cat>
          <c:val>
            <c:numRef>
              <c:f>Sheet1!$B$2:$B$7</c:f>
              <c:numCache>
                <c:formatCode>General</c:formatCode>
                <c:ptCount val="6"/>
                <c:pt idx="0">
                  <c:v>460</c:v>
                </c:pt>
                <c:pt idx="1">
                  <c:v>399</c:v>
                </c:pt>
                <c:pt idx="2">
                  <c:v>339</c:v>
                </c:pt>
                <c:pt idx="3">
                  <c:v>319</c:v>
                </c:pt>
                <c:pt idx="4">
                  <c:v>298</c:v>
                </c:pt>
                <c:pt idx="5">
                  <c:v>363</c:v>
                </c:pt>
              </c:numCache>
            </c:numRef>
          </c:val>
          <c:extLst>
            <c:ext xmlns:c16="http://schemas.microsoft.com/office/drawing/2014/chart" uri="{C3380CC4-5D6E-409C-BE32-E72D297353CC}">
              <c16:uniqueId val="{00000000-E576-4337-AB1D-BF76E6685353}"/>
            </c:ext>
          </c:extLst>
        </c:ser>
        <c:dLbls>
          <c:showLegendKey val="0"/>
          <c:showVal val="0"/>
          <c:showCatName val="0"/>
          <c:showSerName val="0"/>
          <c:showPercent val="0"/>
          <c:showBubbleSize val="0"/>
        </c:dLbls>
        <c:gapWidth val="219"/>
        <c:overlap val="-27"/>
        <c:axId val="816967120"/>
        <c:axId val="816956560"/>
      </c:barChart>
      <c:catAx>
        <c:axId val="81696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6956560"/>
        <c:crosses val="autoZero"/>
        <c:auto val="1"/>
        <c:lblAlgn val="ctr"/>
        <c:lblOffset val="100"/>
        <c:noMultiLvlLbl val="0"/>
      </c:catAx>
      <c:valAx>
        <c:axId val="816956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69671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1" Type="http://schemas.openxmlformats.org/officeDocument/2006/relationships/hyperlink" Target="https://hvtc.edu.vn/"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hvtc.edu.vn/"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2FFCA1-93CC-495F-B921-1931A57C7C0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65F1AC1-BE10-45E1-A9A4-D0A9767A7AC9}">
      <dgm:prSet phldrT="[Text]"/>
      <dgm:spPr/>
      <dgm:t>
        <a:bodyPr/>
        <a:lstStyle/>
        <a:p>
          <a:pPr>
            <a:buNone/>
          </a:pP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động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hóa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chăm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sóc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hàng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24/7,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lòng</a:t>
          </a:r>
          <a:r>
            <a:rPr lang="en-US" dirty="0">
              <a:latin typeface="Times New Roman" panose="02020603050405020304" pitchFamily="18" charset="0"/>
              <a:cs typeface="Times New Roman" panose="02020603050405020304" pitchFamily="18" charset="0"/>
            </a:rPr>
            <a:t>.</a:t>
          </a:r>
        </a:p>
      </dgm:t>
    </dgm:pt>
    <dgm:pt modelId="{EC2595C3-D35B-4010-8B65-05EE55322520}" type="parTrans" cxnId="{A825B7EE-62F0-4A58-A7C9-FF5AD02B83A7}">
      <dgm:prSet/>
      <dgm:spPr/>
      <dgm:t>
        <a:bodyPr/>
        <a:lstStyle/>
        <a:p>
          <a:endParaRPr lang="en-US"/>
        </a:p>
      </dgm:t>
    </dgm:pt>
    <dgm:pt modelId="{D2D2B3D3-BD27-402D-BE27-6C368D89B82A}" type="sibTrans" cxnId="{A825B7EE-62F0-4A58-A7C9-FF5AD02B83A7}">
      <dgm:prSet/>
      <dgm:spPr/>
      <dgm:t>
        <a:bodyPr/>
        <a:lstStyle/>
        <a:p>
          <a:endParaRPr lang="en-US"/>
        </a:p>
      </dgm:t>
    </dgm:pt>
    <dgm:pt modelId="{62B89D98-0828-42E9-801F-1879C7718389}">
      <dgm:prSet/>
      <dgm:spPr/>
      <dgm:t>
        <a:bodyPr/>
        <a:lstStyle/>
        <a:p>
          <a:pPr>
            <a:buNone/>
          </a:pPr>
          <a:r>
            <a:rPr lang="vi-VN" b="1" dirty="0">
              <a:latin typeface="Times New Roman" panose="02020603050405020304" pitchFamily="18" charset="0"/>
              <a:cs typeface="Times New Roman" panose="02020603050405020304" pitchFamily="18" charset="0"/>
            </a:rPr>
            <a:t>Tiết kiệm chi phí vận hành</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Giảm nhu cầu nhân sự, tối ưu quy trình lặp lại.</a:t>
          </a:r>
        </a:p>
      </dgm:t>
    </dgm:pt>
    <dgm:pt modelId="{492FCB81-0812-4434-88A4-36DA3A67108E}" type="parTrans" cxnId="{82465097-5198-476E-975B-B3A5B6D39D83}">
      <dgm:prSet/>
      <dgm:spPr/>
      <dgm:t>
        <a:bodyPr/>
        <a:lstStyle/>
        <a:p>
          <a:endParaRPr lang="en-US"/>
        </a:p>
      </dgm:t>
    </dgm:pt>
    <dgm:pt modelId="{D1A197F4-29A6-42B8-A58C-B44E2071B60A}" type="sibTrans" cxnId="{82465097-5198-476E-975B-B3A5B6D39D83}">
      <dgm:prSet/>
      <dgm:spPr/>
      <dgm:t>
        <a:bodyPr/>
        <a:lstStyle/>
        <a:p>
          <a:endParaRPr lang="en-US"/>
        </a:p>
      </dgm:t>
    </dgm:pt>
    <dgm:pt modelId="{A73CA597-8DCA-4D5A-8F90-F6CFCDAA04F3}">
      <dgm:prSet/>
      <dgm:spPr/>
      <dgm:t>
        <a:bodyPr/>
        <a:lstStyle/>
        <a:p>
          <a:pPr>
            <a:buNone/>
          </a:pPr>
          <a:r>
            <a:rPr lang="vi-VN" b="1" dirty="0">
              <a:latin typeface="Times New Roman" panose="02020603050405020304" pitchFamily="18" charset="0"/>
              <a:cs typeface="Times New Roman" panose="02020603050405020304" pitchFamily="18" charset="0"/>
            </a:rPr>
            <a:t>Tăng cường tương tác khách hàng</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Trò chuyện đa kênh (website, mạng xã hội), phản hồi tức thì.</a:t>
          </a:r>
        </a:p>
      </dgm:t>
    </dgm:pt>
    <dgm:pt modelId="{B0F3868E-FA29-4CC3-A0AE-158EC89AB3B8}" type="parTrans" cxnId="{14E365E5-663A-4203-9F60-1FE761D7F087}">
      <dgm:prSet/>
      <dgm:spPr/>
      <dgm:t>
        <a:bodyPr/>
        <a:lstStyle/>
        <a:p>
          <a:endParaRPr lang="en-US"/>
        </a:p>
      </dgm:t>
    </dgm:pt>
    <dgm:pt modelId="{2E73F6AA-D178-47EC-9A99-71111752ECDA}" type="sibTrans" cxnId="{14E365E5-663A-4203-9F60-1FE761D7F087}">
      <dgm:prSet/>
      <dgm:spPr/>
      <dgm:t>
        <a:bodyPr/>
        <a:lstStyle/>
        <a:p>
          <a:endParaRPr lang="en-US"/>
        </a:p>
      </dgm:t>
    </dgm:pt>
    <dgm:pt modelId="{4CD538C7-BCC5-4A79-9FB3-6DC27BB9E414}">
      <dgm:prSet/>
      <dgm:spPr/>
      <dgm:t>
        <a:bodyPr/>
        <a:lstStyle/>
        <a:p>
          <a:pPr>
            <a:buNone/>
          </a:pPr>
          <a:r>
            <a:rPr lang="vi-VN" b="1" dirty="0">
              <a:latin typeface="Times New Roman" panose="02020603050405020304" pitchFamily="18" charset="0"/>
              <a:cs typeface="Times New Roman" panose="02020603050405020304" pitchFamily="18" charset="0"/>
            </a:rPr>
            <a:t>Hỗ trợ bán hàng &amp; tiếp thị</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Tư vấn sản phẩm, thu thập thông tin khách hàng tiềm năng.</a:t>
          </a:r>
        </a:p>
      </dgm:t>
    </dgm:pt>
    <dgm:pt modelId="{E262DFDE-3BE3-4232-AF22-33D939882645}" type="parTrans" cxnId="{E6E7CE0C-C326-44A7-9DB3-76D7C4A541CA}">
      <dgm:prSet/>
      <dgm:spPr/>
      <dgm:t>
        <a:bodyPr/>
        <a:lstStyle/>
        <a:p>
          <a:endParaRPr lang="en-US"/>
        </a:p>
      </dgm:t>
    </dgm:pt>
    <dgm:pt modelId="{ED928BDE-3A64-46E3-B99D-EA9D6558D8D7}" type="sibTrans" cxnId="{E6E7CE0C-C326-44A7-9DB3-76D7C4A541CA}">
      <dgm:prSet/>
      <dgm:spPr/>
      <dgm:t>
        <a:bodyPr/>
        <a:lstStyle/>
        <a:p>
          <a:endParaRPr lang="en-US"/>
        </a:p>
      </dgm:t>
    </dgm:pt>
    <dgm:pt modelId="{027838F6-8E1C-44D4-910D-8D87AC0B0C86}">
      <dgm:prSet/>
      <dgm:spPr/>
      <dgm:t>
        <a:bodyPr/>
        <a:lstStyle/>
        <a:p>
          <a:r>
            <a:rPr lang="vi-VN" b="1" dirty="0">
              <a:latin typeface="Times New Roman" panose="02020603050405020304" pitchFamily="18" charset="0"/>
              <a:cs typeface="Times New Roman" panose="02020603050405020304" pitchFamily="18" charset="0"/>
            </a:rPr>
            <a:t>Phân tích dữ liệu &amp; hỗ trợ ra quyết định</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 Ghi nhận hành vi, xu hướng và cải thiện dịch vụ.</a:t>
          </a:r>
        </a:p>
      </dgm:t>
    </dgm:pt>
    <dgm:pt modelId="{B72341EB-BE4F-4066-9BA0-934C1E9A793E}" type="parTrans" cxnId="{59ACC1D1-2665-40FD-BBB9-98CA18763E3C}">
      <dgm:prSet/>
      <dgm:spPr/>
      <dgm:t>
        <a:bodyPr/>
        <a:lstStyle/>
        <a:p>
          <a:endParaRPr lang="en-US"/>
        </a:p>
      </dgm:t>
    </dgm:pt>
    <dgm:pt modelId="{30FF344C-3A8C-4955-B29A-C5634BA4E95D}" type="sibTrans" cxnId="{59ACC1D1-2665-40FD-BBB9-98CA18763E3C}">
      <dgm:prSet/>
      <dgm:spPr/>
      <dgm:t>
        <a:bodyPr/>
        <a:lstStyle/>
        <a:p>
          <a:endParaRPr lang="en-US"/>
        </a:p>
      </dgm:t>
    </dgm:pt>
    <dgm:pt modelId="{D70778B5-7363-4EC9-8DEE-C0EF102CD53B}" type="pres">
      <dgm:prSet presAssocID="{152FFCA1-93CC-495F-B921-1931A57C7C0B}" presName="diagram" presStyleCnt="0">
        <dgm:presLayoutVars>
          <dgm:dir/>
          <dgm:resizeHandles val="exact"/>
        </dgm:presLayoutVars>
      </dgm:prSet>
      <dgm:spPr/>
    </dgm:pt>
    <dgm:pt modelId="{4B8A5034-3CCD-43BB-81D2-23DFED44C7B9}" type="pres">
      <dgm:prSet presAssocID="{465F1AC1-BE10-45E1-A9A4-D0A9767A7AC9}" presName="node" presStyleLbl="node1" presStyleIdx="0" presStyleCnt="5">
        <dgm:presLayoutVars>
          <dgm:bulletEnabled val="1"/>
        </dgm:presLayoutVars>
      </dgm:prSet>
      <dgm:spPr/>
    </dgm:pt>
    <dgm:pt modelId="{072BE6E5-3BF7-47D7-8025-8635B8F31413}" type="pres">
      <dgm:prSet presAssocID="{D2D2B3D3-BD27-402D-BE27-6C368D89B82A}" presName="sibTrans" presStyleCnt="0"/>
      <dgm:spPr/>
    </dgm:pt>
    <dgm:pt modelId="{A1E61DA8-C63C-41F8-996C-4499B8E5DA52}" type="pres">
      <dgm:prSet presAssocID="{62B89D98-0828-42E9-801F-1879C7718389}" presName="node" presStyleLbl="node1" presStyleIdx="1" presStyleCnt="5">
        <dgm:presLayoutVars>
          <dgm:bulletEnabled val="1"/>
        </dgm:presLayoutVars>
      </dgm:prSet>
      <dgm:spPr/>
    </dgm:pt>
    <dgm:pt modelId="{47FC4B18-53C1-4F28-8290-780C22EF3666}" type="pres">
      <dgm:prSet presAssocID="{D1A197F4-29A6-42B8-A58C-B44E2071B60A}" presName="sibTrans" presStyleCnt="0"/>
      <dgm:spPr/>
    </dgm:pt>
    <dgm:pt modelId="{5A16FF78-FEB4-4838-9887-2D2BFF4C5F4F}" type="pres">
      <dgm:prSet presAssocID="{A73CA597-8DCA-4D5A-8F90-F6CFCDAA04F3}" presName="node" presStyleLbl="node1" presStyleIdx="2" presStyleCnt="5">
        <dgm:presLayoutVars>
          <dgm:bulletEnabled val="1"/>
        </dgm:presLayoutVars>
      </dgm:prSet>
      <dgm:spPr/>
    </dgm:pt>
    <dgm:pt modelId="{71FAEF40-8A04-4351-A1B7-25C92D27C532}" type="pres">
      <dgm:prSet presAssocID="{2E73F6AA-D178-47EC-9A99-71111752ECDA}" presName="sibTrans" presStyleCnt="0"/>
      <dgm:spPr/>
    </dgm:pt>
    <dgm:pt modelId="{CB2DF8CE-5B7A-47F0-A269-292584705D1E}" type="pres">
      <dgm:prSet presAssocID="{4CD538C7-BCC5-4A79-9FB3-6DC27BB9E414}" presName="node" presStyleLbl="node1" presStyleIdx="3" presStyleCnt="5">
        <dgm:presLayoutVars>
          <dgm:bulletEnabled val="1"/>
        </dgm:presLayoutVars>
      </dgm:prSet>
      <dgm:spPr/>
    </dgm:pt>
    <dgm:pt modelId="{CA970BAB-E9C4-4F96-BE6B-51EB6AEED702}" type="pres">
      <dgm:prSet presAssocID="{ED928BDE-3A64-46E3-B99D-EA9D6558D8D7}" presName="sibTrans" presStyleCnt="0"/>
      <dgm:spPr/>
    </dgm:pt>
    <dgm:pt modelId="{32B96A98-2C60-468B-A7C8-C005A5F08909}" type="pres">
      <dgm:prSet presAssocID="{027838F6-8E1C-44D4-910D-8D87AC0B0C86}" presName="node" presStyleLbl="node1" presStyleIdx="4" presStyleCnt="5">
        <dgm:presLayoutVars>
          <dgm:bulletEnabled val="1"/>
        </dgm:presLayoutVars>
      </dgm:prSet>
      <dgm:spPr/>
    </dgm:pt>
  </dgm:ptLst>
  <dgm:cxnLst>
    <dgm:cxn modelId="{9EC1EF04-37C3-4422-9502-068180868DAC}" type="presOf" srcId="{62B89D98-0828-42E9-801F-1879C7718389}" destId="{A1E61DA8-C63C-41F8-996C-4499B8E5DA52}" srcOrd="0" destOrd="0" presId="urn:microsoft.com/office/officeart/2005/8/layout/default"/>
    <dgm:cxn modelId="{7C0D850C-2AB4-4CAC-BBFE-50ED50160BE7}" type="presOf" srcId="{465F1AC1-BE10-45E1-A9A4-D0A9767A7AC9}" destId="{4B8A5034-3CCD-43BB-81D2-23DFED44C7B9}" srcOrd="0" destOrd="0" presId="urn:microsoft.com/office/officeart/2005/8/layout/default"/>
    <dgm:cxn modelId="{E6E7CE0C-C326-44A7-9DB3-76D7C4A541CA}" srcId="{152FFCA1-93CC-495F-B921-1931A57C7C0B}" destId="{4CD538C7-BCC5-4A79-9FB3-6DC27BB9E414}" srcOrd="3" destOrd="0" parTransId="{E262DFDE-3BE3-4232-AF22-33D939882645}" sibTransId="{ED928BDE-3A64-46E3-B99D-EA9D6558D8D7}"/>
    <dgm:cxn modelId="{B6EBFF51-C741-4445-A91E-F8F7F2BC2AF6}" type="presOf" srcId="{027838F6-8E1C-44D4-910D-8D87AC0B0C86}" destId="{32B96A98-2C60-468B-A7C8-C005A5F08909}" srcOrd="0" destOrd="0" presId="urn:microsoft.com/office/officeart/2005/8/layout/default"/>
    <dgm:cxn modelId="{DC849485-1038-4B44-A7CB-160DC16E28E0}" type="presOf" srcId="{4CD538C7-BCC5-4A79-9FB3-6DC27BB9E414}" destId="{CB2DF8CE-5B7A-47F0-A269-292584705D1E}" srcOrd="0" destOrd="0" presId="urn:microsoft.com/office/officeart/2005/8/layout/default"/>
    <dgm:cxn modelId="{82465097-5198-476E-975B-B3A5B6D39D83}" srcId="{152FFCA1-93CC-495F-B921-1931A57C7C0B}" destId="{62B89D98-0828-42E9-801F-1879C7718389}" srcOrd="1" destOrd="0" parTransId="{492FCB81-0812-4434-88A4-36DA3A67108E}" sibTransId="{D1A197F4-29A6-42B8-A58C-B44E2071B60A}"/>
    <dgm:cxn modelId="{784DF5A8-E199-4F5A-AAED-DE5097D74AF5}" type="presOf" srcId="{A73CA597-8DCA-4D5A-8F90-F6CFCDAA04F3}" destId="{5A16FF78-FEB4-4838-9887-2D2BFF4C5F4F}" srcOrd="0" destOrd="0" presId="urn:microsoft.com/office/officeart/2005/8/layout/default"/>
    <dgm:cxn modelId="{59ACC1D1-2665-40FD-BBB9-98CA18763E3C}" srcId="{152FFCA1-93CC-495F-B921-1931A57C7C0B}" destId="{027838F6-8E1C-44D4-910D-8D87AC0B0C86}" srcOrd="4" destOrd="0" parTransId="{B72341EB-BE4F-4066-9BA0-934C1E9A793E}" sibTransId="{30FF344C-3A8C-4955-B29A-C5634BA4E95D}"/>
    <dgm:cxn modelId="{1F8F48D9-6E47-4419-BACC-5E0B2EF6AB4A}" type="presOf" srcId="{152FFCA1-93CC-495F-B921-1931A57C7C0B}" destId="{D70778B5-7363-4EC9-8DEE-C0EF102CD53B}" srcOrd="0" destOrd="0" presId="urn:microsoft.com/office/officeart/2005/8/layout/default"/>
    <dgm:cxn modelId="{14E365E5-663A-4203-9F60-1FE761D7F087}" srcId="{152FFCA1-93CC-495F-B921-1931A57C7C0B}" destId="{A73CA597-8DCA-4D5A-8F90-F6CFCDAA04F3}" srcOrd="2" destOrd="0" parTransId="{B0F3868E-FA29-4CC3-A0AE-158EC89AB3B8}" sibTransId="{2E73F6AA-D178-47EC-9A99-71111752ECDA}"/>
    <dgm:cxn modelId="{A825B7EE-62F0-4A58-A7C9-FF5AD02B83A7}" srcId="{152FFCA1-93CC-495F-B921-1931A57C7C0B}" destId="{465F1AC1-BE10-45E1-A9A4-D0A9767A7AC9}" srcOrd="0" destOrd="0" parTransId="{EC2595C3-D35B-4010-8B65-05EE55322520}" sibTransId="{D2D2B3D3-BD27-402D-BE27-6C368D89B82A}"/>
    <dgm:cxn modelId="{E088FC4C-0766-40E3-980F-6313E4388DFA}" type="presParOf" srcId="{D70778B5-7363-4EC9-8DEE-C0EF102CD53B}" destId="{4B8A5034-3CCD-43BB-81D2-23DFED44C7B9}" srcOrd="0" destOrd="0" presId="urn:microsoft.com/office/officeart/2005/8/layout/default"/>
    <dgm:cxn modelId="{CD3E53BD-9D3C-4064-B043-F0FFA7A7DC77}" type="presParOf" srcId="{D70778B5-7363-4EC9-8DEE-C0EF102CD53B}" destId="{072BE6E5-3BF7-47D7-8025-8635B8F31413}" srcOrd="1" destOrd="0" presId="urn:microsoft.com/office/officeart/2005/8/layout/default"/>
    <dgm:cxn modelId="{E4189639-3C68-424E-A418-461A2FEAD466}" type="presParOf" srcId="{D70778B5-7363-4EC9-8DEE-C0EF102CD53B}" destId="{A1E61DA8-C63C-41F8-996C-4499B8E5DA52}" srcOrd="2" destOrd="0" presId="urn:microsoft.com/office/officeart/2005/8/layout/default"/>
    <dgm:cxn modelId="{F5A4BBBE-4441-4EFE-AA3B-110AD2935EE6}" type="presParOf" srcId="{D70778B5-7363-4EC9-8DEE-C0EF102CD53B}" destId="{47FC4B18-53C1-4F28-8290-780C22EF3666}" srcOrd="3" destOrd="0" presId="urn:microsoft.com/office/officeart/2005/8/layout/default"/>
    <dgm:cxn modelId="{B2711A17-D0CB-4D89-996F-98B051FE32FF}" type="presParOf" srcId="{D70778B5-7363-4EC9-8DEE-C0EF102CD53B}" destId="{5A16FF78-FEB4-4838-9887-2D2BFF4C5F4F}" srcOrd="4" destOrd="0" presId="urn:microsoft.com/office/officeart/2005/8/layout/default"/>
    <dgm:cxn modelId="{D8A402B9-AD18-4EC1-98B0-F492F28B60F5}" type="presParOf" srcId="{D70778B5-7363-4EC9-8DEE-C0EF102CD53B}" destId="{71FAEF40-8A04-4351-A1B7-25C92D27C532}" srcOrd="5" destOrd="0" presId="urn:microsoft.com/office/officeart/2005/8/layout/default"/>
    <dgm:cxn modelId="{95BB8333-3E82-4A62-8F1B-7AC4B3E8590B}" type="presParOf" srcId="{D70778B5-7363-4EC9-8DEE-C0EF102CD53B}" destId="{CB2DF8CE-5B7A-47F0-A269-292584705D1E}" srcOrd="6" destOrd="0" presId="urn:microsoft.com/office/officeart/2005/8/layout/default"/>
    <dgm:cxn modelId="{BC499326-26CF-4067-B953-F9FC85E4E640}" type="presParOf" srcId="{D70778B5-7363-4EC9-8DEE-C0EF102CD53B}" destId="{CA970BAB-E9C4-4F96-BE6B-51EB6AEED702}" srcOrd="7" destOrd="0" presId="urn:microsoft.com/office/officeart/2005/8/layout/default"/>
    <dgm:cxn modelId="{BCEA0CED-6D5E-42E0-95F1-E99CE84264FC}" type="presParOf" srcId="{D70778B5-7363-4EC9-8DEE-C0EF102CD53B}" destId="{32B96A98-2C60-468B-A7C8-C005A5F08909}" srcOrd="8"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84FAE-4B80-4020-83AD-FDF161E8050A}" type="doc">
      <dgm:prSet loTypeId="urn:microsoft.com/office/officeart/2005/8/layout/hProcess9" loCatId="process" qsTypeId="urn:microsoft.com/office/officeart/2005/8/quickstyle/simple1" qsCatId="simple" csTypeId="urn:microsoft.com/office/officeart/2005/8/colors/accent1_2" csCatId="accent1" phldr="1"/>
      <dgm:spPr/>
    </dgm:pt>
    <dgm:pt modelId="{F57A86E8-1A21-49E0-A932-96E513E27D85}">
      <dgm:prSet phldrT="[Text]" custT="1"/>
      <dgm:spPr/>
      <dgm:t>
        <a:bodyPr/>
        <a:lstStyle/>
        <a:p>
          <a:pPr algn="just">
            <a:buNone/>
          </a:pPr>
          <a:r>
            <a:rPr lang="en-US" sz="2200" b="1" dirty="0">
              <a:latin typeface="Times New Roman" panose="02020603050405020304" pitchFamily="18" charset="0"/>
              <a:cs typeface="Times New Roman" panose="02020603050405020304" pitchFamily="18" charset="0"/>
            </a:rPr>
            <a:t>Rules-based Chatbot</a:t>
          </a:r>
        </a:p>
      </dgm:t>
    </dgm:pt>
    <dgm:pt modelId="{7602ED7A-1E6B-4AFB-9165-C57B6DC3D8BE}" type="parTrans" cxnId="{C7790342-EA89-45A2-99D3-3D3C3DCD6D57}">
      <dgm:prSet/>
      <dgm:spPr/>
      <dgm:t>
        <a:bodyPr/>
        <a:lstStyle/>
        <a:p>
          <a:endParaRPr lang="en-US"/>
        </a:p>
      </dgm:t>
    </dgm:pt>
    <dgm:pt modelId="{92128A7A-4B57-48B9-A548-40785B8F1B7A}" type="sibTrans" cxnId="{C7790342-EA89-45A2-99D3-3D3C3DCD6D57}">
      <dgm:prSet/>
      <dgm:spPr/>
      <dgm:t>
        <a:bodyPr/>
        <a:lstStyle/>
        <a:p>
          <a:endParaRPr lang="en-US"/>
        </a:p>
      </dgm:t>
    </dgm:pt>
    <dgm:pt modelId="{DBD92D3F-B2EC-4A59-B1B5-3FDC57D8FC5A}">
      <dgm:prSet phldrT="[Text]" custT="1"/>
      <dgm:spPr/>
      <dgm:t>
        <a:bodyPr/>
        <a:lstStyle/>
        <a:p>
          <a:pPr algn="just"/>
          <a:r>
            <a:rPr lang="en-US" sz="2200" b="1" dirty="0">
              <a:latin typeface="Times New Roman" panose="02020603050405020304" pitchFamily="18" charset="0"/>
              <a:cs typeface="Times New Roman" panose="02020603050405020304" pitchFamily="18" charset="0"/>
            </a:rPr>
            <a:t>Add on Chatbot</a:t>
          </a:r>
        </a:p>
      </dgm:t>
    </dgm:pt>
    <dgm:pt modelId="{3531876E-3732-4686-B2BE-BCC65CC2A890}" type="parTrans" cxnId="{A7144CBB-F581-4AC5-A547-55ED8EF0A383}">
      <dgm:prSet/>
      <dgm:spPr/>
      <dgm:t>
        <a:bodyPr/>
        <a:lstStyle/>
        <a:p>
          <a:endParaRPr lang="en-US"/>
        </a:p>
      </dgm:t>
    </dgm:pt>
    <dgm:pt modelId="{0540CC14-D7BD-44E7-91E6-B7FEE580CE01}" type="sibTrans" cxnId="{A7144CBB-F581-4AC5-A547-55ED8EF0A383}">
      <dgm:prSet/>
      <dgm:spPr/>
      <dgm:t>
        <a:bodyPr/>
        <a:lstStyle/>
        <a:p>
          <a:endParaRPr lang="en-US"/>
        </a:p>
      </dgm:t>
    </dgm:pt>
    <dgm:pt modelId="{FA9DD069-5DEB-4996-BC51-BE72671094F2}">
      <dgm:prSet phldrT="[Text]" custT="1"/>
      <dgm:spPr/>
      <dgm:t>
        <a:bodyPr/>
        <a:lstStyle/>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ELIZA (1966)</a:t>
          </a:r>
          <a:endParaRPr lang="en-US" sz="2200" dirty="0">
            <a:latin typeface="Times New Roman" panose="02020603050405020304" pitchFamily="18" charset="0"/>
            <a:cs typeface="Times New Roman" panose="02020603050405020304" pitchFamily="18" charset="0"/>
          </a:endParaRPr>
        </a:p>
      </dgm:t>
    </dgm:pt>
    <dgm:pt modelId="{C615FCD5-5171-43A5-A559-6519F4169729}" type="parTrans" cxnId="{3DA39269-A0F8-4764-89A1-EAD8CB0D8E28}">
      <dgm:prSet/>
      <dgm:spPr/>
      <dgm:t>
        <a:bodyPr/>
        <a:lstStyle/>
        <a:p>
          <a:endParaRPr lang="en-US"/>
        </a:p>
      </dgm:t>
    </dgm:pt>
    <dgm:pt modelId="{3733573F-82D7-46D3-B9AD-22F1FF268B6E}" type="sibTrans" cxnId="{3DA39269-A0F8-4764-89A1-EAD8CB0D8E28}">
      <dgm:prSet/>
      <dgm:spPr/>
      <dgm:t>
        <a:bodyPr/>
        <a:lstStyle/>
        <a:p>
          <a:endParaRPr lang="en-US"/>
        </a:p>
      </dgm:t>
    </dgm:pt>
    <dgm:pt modelId="{0E71A978-2154-4826-B771-8062207369D5}">
      <dgm:prSet phldrT="[Text]" custT="1"/>
      <dgm:spPr/>
      <dgm:t>
        <a:bodyPr/>
        <a:lstStyle/>
        <a:p>
          <a:pPr algn="just"/>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mềm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chuẩn</a:t>
          </a:r>
          <a:endParaRPr lang="en-US" sz="2200" dirty="0">
            <a:latin typeface="Times New Roman" panose="02020603050405020304" pitchFamily="18" charset="0"/>
            <a:cs typeface="Times New Roman" panose="02020603050405020304" pitchFamily="18" charset="0"/>
          </a:endParaRPr>
        </a:p>
      </dgm:t>
    </dgm:pt>
    <dgm:pt modelId="{5AD7ED7A-0085-453F-91FB-966690F64962}" type="parTrans" cxnId="{9AF50D3F-3B9E-4130-B527-E542BD372B77}">
      <dgm:prSet/>
      <dgm:spPr/>
      <dgm:t>
        <a:bodyPr/>
        <a:lstStyle/>
        <a:p>
          <a:endParaRPr lang="en-US"/>
        </a:p>
      </dgm:t>
    </dgm:pt>
    <dgm:pt modelId="{0AECCE90-FB86-49EB-B089-1F9A3957F4E0}" type="sibTrans" cxnId="{9AF50D3F-3B9E-4130-B527-E542BD372B77}">
      <dgm:prSet/>
      <dgm:spPr/>
      <dgm:t>
        <a:bodyPr/>
        <a:lstStyle/>
        <a:p>
          <a:endParaRPr lang="en-US"/>
        </a:p>
      </dgm:t>
    </dgm:pt>
    <dgm:pt modelId="{7996C220-9682-431D-BCCF-4E284FFD3DFF}">
      <dgm:prSet phldrT="[Text]" custT="1"/>
      <dgm:spPr/>
      <dgm:t>
        <a:bodyPr/>
        <a:lstStyle/>
        <a:p>
          <a:pPr algn="just">
            <a:buNone/>
          </a:pPr>
          <a:r>
            <a:rPr lang="en-US" sz="2200" b="1" dirty="0">
              <a:latin typeface="Times New Roman" panose="02020603050405020304" pitchFamily="18" charset="0"/>
              <a:cs typeface="Times New Roman" panose="02020603050405020304" pitchFamily="18" charset="0"/>
            </a:rPr>
            <a:t>ML &amp; NLP Chatbot</a:t>
          </a:r>
        </a:p>
      </dgm:t>
    </dgm:pt>
    <dgm:pt modelId="{F6C53E1F-ACC8-476C-BB1F-16BD4CA8AE63}" type="parTrans" cxnId="{C5D0B3D8-0741-4789-82B8-BB7FB87256F9}">
      <dgm:prSet/>
      <dgm:spPr/>
      <dgm:t>
        <a:bodyPr/>
        <a:lstStyle/>
        <a:p>
          <a:endParaRPr lang="en-US"/>
        </a:p>
      </dgm:t>
    </dgm:pt>
    <dgm:pt modelId="{B3949F4C-B147-47DC-BDAD-C4891B0E27B5}" type="sibTrans" cxnId="{C5D0B3D8-0741-4789-82B8-BB7FB87256F9}">
      <dgm:prSet/>
      <dgm:spPr/>
      <dgm:t>
        <a:bodyPr/>
        <a:lstStyle/>
        <a:p>
          <a:endParaRPr lang="en-US"/>
        </a:p>
      </dgm:t>
    </dgm:pt>
    <dgm:pt modelId="{DD6E81FA-65B7-4145-99D5-D1569AF1A198}">
      <dgm:prSet phldrT="[Text]" custT="1"/>
      <dgm:spPr/>
      <dgm:t>
        <a:bodyPr/>
        <a:lstStyle/>
        <a:p>
          <a:pPr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ngữ</a:t>
          </a:r>
          <a:r>
            <a:rPr lang="en-US" sz="2200" dirty="0">
              <a:latin typeface="Times New Roman" panose="02020603050405020304" pitchFamily="18" charset="0"/>
              <a:cs typeface="Times New Roman" panose="02020603050405020304" pitchFamily="18" charset="0"/>
            </a:rPr>
            <a:t> </a:t>
          </a:r>
        </a:p>
      </dgm:t>
    </dgm:pt>
    <dgm:pt modelId="{490F6C60-2C32-4D22-B011-AD7BC09E5D6B}" type="parTrans" cxnId="{2C06A096-970E-4E7D-8B67-0F5EF62097BB}">
      <dgm:prSet/>
      <dgm:spPr/>
      <dgm:t>
        <a:bodyPr/>
        <a:lstStyle/>
        <a:p>
          <a:endParaRPr lang="en-US"/>
        </a:p>
      </dgm:t>
    </dgm:pt>
    <dgm:pt modelId="{925F74ED-24B7-4C88-BD72-132D39899694}" type="sibTrans" cxnId="{2C06A096-970E-4E7D-8B67-0F5EF62097BB}">
      <dgm:prSet/>
      <dgm:spPr/>
      <dgm:t>
        <a:bodyPr/>
        <a:lstStyle/>
        <a:p>
          <a:endParaRPr lang="en-US"/>
        </a:p>
      </dgm:t>
    </dgm:pt>
    <dgm:pt modelId="{CAB092D6-6229-404B-9920-16795CDB708D}">
      <dgm:prSet phldrT="[Text]" custT="1"/>
      <dgm:spPr/>
      <dgm:t>
        <a:bodyPr/>
        <a:lstStyle/>
        <a:p>
          <a:pPr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hợp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hệ</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hành</a:t>
          </a:r>
          <a:r>
            <a:rPr lang="en-US" sz="2200" dirty="0">
              <a:latin typeface="Times New Roman" panose="02020603050405020304" pitchFamily="18" charset="0"/>
              <a:cs typeface="Times New Roman" panose="02020603050405020304" pitchFamily="18" charset="0"/>
            </a:rPr>
            <a:t> di </a:t>
          </a:r>
          <a:r>
            <a:rPr lang="en-US" sz="2200" dirty="0" err="1">
              <a:latin typeface="Times New Roman" panose="02020603050405020304" pitchFamily="18" charset="0"/>
              <a:cs typeface="Times New Roman" panose="02020603050405020304" pitchFamily="18" charset="0"/>
            </a:rPr>
            <a:t>dộng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web</a:t>
          </a:r>
        </a:p>
      </dgm:t>
    </dgm:pt>
    <dgm:pt modelId="{CCC35203-6AEE-4F5F-BB90-2E753C001CB8}" type="parTrans" cxnId="{41140A47-1CC9-4BD6-984E-7D3803595CCE}">
      <dgm:prSet/>
      <dgm:spPr/>
      <dgm:t>
        <a:bodyPr/>
        <a:lstStyle/>
        <a:p>
          <a:endParaRPr lang="en-US"/>
        </a:p>
      </dgm:t>
    </dgm:pt>
    <dgm:pt modelId="{51AEA213-6D51-4C01-88D9-7885EBD023AF}" type="sibTrans" cxnId="{41140A47-1CC9-4BD6-984E-7D3803595CCE}">
      <dgm:prSet/>
      <dgm:spPr/>
      <dgm:t>
        <a:bodyPr/>
        <a:lstStyle/>
        <a:p>
          <a:endParaRPr lang="en-US"/>
        </a:p>
      </dgm:t>
    </dgm:pt>
    <dgm:pt modelId="{AB66F6C8-1844-440D-AC26-D862A7C7FAF3}">
      <dgm:prSet phldrT="[Text]" custT="1"/>
      <dgm:spPr/>
      <dgm:t>
        <a:bodyPr/>
        <a:lstStyle/>
        <a:p>
          <a:pPr algn="just">
            <a:buFont typeface="Arial" panose="020B0604020202020204" pitchFamily="34" charset="0"/>
            <a:buChar char="•"/>
          </a:pPr>
          <a:r>
            <a:rPr lang="it-IT" sz="2200" b="1" dirty="0">
              <a:latin typeface="Times New Roman" panose="02020603050405020304" pitchFamily="18" charset="0"/>
              <a:cs typeface="Times New Roman" panose="02020603050405020304" pitchFamily="18" charset="0"/>
            </a:rPr>
            <a:t>Siri (2011)</a:t>
          </a:r>
          <a:endParaRPr lang="en-US" sz="2200" dirty="0">
            <a:latin typeface="Times New Roman" panose="02020603050405020304" pitchFamily="18" charset="0"/>
            <a:cs typeface="Times New Roman" panose="02020603050405020304" pitchFamily="18" charset="0"/>
          </a:endParaRPr>
        </a:p>
      </dgm:t>
    </dgm:pt>
    <dgm:pt modelId="{FEFBFE35-565E-4EC4-B5E2-AC83FC7509C5}" type="parTrans" cxnId="{B77C3EB5-69A1-45CA-A3BC-CA2386BF3B95}">
      <dgm:prSet/>
      <dgm:spPr/>
      <dgm:t>
        <a:bodyPr/>
        <a:lstStyle/>
        <a:p>
          <a:endParaRPr lang="en-US"/>
        </a:p>
      </dgm:t>
    </dgm:pt>
    <dgm:pt modelId="{A95F86FF-F86D-4A08-BA97-0CD15DA9CA3D}" type="sibTrans" cxnId="{B77C3EB5-69A1-45CA-A3BC-CA2386BF3B95}">
      <dgm:prSet/>
      <dgm:spPr/>
      <dgm:t>
        <a:bodyPr/>
        <a:lstStyle/>
        <a:p>
          <a:endParaRPr lang="en-US"/>
        </a:p>
      </dgm:t>
    </dgm:pt>
    <dgm:pt modelId="{AC3BDA32-650F-47D3-AAD9-140D964B6B40}">
      <dgm:prSet phldrT="[Text]" custT="1"/>
      <dgm:spPr/>
      <dgm:t>
        <a:bodyPr/>
        <a:lstStyle/>
        <a:p>
          <a:pPr>
            <a:buNone/>
          </a:pPr>
          <a:r>
            <a:rPr lang="en-US" sz="2200" b="1" dirty="0">
              <a:latin typeface="Times New Roman" panose="02020603050405020304" pitchFamily="18" charset="0"/>
              <a:cs typeface="Times New Roman" panose="02020603050405020304" pitchFamily="18" charset="0"/>
            </a:rPr>
            <a:t>AI &amp; LLM Chatbot</a:t>
          </a:r>
        </a:p>
      </dgm:t>
    </dgm:pt>
    <dgm:pt modelId="{F32BA2C1-235E-4A8B-8F30-3E2147B808EF}" type="parTrans" cxnId="{30A35991-56D6-4472-965F-CA7F35C8B689}">
      <dgm:prSet/>
      <dgm:spPr/>
      <dgm:t>
        <a:bodyPr/>
        <a:lstStyle/>
        <a:p>
          <a:endParaRPr lang="en-US"/>
        </a:p>
      </dgm:t>
    </dgm:pt>
    <dgm:pt modelId="{1E0BC3D9-3596-45B3-871F-65019A75A43A}" type="sibTrans" cxnId="{30A35991-56D6-4472-965F-CA7F35C8B689}">
      <dgm:prSet/>
      <dgm:spPr/>
      <dgm:t>
        <a:bodyPr/>
        <a:lstStyle/>
        <a:p>
          <a:endParaRPr lang="en-US"/>
        </a:p>
      </dgm:t>
    </dgm:pt>
    <dgm:pt modelId="{54AEE0EA-2B8A-466C-B6A8-76BBBCA19D48}">
      <dgm:prSet phldrT="[Text]" custT="1"/>
      <dgm:spPr/>
      <dgm:t>
        <a:bodyPr/>
        <a:lstStyle/>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lớn</a:t>
          </a:r>
          <a:endParaRPr lang="en-US" sz="2200" dirty="0">
            <a:latin typeface="Times New Roman" panose="02020603050405020304" pitchFamily="18" charset="0"/>
            <a:cs typeface="Times New Roman" panose="02020603050405020304" pitchFamily="18" charset="0"/>
          </a:endParaRPr>
        </a:p>
      </dgm:t>
    </dgm:pt>
    <dgm:pt modelId="{560AD3C8-1B40-4C00-9D50-87CF8462C81D}" type="parTrans" cxnId="{6F12650E-ED7B-409E-851A-FB45A2A89711}">
      <dgm:prSet/>
      <dgm:spPr/>
      <dgm:t>
        <a:bodyPr/>
        <a:lstStyle/>
        <a:p>
          <a:endParaRPr lang="en-US"/>
        </a:p>
      </dgm:t>
    </dgm:pt>
    <dgm:pt modelId="{8EFA7019-A1A6-4985-AC39-52CA1A25C395}" type="sibTrans" cxnId="{6F12650E-ED7B-409E-851A-FB45A2A89711}">
      <dgm:prSet/>
      <dgm:spPr/>
      <dgm:t>
        <a:bodyPr/>
        <a:lstStyle/>
        <a:p>
          <a:endParaRPr lang="en-US"/>
        </a:p>
      </dgm:t>
    </dgm:pt>
    <dgm:pt modelId="{B7615C82-58CD-4D0C-847E-9183044A3738}">
      <dgm:prSet phldrT="[Text]" custT="1"/>
      <dgm:spPr/>
      <dgm:t>
        <a:bodyPr/>
        <a:lstStyle/>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nghệ</a:t>
          </a:r>
          <a:endParaRPr lang="en-US" sz="2200" dirty="0">
            <a:latin typeface="Times New Roman" panose="02020603050405020304" pitchFamily="18" charset="0"/>
            <a:cs typeface="Times New Roman" panose="02020603050405020304" pitchFamily="18" charset="0"/>
          </a:endParaRPr>
        </a:p>
      </dgm:t>
    </dgm:pt>
    <dgm:pt modelId="{D451B60C-302A-40D8-8558-EAAB0A9F015D}" type="parTrans" cxnId="{E0F5B0DD-6D2C-46DA-BBF9-7520F37730E7}">
      <dgm:prSet/>
      <dgm:spPr/>
      <dgm:t>
        <a:bodyPr/>
        <a:lstStyle/>
        <a:p>
          <a:endParaRPr lang="en-US"/>
        </a:p>
      </dgm:t>
    </dgm:pt>
    <dgm:pt modelId="{CF3EBB3C-14B7-4DDB-AB9F-07DA9C0F92A7}" type="sibTrans" cxnId="{E0F5B0DD-6D2C-46DA-BBF9-7520F37730E7}">
      <dgm:prSet/>
      <dgm:spPr/>
      <dgm:t>
        <a:bodyPr/>
        <a:lstStyle/>
        <a:p>
          <a:endParaRPr lang="en-US"/>
        </a:p>
      </dgm:t>
    </dgm:pt>
    <dgm:pt modelId="{E1678532-C50C-44C3-9007-FD837149DB63}">
      <dgm:prSet phldrT="[Text]" custT="1"/>
      <dgm:spPr/>
      <dgm:t>
        <a:bodyPr/>
        <a:lstStyle/>
        <a:p>
          <a:pPr algn="just"/>
          <a:r>
            <a:rPr lang="en-US" sz="2200" b="1" dirty="0">
              <a:latin typeface="Times New Roman" panose="02020603050405020304" pitchFamily="18" charset="0"/>
              <a:cs typeface="Times New Roman" panose="02020603050405020304" pitchFamily="18" charset="0"/>
            </a:rPr>
            <a:t>ALICE(1995)</a:t>
          </a:r>
          <a:endParaRPr lang="en-US" sz="2200" dirty="0">
            <a:latin typeface="Times New Roman" panose="02020603050405020304" pitchFamily="18" charset="0"/>
            <a:cs typeface="Times New Roman" panose="02020603050405020304" pitchFamily="18" charset="0"/>
          </a:endParaRPr>
        </a:p>
      </dgm:t>
    </dgm:pt>
    <dgm:pt modelId="{7C0D0124-71A4-45AE-978A-99BD8401E8A9}" type="parTrans" cxnId="{BC1392F1-9D22-4577-8BEC-7221BDA3FDCF}">
      <dgm:prSet/>
      <dgm:spPr/>
      <dgm:t>
        <a:bodyPr/>
        <a:lstStyle/>
        <a:p>
          <a:endParaRPr lang="en-US"/>
        </a:p>
      </dgm:t>
    </dgm:pt>
    <dgm:pt modelId="{E433D02D-31F6-48B8-839B-B9EC3CDE9EE5}" type="sibTrans" cxnId="{BC1392F1-9D22-4577-8BEC-7221BDA3FDCF}">
      <dgm:prSet/>
      <dgm:spPr/>
      <dgm:t>
        <a:bodyPr/>
        <a:lstStyle/>
        <a:p>
          <a:endParaRPr lang="en-US"/>
        </a:p>
      </dgm:t>
    </dgm:pt>
    <dgm:pt modelId="{B0D92345-8D81-4D68-810E-A2DEBAE8F632}">
      <dgm:prSet phldrT="[Text]" custT="1"/>
      <dgm:spPr/>
      <dgm:t>
        <a:bodyPr/>
        <a:lstStyle/>
        <a:p>
          <a:pPr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dung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sẵn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hỗ</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hỏi</a:t>
          </a:r>
          <a:endParaRPr lang="en-US" sz="2200" dirty="0">
            <a:latin typeface="Times New Roman" panose="02020603050405020304" pitchFamily="18" charset="0"/>
            <a:cs typeface="Times New Roman" panose="02020603050405020304" pitchFamily="18" charset="0"/>
          </a:endParaRPr>
        </a:p>
      </dgm:t>
    </dgm:pt>
    <dgm:pt modelId="{13D52FE5-0221-4C9D-B3C2-08F4EB04459B}" type="parTrans" cxnId="{4305007E-C06D-41FB-978F-38B35BEDB4BE}">
      <dgm:prSet/>
      <dgm:spPr/>
      <dgm:t>
        <a:bodyPr/>
        <a:lstStyle/>
        <a:p>
          <a:endParaRPr lang="en-US"/>
        </a:p>
      </dgm:t>
    </dgm:pt>
    <dgm:pt modelId="{F8B7D737-D89D-46E6-A3D7-2247CC5F8B93}" type="sibTrans" cxnId="{4305007E-C06D-41FB-978F-38B35BEDB4BE}">
      <dgm:prSet/>
      <dgm:spPr/>
      <dgm:t>
        <a:bodyPr/>
        <a:lstStyle/>
        <a:p>
          <a:endParaRPr lang="en-US"/>
        </a:p>
      </dgm:t>
    </dgm:pt>
    <dgm:pt modelId="{29111677-1787-4CA4-9631-BD707CB30EC0}">
      <dgm:prSet phldrT="[Text]" custT="1"/>
      <dgm:spPr/>
      <dgm:t>
        <a:body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ChatGPT (2022)</a:t>
          </a:r>
        </a:p>
      </dgm:t>
    </dgm:pt>
    <dgm:pt modelId="{F586E7F8-F488-4752-BF65-850B5F4B1FC3}" type="parTrans" cxnId="{28635FBB-CD96-4AEB-A3C9-2DBAF73555BB}">
      <dgm:prSet/>
      <dgm:spPr/>
      <dgm:t>
        <a:bodyPr/>
        <a:lstStyle/>
        <a:p>
          <a:endParaRPr lang="en-US"/>
        </a:p>
      </dgm:t>
    </dgm:pt>
    <dgm:pt modelId="{D0F66EA8-A9E3-4E5C-ACE5-56996A644F97}" type="sibTrans" cxnId="{28635FBB-CD96-4AEB-A3C9-2DBAF73555BB}">
      <dgm:prSet/>
      <dgm:spPr/>
      <dgm:t>
        <a:bodyPr/>
        <a:lstStyle/>
        <a:p>
          <a:endParaRPr lang="en-US"/>
        </a:p>
      </dgm:t>
    </dgm:pt>
    <dgm:pt modelId="{80AA70B9-0F1C-4ED0-8761-761D7805FFB1}">
      <dgm:prSet phldrT="[Text]" custT="1"/>
      <dgm:spPr/>
      <dgm:t>
        <a:bodyPr/>
        <a:lstStyle/>
        <a:p>
          <a:pPr algn="just"/>
          <a:r>
            <a:rPr lang="en-US" sz="2200" b="1" dirty="0" err="1">
              <a:latin typeface="Times New Roman" panose="02020603050405020304" pitchFamily="18" charset="0"/>
              <a:cs typeface="Times New Roman" panose="02020603050405020304" pitchFamily="18" charset="0"/>
            </a:rPr>
            <a:t>SmarterChild</a:t>
          </a:r>
          <a:r>
            <a:rPr lang="en-US" sz="2200" b="1" dirty="0">
              <a:latin typeface="Times New Roman" panose="02020603050405020304" pitchFamily="18" charset="0"/>
              <a:cs typeface="Times New Roman" panose="02020603050405020304" pitchFamily="18" charset="0"/>
            </a:rPr>
            <a:t>(2021)</a:t>
          </a:r>
          <a:endParaRPr lang="en-US" sz="2200" dirty="0">
            <a:latin typeface="Times New Roman" panose="02020603050405020304" pitchFamily="18" charset="0"/>
            <a:cs typeface="Times New Roman" panose="02020603050405020304" pitchFamily="18" charset="0"/>
          </a:endParaRPr>
        </a:p>
      </dgm:t>
    </dgm:pt>
    <dgm:pt modelId="{C2DA898A-CF84-4034-A376-FEA2A25F3BD7}" type="parTrans" cxnId="{53792018-42E5-438F-ACB8-23936ABBB2C8}">
      <dgm:prSet/>
      <dgm:spPr/>
      <dgm:t>
        <a:bodyPr/>
        <a:lstStyle/>
        <a:p>
          <a:endParaRPr lang="en-US"/>
        </a:p>
      </dgm:t>
    </dgm:pt>
    <dgm:pt modelId="{9907FEB8-EB4B-4C47-AC6C-0A97C653CA5A}" type="sibTrans" cxnId="{53792018-42E5-438F-ACB8-23936ABBB2C8}">
      <dgm:prSet/>
      <dgm:spPr/>
      <dgm:t>
        <a:bodyPr/>
        <a:lstStyle/>
        <a:p>
          <a:endParaRPr lang="en-US"/>
        </a:p>
      </dgm:t>
    </dgm:pt>
    <dgm:pt modelId="{8FFDE0FB-D0C0-49FA-A3B5-0A74D62A35E8}">
      <dgm:prSet phldrT="[Text]" custT="1"/>
      <dgm:spPr/>
      <dgm:t>
        <a:bodyPr/>
        <a:lstStyle/>
        <a:p>
          <a:pPr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PARRY (1972)</a:t>
          </a:r>
          <a:endParaRPr lang="en-US" sz="2200" dirty="0">
            <a:latin typeface="Times New Roman" panose="02020603050405020304" pitchFamily="18" charset="0"/>
            <a:cs typeface="Times New Roman" panose="02020603050405020304" pitchFamily="18" charset="0"/>
          </a:endParaRPr>
        </a:p>
      </dgm:t>
    </dgm:pt>
    <dgm:pt modelId="{C2ED0442-C9AF-4B72-B9A1-33ABDAEA919C}" type="parTrans" cxnId="{FE8A16EF-0CC3-4C44-8B32-7333B9A10367}">
      <dgm:prSet/>
      <dgm:spPr/>
      <dgm:t>
        <a:bodyPr/>
        <a:lstStyle/>
        <a:p>
          <a:endParaRPr lang="en-US"/>
        </a:p>
      </dgm:t>
    </dgm:pt>
    <dgm:pt modelId="{F214A73A-3827-4745-9E64-3041E1B22AA6}" type="sibTrans" cxnId="{FE8A16EF-0CC3-4C44-8B32-7333B9A10367}">
      <dgm:prSet/>
      <dgm:spPr/>
      <dgm:t>
        <a:bodyPr/>
        <a:lstStyle/>
        <a:p>
          <a:endParaRPr lang="en-US"/>
        </a:p>
      </dgm:t>
    </dgm:pt>
    <dgm:pt modelId="{EA1D700E-3F0C-4B75-8E81-28BE5B984150}">
      <dgm:prSet phldrT="[Text]" custT="1"/>
      <dgm:spPr/>
      <dgm:t>
        <a:bodyPr/>
        <a:lstStyle/>
        <a:p>
          <a:pPr algn="just">
            <a:buFont typeface="Arial" panose="020B0604020202020204" pitchFamily="34" charset="0"/>
            <a:buChar char="•"/>
          </a:pPr>
          <a:r>
            <a:rPr lang="it-IT" sz="2200" b="1" dirty="0">
              <a:latin typeface="Times New Roman" panose="02020603050405020304" pitchFamily="18" charset="0"/>
              <a:cs typeface="Times New Roman" panose="02020603050405020304" pitchFamily="18" charset="0"/>
            </a:rPr>
            <a:t>Alexa (2014)</a:t>
          </a:r>
          <a:endParaRPr lang="en-US" sz="2200" dirty="0">
            <a:latin typeface="Times New Roman" panose="02020603050405020304" pitchFamily="18" charset="0"/>
            <a:cs typeface="Times New Roman" panose="02020603050405020304" pitchFamily="18" charset="0"/>
          </a:endParaRPr>
        </a:p>
      </dgm:t>
    </dgm:pt>
    <dgm:pt modelId="{001F56E3-E3BA-4F4B-937E-937A05DAEA63}" type="parTrans" cxnId="{6C490CFC-D6D0-4AF8-965E-CAB6D4874CD4}">
      <dgm:prSet/>
      <dgm:spPr/>
      <dgm:t>
        <a:bodyPr/>
        <a:lstStyle/>
        <a:p>
          <a:endParaRPr lang="en-US"/>
        </a:p>
      </dgm:t>
    </dgm:pt>
    <dgm:pt modelId="{40AB7FAC-725B-4BD2-B38D-2B3876EE5B51}" type="sibTrans" cxnId="{6C490CFC-D6D0-4AF8-965E-CAB6D4874CD4}">
      <dgm:prSet/>
      <dgm:spPr/>
      <dgm:t>
        <a:bodyPr/>
        <a:lstStyle/>
        <a:p>
          <a:endParaRPr lang="en-US"/>
        </a:p>
      </dgm:t>
    </dgm:pt>
    <dgm:pt modelId="{DAC1C2A2-423C-4FFB-A4EB-B7454C907E7F}">
      <dgm:prSet phldrT="[Text]" custT="1"/>
      <dgm:spPr/>
      <dgm:t>
        <a:bodyPr/>
        <a:lstStyle/>
        <a:p>
          <a:pPr algn="just">
            <a:buFont typeface="Arial" panose="020B0604020202020204" pitchFamily="34" charset="0"/>
            <a:buChar char="•"/>
          </a:pPr>
          <a:r>
            <a:rPr lang="it-IT" sz="2200" b="1" dirty="0">
              <a:latin typeface="Times New Roman" panose="02020603050405020304" pitchFamily="18" charset="0"/>
              <a:cs typeface="Times New Roman" panose="02020603050405020304" pitchFamily="18" charset="0"/>
            </a:rPr>
            <a:t>Cortana (2014)</a:t>
          </a:r>
          <a:endParaRPr lang="en-US" sz="2200" dirty="0">
            <a:latin typeface="Times New Roman" panose="02020603050405020304" pitchFamily="18" charset="0"/>
            <a:cs typeface="Times New Roman" panose="02020603050405020304" pitchFamily="18" charset="0"/>
          </a:endParaRPr>
        </a:p>
      </dgm:t>
    </dgm:pt>
    <dgm:pt modelId="{092F5CCC-58A6-4D14-9B4B-5AA91C17F604}" type="parTrans" cxnId="{FCC766CB-CB09-43F1-89BD-F84FDCDCDE85}">
      <dgm:prSet/>
      <dgm:spPr/>
      <dgm:t>
        <a:bodyPr/>
        <a:lstStyle/>
        <a:p>
          <a:endParaRPr lang="en-US"/>
        </a:p>
      </dgm:t>
    </dgm:pt>
    <dgm:pt modelId="{D9982F69-AF4A-4706-987A-AF0E0811A1A7}" type="sibTrans" cxnId="{FCC766CB-CB09-43F1-89BD-F84FDCDCDE85}">
      <dgm:prSet/>
      <dgm:spPr/>
      <dgm:t>
        <a:bodyPr/>
        <a:lstStyle/>
        <a:p>
          <a:endParaRPr lang="en-US"/>
        </a:p>
      </dgm:t>
    </dgm:pt>
    <dgm:pt modelId="{119B14F2-5FA1-45AB-A5DC-AC07E9861F2D}">
      <dgm:prSet phldrT="[Text]" custT="1"/>
      <dgm:spPr/>
      <dgm:t>
        <a:bodyPr/>
        <a:lstStyle/>
        <a:p>
          <a:pPr algn="just">
            <a:buFont typeface="Arial" panose="020B0604020202020204" pitchFamily="34" charset="0"/>
            <a:buChar char="•"/>
          </a:pPr>
          <a:r>
            <a:rPr lang="it-IT" sz="2200" b="1" dirty="0">
              <a:latin typeface="Times New Roman" panose="02020603050405020304" pitchFamily="18" charset="0"/>
              <a:cs typeface="Times New Roman" panose="02020603050405020304" pitchFamily="18" charset="0"/>
            </a:rPr>
            <a:t>Google Assistant (2016)</a:t>
          </a:r>
          <a:endParaRPr lang="en-US" sz="2200" dirty="0">
            <a:latin typeface="Times New Roman" panose="02020603050405020304" pitchFamily="18" charset="0"/>
            <a:cs typeface="Times New Roman" panose="02020603050405020304" pitchFamily="18" charset="0"/>
          </a:endParaRPr>
        </a:p>
      </dgm:t>
    </dgm:pt>
    <dgm:pt modelId="{EFC719D0-F371-4F06-902B-8B6769EBFFF6}" type="parTrans" cxnId="{1E06D67C-E980-40D1-ACE4-FB8BFFEE7326}">
      <dgm:prSet/>
      <dgm:spPr/>
      <dgm:t>
        <a:bodyPr/>
        <a:lstStyle/>
        <a:p>
          <a:endParaRPr lang="en-US"/>
        </a:p>
      </dgm:t>
    </dgm:pt>
    <dgm:pt modelId="{1D61D507-E2CD-4F60-AD78-ACEA86513ADE}" type="sibTrans" cxnId="{1E06D67C-E980-40D1-ACE4-FB8BFFEE7326}">
      <dgm:prSet/>
      <dgm:spPr/>
      <dgm:t>
        <a:bodyPr/>
        <a:lstStyle/>
        <a:p>
          <a:endParaRPr lang="en-US"/>
        </a:p>
      </dgm:t>
    </dgm:pt>
    <dgm:pt modelId="{0DB7C2CC-0F69-4F9E-B2B5-B784362B09B4}">
      <dgm:prSet phldrT="[Text]" custT="1"/>
      <dgm:spPr/>
      <dgm:t>
        <a:bodyPr/>
        <a:lstStyle/>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dgm:t>
    </dgm:pt>
    <dgm:pt modelId="{D2BBD8A1-1F34-4B09-8546-9446C4F6D1E6}" type="parTrans" cxnId="{4086552D-D451-4DA2-A3F7-AE8EE8DE2FA2}">
      <dgm:prSet/>
      <dgm:spPr/>
      <dgm:t>
        <a:bodyPr/>
        <a:lstStyle/>
        <a:p>
          <a:endParaRPr lang="en-US"/>
        </a:p>
      </dgm:t>
    </dgm:pt>
    <dgm:pt modelId="{BE657464-FC1B-4D15-909B-FA8E43E739E8}" type="sibTrans" cxnId="{4086552D-D451-4DA2-A3F7-AE8EE8DE2FA2}">
      <dgm:prSet/>
      <dgm:spPr/>
      <dgm:t>
        <a:bodyPr/>
        <a:lstStyle/>
        <a:p>
          <a:endParaRPr lang="en-US"/>
        </a:p>
      </dgm:t>
    </dgm:pt>
    <dgm:pt modelId="{A98875C6-133B-4112-937E-37B32F7484D5}">
      <dgm:prSet phldrT="[Text]" custT="1"/>
      <dgm:spPr/>
      <dgm:t>
        <a:body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Gemini (2023)</a:t>
          </a:r>
        </a:p>
      </dgm:t>
    </dgm:pt>
    <dgm:pt modelId="{78C5EE86-0709-4204-A197-8C11A2168667}" type="parTrans" cxnId="{E0EF41E0-866D-4064-BBE3-8AF9817BB7D8}">
      <dgm:prSet/>
      <dgm:spPr/>
      <dgm:t>
        <a:bodyPr/>
        <a:lstStyle/>
        <a:p>
          <a:endParaRPr lang="en-US"/>
        </a:p>
      </dgm:t>
    </dgm:pt>
    <dgm:pt modelId="{CF91B293-CED2-47F7-9818-E73C85055550}" type="sibTrans" cxnId="{E0EF41E0-866D-4064-BBE3-8AF9817BB7D8}">
      <dgm:prSet/>
      <dgm:spPr/>
      <dgm:t>
        <a:bodyPr/>
        <a:lstStyle/>
        <a:p>
          <a:endParaRPr lang="en-US"/>
        </a:p>
      </dgm:t>
    </dgm:pt>
    <dgm:pt modelId="{890BCA3C-4104-4608-B533-DBBEE1D42AF8}">
      <dgm:prSet phldrT="[Text]" custT="1"/>
      <dgm:spPr/>
      <dgm:t>
        <a:bodyPr/>
        <a:lstStyle/>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dgm:t>
    </dgm:pt>
    <dgm:pt modelId="{DAB35739-AC9B-49B5-9F3C-AB3D9C300E18}" type="parTrans" cxnId="{5B32B5BA-D66C-4A20-B511-60B53DA4AFA5}">
      <dgm:prSet/>
      <dgm:spPr/>
      <dgm:t>
        <a:bodyPr/>
        <a:lstStyle/>
        <a:p>
          <a:endParaRPr lang="en-US"/>
        </a:p>
      </dgm:t>
    </dgm:pt>
    <dgm:pt modelId="{1EC77E18-2783-44B6-8274-319E58592B95}" type="sibTrans" cxnId="{5B32B5BA-D66C-4A20-B511-60B53DA4AFA5}">
      <dgm:prSet/>
      <dgm:spPr/>
      <dgm:t>
        <a:bodyPr/>
        <a:lstStyle/>
        <a:p>
          <a:endParaRPr lang="en-US"/>
        </a:p>
      </dgm:t>
    </dgm:pt>
    <dgm:pt modelId="{3CA5D8D8-F7ED-417F-9437-57F9D47B2F5A}">
      <dgm:prSet phldrT="[Text]" custT="1"/>
      <dgm:spPr/>
      <dgm:t>
        <a:bodyPr/>
        <a:lstStyle/>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Llama (2023)</a:t>
          </a:r>
        </a:p>
      </dgm:t>
    </dgm:pt>
    <dgm:pt modelId="{46959FDD-C1B6-4CD8-B519-ACE23EF4E0D2}" type="parTrans" cxnId="{73DEF903-C951-4354-BFFF-FF458D8FABB2}">
      <dgm:prSet/>
      <dgm:spPr/>
      <dgm:t>
        <a:bodyPr/>
        <a:lstStyle/>
        <a:p>
          <a:endParaRPr lang="en-US"/>
        </a:p>
      </dgm:t>
    </dgm:pt>
    <dgm:pt modelId="{D3B9E0A9-2182-4135-B6A7-11A2D5E6BB36}" type="sibTrans" cxnId="{73DEF903-C951-4354-BFFF-FF458D8FABB2}">
      <dgm:prSet/>
      <dgm:spPr/>
      <dgm:t>
        <a:bodyPr/>
        <a:lstStyle/>
        <a:p>
          <a:endParaRPr lang="en-US"/>
        </a:p>
      </dgm:t>
    </dgm:pt>
    <dgm:pt modelId="{AF7FDB23-57EE-41B8-8FE6-B5731D67ACE5}" type="pres">
      <dgm:prSet presAssocID="{EE084FAE-4B80-4020-83AD-FDF161E8050A}" presName="CompostProcess" presStyleCnt="0">
        <dgm:presLayoutVars>
          <dgm:dir/>
          <dgm:resizeHandles val="exact"/>
        </dgm:presLayoutVars>
      </dgm:prSet>
      <dgm:spPr/>
    </dgm:pt>
    <dgm:pt modelId="{ECF28428-7084-484B-A52C-B1A1E0569192}" type="pres">
      <dgm:prSet presAssocID="{EE084FAE-4B80-4020-83AD-FDF161E8050A}" presName="arrow" presStyleLbl="bgShp" presStyleIdx="0" presStyleCnt="1"/>
      <dgm:spPr/>
    </dgm:pt>
    <dgm:pt modelId="{1C979E94-39EE-4092-9C14-E6D48A4569B7}" type="pres">
      <dgm:prSet presAssocID="{EE084FAE-4B80-4020-83AD-FDF161E8050A}" presName="linearProcess" presStyleCnt="0"/>
      <dgm:spPr/>
    </dgm:pt>
    <dgm:pt modelId="{996D7F58-350C-4837-AEA6-7EB46C2FF050}" type="pres">
      <dgm:prSet presAssocID="{F57A86E8-1A21-49E0-A932-96E513E27D85}" presName="textNode" presStyleLbl="node1" presStyleIdx="0" presStyleCnt="4" custScaleX="99806" custScaleY="118108">
        <dgm:presLayoutVars>
          <dgm:bulletEnabled val="1"/>
        </dgm:presLayoutVars>
      </dgm:prSet>
      <dgm:spPr/>
    </dgm:pt>
    <dgm:pt modelId="{9A961A0C-92AE-47C4-907B-E16921CC3A7F}" type="pres">
      <dgm:prSet presAssocID="{92128A7A-4B57-48B9-A548-40785B8F1B7A}" presName="sibTrans" presStyleCnt="0"/>
      <dgm:spPr/>
    </dgm:pt>
    <dgm:pt modelId="{856FE270-96C9-4F43-BC9A-18A252E38ED2}" type="pres">
      <dgm:prSet presAssocID="{DBD92D3F-B2EC-4A59-B1B5-3FDC57D8FC5A}" presName="textNode" presStyleLbl="node1" presStyleIdx="1" presStyleCnt="4" custScaleX="98378" custScaleY="118108">
        <dgm:presLayoutVars>
          <dgm:bulletEnabled val="1"/>
        </dgm:presLayoutVars>
      </dgm:prSet>
      <dgm:spPr/>
    </dgm:pt>
    <dgm:pt modelId="{2FFCA5D5-5180-4641-B0E8-9D37924C8AE3}" type="pres">
      <dgm:prSet presAssocID="{0540CC14-D7BD-44E7-91E6-B7FEE580CE01}" presName="sibTrans" presStyleCnt="0"/>
      <dgm:spPr/>
    </dgm:pt>
    <dgm:pt modelId="{84EAF3C7-89F7-40A9-AAE3-4726E6268DBE}" type="pres">
      <dgm:prSet presAssocID="{7996C220-9682-431D-BCCF-4E284FFD3DFF}" presName="textNode" presStyleLbl="node1" presStyleIdx="2" presStyleCnt="4" custScaleX="105416" custScaleY="118108">
        <dgm:presLayoutVars>
          <dgm:bulletEnabled val="1"/>
        </dgm:presLayoutVars>
      </dgm:prSet>
      <dgm:spPr/>
    </dgm:pt>
    <dgm:pt modelId="{5C509893-D3AE-4AA1-878A-7972E56C755A}" type="pres">
      <dgm:prSet presAssocID="{B3949F4C-B147-47DC-BDAD-C4891B0E27B5}" presName="sibTrans" presStyleCnt="0"/>
      <dgm:spPr/>
    </dgm:pt>
    <dgm:pt modelId="{72903B68-F91D-4EC3-91E6-947A03BDBAF1}" type="pres">
      <dgm:prSet presAssocID="{AC3BDA32-650F-47D3-AAD9-140D964B6B40}" presName="textNode" presStyleLbl="node1" presStyleIdx="3" presStyleCnt="4" custScaleY="118108">
        <dgm:presLayoutVars>
          <dgm:bulletEnabled val="1"/>
        </dgm:presLayoutVars>
      </dgm:prSet>
      <dgm:spPr/>
    </dgm:pt>
  </dgm:ptLst>
  <dgm:cxnLst>
    <dgm:cxn modelId="{73DEF903-C951-4354-BFFF-FF458D8FABB2}" srcId="{AC3BDA32-650F-47D3-AAD9-140D964B6B40}" destId="{3CA5D8D8-F7ED-417F-9437-57F9D47B2F5A}" srcOrd="4" destOrd="0" parTransId="{46959FDD-C1B6-4CD8-B519-ACE23EF4E0D2}" sibTransId="{D3B9E0A9-2182-4135-B6A7-11A2D5E6BB36}"/>
    <dgm:cxn modelId="{6F12650E-ED7B-409E-851A-FB45A2A89711}" srcId="{AC3BDA32-650F-47D3-AAD9-140D964B6B40}" destId="{54AEE0EA-2B8A-466C-B6A8-76BBBCA19D48}" srcOrd="1" destOrd="0" parTransId="{560AD3C8-1B40-4C00-9D50-87CF8462C81D}" sibTransId="{8EFA7019-A1A6-4985-AC39-52CA1A25C395}"/>
    <dgm:cxn modelId="{FDA58C0E-3AA5-4598-97EE-880B9C2797A7}" type="presOf" srcId="{80AA70B9-0F1C-4ED0-8761-761D7805FFB1}" destId="{856FE270-96C9-4F43-BC9A-18A252E38ED2}" srcOrd="0" destOrd="3" presId="urn:microsoft.com/office/officeart/2005/8/layout/hProcess9"/>
    <dgm:cxn modelId="{1355F010-155E-43F9-9603-440900CE7535}" type="presOf" srcId="{54AEE0EA-2B8A-466C-B6A8-76BBBCA19D48}" destId="{72903B68-F91D-4EC3-91E6-947A03BDBAF1}" srcOrd="0" destOrd="2" presId="urn:microsoft.com/office/officeart/2005/8/layout/hProcess9"/>
    <dgm:cxn modelId="{569E1411-3231-4402-8FD0-37AFC62D3234}" type="presOf" srcId="{AB66F6C8-1844-440D-AC26-D862A7C7FAF3}" destId="{84EAF3C7-89F7-40A9-AAE3-4726E6268DBE}" srcOrd="0" destOrd="3" presId="urn:microsoft.com/office/officeart/2005/8/layout/hProcess9"/>
    <dgm:cxn modelId="{53792018-42E5-438F-ACB8-23936ABBB2C8}" srcId="{DBD92D3F-B2EC-4A59-B1B5-3FDC57D8FC5A}" destId="{80AA70B9-0F1C-4ED0-8761-761D7805FFB1}" srcOrd="2" destOrd="0" parTransId="{C2DA898A-CF84-4034-A376-FEA2A25F3BD7}" sibTransId="{9907FEB8-EB4B-4C47-AC6C-0A97C653CA5A}"/>
    <dgm:cxn modelId="{69E8A720-E462-4C43-9500-7AC8019E354A}" type="presOf" srcId="{CAB092D6-6229-404B-9920-16795CDB708D}" destId="{84EAF3C7-89F7-40A9-AAE3-4726E6268DBE}" srcOrd="0" destOrd="2" presId="urn:microsoft.com/office/officeart/2005/8/layout/hProcess9"/>
    <dgm:cxn modelId="{C240092D-AEFA-439E-A121-BF2E481964DB}" type="presOf" srcId="{29111677-1787-4CA4-9631-BD707CB30EC0}" destId="{72903B68-F91D-4EC3-91E6-947A03BDBAF1}" srcOrd="0" destOrd="3" presId="urn:microsoft.com/office/officeart/2005/8/layout/hProcess9"/>
    <dgm:cxn modelId="{4086552D-D451-4DA2-A3F7-AE8EE8DE2FA2}" srcId="{AC3BDA32-650F-47D3-AAD9-140D964B6B40}" destId="{0DB7C2CC-0F69-4F9E-B2B5-B784362B09B4}" srcOrd="6" destOrd="0" parTransId="{D2BBD8A1-1F34-4B09-8546-9446C4F6D1E6}" sibTransId="{BE657464-FC1B-4D15-909B-FA8E43E739E8}"/>
    <dgm:cxn modelId="{2AF49F2F-2A52-4024-9F52-1BD1258936E3}" type="presOf" srcId="{DD6E81FA-65B7-4145-99D5-D1569AF1A198}" destId="{84EAF3C7-89F7-40A9-AAE3-4726E6268DBE}" srcOrd="0" destOrd="1" presId="urn:microsoft.com/office/officeart/2005/8/layout/hProcess9"/>
    <dgm:cxn modelId="{6C15113A-FF85-44FA-BB5B-B81B70E40759}" type="presOf" srcId="{B7615C82-58CD-4D0C-847E-9183044A3738}" destId="{72903B68-F91D-4EC3-91E6-947A03BDBAF1}" srcOrd="0" destOrd="1" presId="urn:microsoft.com/office/officeart/2005/8/layout/hProcess9"/>
    <dgm:cxn modelId="{AD2D8F3D-806A-4374-8B55-8039A4A87DA5}" type="presOf" srcId="{B0D92345-8D81-4D68-810E-A2DEBAE8F632}" destId="{996D7F58-350C-4837-AEA6-7EB46C2FF050}" srcOrd="0" destOrd="1" presId="urn:microsoft.com/office/officeart/2005/8/layout/hProcess9"/>
    <dgm:cxn modelId="{B63D473E-87C1-4749-907C-C05C66C55514}" type="presOf" srcId="{890BCA3C-4104-4608-B533-DBBEE1D42AF8}" destId="{72903B68-F91D-4EC3-91E6-947A03BDBAF1}" srcOrd="0" destOrd="6" presId="urn:microsoft.com/office/officeart/2005/8/layout/hProcess9"/>
    <dgm:cxn modelId="{9AF50D3F-3B9E-4130-B527-E542BD372B77}" srcId="{DBD92D3F-B2EC-4A59-B1B5-3FDC57D8FC5A}" destId="{0E71A978-2154-4826-B771-8062207369D5}" srcOrd="0" destOrd="0" parTransId="{5AD7ED7A-0085-453F-91FB-966690F64962}" sibTransId="{0AECCE90-FB86-49EB-B089-1F9A3957F4E0}"/>
    <dgm:cxn modelId="{C7790342-EA89-45A2-99D3-3D3C3DCD6D57}" srcId="{EE084FAE-4B80-4020-83AD-FDF161E8050A}" destId="{F57A86E8-1A21-49E0-A932-96E513E27D85}" srcOrd="0" destOrd="0" parTransId="{7602ED7A-1E6B-4AFB-9165-C57B6DC3D8BE}" sibTransId="{92128A7A-4B57-48B9-A548-40785B8F1B7A}"/>
    <dgm:cxn modelId="{41140A47-1CC9-4BD6-984E-7D3803595CCE}" srcId="{7996C220-9682-431D-BCCF-4E284FFD3DFF}" destId="{CAB092D6-6229-404B-9920-16795CDB708D}" srcOrd="1" destOrd="0" parTransId="{CCC35203-6AEE-4F5F-BB90-2E753C001CB8}" sibTransId="{51AEA213-6D51-4C01-88D9-7885EBD023AF}"/>
    <dgm:cxn modelId="{3DA39269-A0F8-4764-89A1-EAD8CB0D8E28}" srcId="{F57A86E8-1A21-49E0-A932-96E513E27D85}" destId="{FA9DD069-5DEB-4996-BC51-BE72671094F2}" srcOrd="1" destOrd="0" parTransId="{C615FCD5-5171-43A5-A559-6519F4169729}" sibTransId="{3733573F-82D7-46D3-B9AD-22F1FF268B6E}"/>
    <dgm:cxn modelId="{A7A5E44C-277C-42DC-AD00-0E32081A9727}" type="presOf" srcId="{0E71A978-2154-4826-B771-8062207369D5}" destId="{856FE270-96C9-4F43-BC9A-18A252E38ED2}" srcOrd="0" destOrd="1" presId="urn:microsoft.com/office/officeart/2005/8/layout/hProcess9"/>
    <dgm:cxn modelId="{EE525453-2964-4474-AD00-B45A113C67B5}" type="presOf" srcId="{0DB7C2CC-0F69-4F9E-B2B5-B784362B09B4}" destId="{72903B68-F91D-4EC3-91E6-947A03BDBAF1}" srcOrd="0" destOrd="7" presId="urn:microsoft.com/office/officeart/2005/8/layout/hProcess9"/>
    <dgm:cxn modelId="{C941BB73-015C-44F9-B591-37A4145536E1}" type="presOf" srcId="{AC3BDA32-650F-47D3-AAD9-140D964B6B40}" destId="{72903B68-F91D-4EC3-91E6-947A03BDBAF1}" srcOrd="0" destOrd="0" presId="urn:microsoft.com/office/officeart/2005/8/layout/hProcess9"/>
    <dgm:cxn modelId="{2E3A8C75-9973-4118-A29D-4B11D68F55EF}" type="presOf" srcId="{F57A86E8-1A21-49E0-A932-96E513E27D85}" destId="{996D7F58-350C-4837-AEA6-7EB46C2FF050}" srcOrd="0" destOrd="0" presId="urn:microsoft.com/office/officeart/2005/8/layout/hProcess9"/>
    <dgm:cxn modelId="{71C7AE57-31A8-4215-A237-FB2AA01A04B3}" type="presOf" srcId="{FA9DD069-5DEB-4996-BC51-BE72671094F2}" destId="{996D7F58-350C-4837-AEA6-7EB46C2FF050}" srcOrd="0" destOrd="2" presId="urn:microsoft.com/office/officeart/2005/8/layout/hProcess9"/>
    <dgm:cxn modelId="{1E06D67C-E980-40D1-ACE4-FB8BFFEE7326}" srcId="{7996C220-9682-431D-BCCF-4E284FFD3DFF}" destId="{119B14F2-5FA1-45AB-A5DC-AC07E9861F2D}" srcOrd="5" destOrd="0" parTransId="{EFC719D0-F371-4F06-902B-8B6769EBFFF6}" sibTransId="{1D61D507-E2CD-4F60-AD78-ACEA86513ADE}"/>
    <dgm:cxn modelId="{4305007E-C06D-41FB-978F-38B35BEDB4BE}" srcId="{F57A86E8-1A21-49E0-A932-96E513E27D85}" destId="{B0D92345-8D81-4D68-810E-A2DEBAE8F632}" srcOrd="0" destOrd="0" parTransId="{13D52FE5-0221-4C9D-B3C2-08F4EB04459B}" sibTransId="{F8B7D737-D89D-46E6-A3D7-2247CC5F8B93}"/>
    <dgm:cxn modelId="{EFDE2E91-3C3D-4BB4-A98C-DB7F689F8283}" type="presOf" srcId="{7996C220-9682-431D-BCCF-4E284FFD3DFF}" destId="{84EAF3C7-89F7-40A9-AAE3-4726E6268DBE}" srcOrd="0" destOrd="0" presId="urn:microsoft.com/office/officeart/2005/8/layout/hProcess9"/>
    <dgm:cxn modelId="{30A35991-56D6-4472-965F-CA7F35C8B689}" srcId="{EE084FAE-4B80-4020-83AD-FDF161E8050A}" destId="{AC3BDA32-650F-47D3-AAD9-140D964B6B40}" srcOrd="3" destOrd="0" parTransId="{F32BA2C1-235E-4A8B-8F30-3E2147B808EF}" sibTransId="{1E0BC3D9-3596-45B3-871F-65019A75A43A}"/>
    <dgm:cxn modelId="{CA368E91-5D27-4A51-8191-8E8BE391BBA3}" type="presOf" srcId="{EE084FAE-4B80-4020-83AD-FDF161E8050A}" destId="{AF7FDB23-57EE-41B8-8FE6-B5731D67ACE5}" srcOrd="0" destOrd="0" presId="urn:microsoft.com/office/officeart/2005/8/layout/hProcess9"/>
    <dgm:cxn modelId="{2C06A096-970E-4E7D-8B67-0F5EF62097BB}" srcId="{7996C220-9682-431D-BCCF-4E284FFD3DFF}" destId="{DD6E81FA-65B7-4145-99D5-D1569AF1A198}" srcOrd="0" destOrd="0" parTransId="{490F6C60-2C32-4D22-B011-AD7BC09E5D6B}" sibTransId="{925F74ED-24B7-4C88-BD72-132D39899694}"/>
    <dgm:cxn modelId="{C61846A1-9D83-42A0-BC10-3EE9652CA1CE}" type="presOf" srcId="{A98875C6-133B-4112-937E-37B32F7484D5}" destId="{72903B68-F91D-4EC3-91E6-947A03BDBAF1}" srcOrd="0" destOrd="4" presId="urn:microsoft.com/office/officeart/2005/8/layout/hProcess9"/>
    <dgm:cxn modelId="{84D5A9AF-1D83-4A30-B5A4-3109285A9F19}" type="presOf" srcId="{E1678532-C50C-44C3-9007-FD837149DB63}" destId="{856FE270-96C9-4F43-BC9A-18A252E38ED2}" srcOrd="0" destOrd="2" presId="urn:microsoft.com/office/officeart/2005/8/layout/hProcess9"/>
    <dgm:cxn modelId="{4B70EDB3-9BC8-430D-8BB1-6A31B42AFD14}" type="presOf" srcId="{8FFDE0FB-D0C0-49FA-A3B5-0A74D62A35E8}" destId="{996D7F58-350C-4837-AEA6-7EB46C2FF050}" srcOrd="0" destOrd="3" presId="urn:microsoft.com/office/officeart/2005/8/layout/hProcess9"/>
    <dgm:cxn modelId="{B77C3EB5-69A1-45CA-A3BC-CA2386BF3B95}" srcId="{7996C220-9682-431D-BCCF-4E284FFD3DFF}" destId="{AB66F6C8-1844-440D-AC26-D862A7C7FAF3}" srcOrd="2" destOrd="0" parTransId="{FEFBFE35-565E-4EC4-B5E2-AC83FC7509C5}" sibTransId="{A95F86FF-F86D-4A08-BA97-0CD15DA9CA3D}"/>
    <dgm:cxn modelId="{5B32B5BA-D66C-4A20-B511-60B53DA4AFA5}" srcId="{AC3BDA32-650F-47D3-AAD9-140D964B6B40}" destId="{890BCA3C-4104-4608-B533-DBBEE1D42AF8}" srcOrd="5" destOrd="0" parTransId="{DAB35739-AC9B-49B5-9F3C-AB3D9C300E18}" sibTransId="{1EC77E18-2783-44B6-8274-319E58592B95}"/>
    <dgm:cxn modelId="{28635FBB-CD96-4AEB-A3C9-2DBAF73555BB}" srcId="{AC3BDA32-650F-47D3-AAD9-140D964B6B40}" destId="{29111677-1787-4CA4-9631-BD707CB30EC0}" srcOrd="2" destOrd="0" parTransId="{F586E7F8-F488-4752-BF65-850B5F4B1FC3}" sibTransId="{D0F66EA8-A9E3-4E5C-ACE5-56996A644F97}"/>
    <dgm:cxn modelId="{A7144CBB-F581-4AC5-A547-55ED8EF0A383}" srcId="{EE084FAE-4B80-4020-83AD-FDF161E8050A}" destId="{DBD92D3F-B2EC-4A59-B1B5-3FDC57D8FC5A}" srcOrd="1" destOrd="0" parTransId="{3531876E-3732-4686-B2BE-BCC65CC2A890}" sibTransId="{0540CC14-D7BD-44E7-91E6-B7FEE580CE01}"/>
    <dgm:cxn modelId="{FCC766CB-CB09-43F1-89BD-F84FDCDCDE85}" srcId="{7996C220-9682-431D-BCCF-4E284FFD3DFF}" destId="{DAC1C2A2-423C-4FFB-A4EB-B7454C907E7F}" srcOrd="4" destOrd="0" parTransId="{092F5CCC-58A6-4D14-9B4B-5AA91C17F604}" sibTransId="{D9982F69-AF4A-4706-987A-AF0E0811A1A7}"/>
    <dgm:cxn modelId="{1B1373D6-EF6F-4998-A4B0-79FF83FEFC46}" type="presOf" srcId="{DBD92D3F-B2EC-4A59-B1B5-3FDC57D8FC5A}" destId="{856FE270-96C9-4F43-BC9A-18A252E38ED2}" srcOrd="0" destOrd="0" presId="urn:microsoft.com/office/officeart/2005/8/layout/hProcess9"/>
    <dgm:cxn modelId="{C5D0B3D8-0741-4789-82B8-BB7FB87256F9}" srcId="{EE084FAE-4B80-4020-83AD-FDF161E8050A}" destId="{7996C220-9682-431D-BCCF-4E284FFD3DFF}" srcOrd="2" destOrd="0" parTransId="{F6C53E1F-ACC8-476C-BB1F-16BD4CA8AE63}" sibTransId="{B3949F4C-B147-47DC-BDAD-C4891B0E27B5}"/>
    <dgm:cxn modelId="{E0F5B0DD-6D2C-46DA-BBF9-7520F37730E7}" srcId="{AC3BDA32-650F-47D3-AAD9-140D964B6B40}" destId="{B7615C82-58CD-4D0C-847E-9183044A3738}" srcOrd="0" destOrd="0" parTransId="{D451B60C-302A-40D8-8558-EAAB0A9F015D}" sibTransId="{CF3EBB3C-14B7-4DDB-AB9F-07DA9C0F92A7}"/>
    <dgm:cxn modelId="{E0EF41E0-866D-4064-BBE3-8AF9817BB7D8}" srcId="{AC3BDA32-650F-47D3-AAD9-140D964B6B40}" destId="{A98875C6-133B-4112-937E-37B32F7484D5}" srcOrd="3" destOrd="0" parTransId="{78C5EE86-0709-4204-A197-8C11A2168667}" sibTransId="{CF91B293-CED2-47F7-9818-E73C85055550}"/>
    <dgm:cxn modelId="{C8E47AE3-E1B6-4458-B0D2-423BB0AF3839}" type="presOf" srcId="{EA1D700E-3F0C-4B75-8E81-28BE5B984150}" destId="{84EAF3C7-89F7-40A9-AAE3-4726E6268DBE}" srcOrd="0" destOrd="4" presId="urn:microsoft.com/office/officeart/2005/8/layout/hProcess9"/>
    <dgm:cxn modelId="{A14F54EC-E790-4E4C-9F9F-B248D8B10864}" type="presOf" srcId="{3CA5D8D8-F7ED-417F-9437-57F9D47B2F5A}" destId="{72903B68-F91D-4EC3-91E6-947A03BDBAF1}" srcOrd="0" destOrd="5" presId="urn:microsoft.com/office/officeart/2005/8/layout/hProcess9"/>
    <dgm:cxn modelId="{FE8A16EF-0CC3-4C44-8B32-7333B9A10367}" srcId="{F57A86E8-1A21-49E0-A932-96E513E27D85}" destId="{8FFDE0FB-D0C0-49FA-A3B5-0A74D62A35E8}" srcOrd="2" destOrd="0" parTransId="{C2ED0442-C9AF-4B72-B9A1-33ABDAEA919C}" sibTransId="{F214A73A-3827-4745-9E64-3041E1B22AA6}"/>
    <dgm:cxn modelId="{BC1392F1-9D22-4577-8BEC-7221BDA3FDCF}" srcId="{DBD92D3F-B2EC-4A59-B1B5-3FDC57D8FC5A}" destId="{E1678532-C50C-44C3-9007-FD837149DB63}" srcOrd="1" destOrd="0" parTransId="{7C0D0124-71A4-45AE-978A-99BD8401E8A9}" sibTransId="{E433D02D-31F6-48B8-839B-B9EC3CDE9EE5}"/>
    <dgm:cxn modelId="{D332FBF7-58B2-4D12-A01A-4B59581566F9}" type="presOf" srcId="{DAC1C2A2-423C-4FFB-A4EB-B7454C907E7F}" destId="{84EAF3C7-89F7-40A9-AAE3-4726E6268DBE}" srcOrd="0" destOrd="5" presId="urn:microsoft.com/office/officeart/2005/8/layout/hProcess9"/>
    <dgm:cxn modelId="{6C490CFC-D6D0-4AF8-965E-CAB6D4874CD4}" srcId="{7996C220-9682-431D-BCCF-4E284FFD3DFF}" destId="{EA1D700E-3F0C-4B75-8E81-28BE5B984150}" srcOrd="3" destOrd="0" parTransId="{001F56E3-E3BA-4F4B-937E-937A05DAEA63}" sibTransId="{40AB7FAC-725B-4BD2-B38D-2B3876EE5B51}"/>
    <dgm:cxn modelId="{1D06E4FC-4C73-47D5-B74B-9CEFA3871712}" type="presOf" srcId="{119B14F2-5FA1-45AB-A5DC-AC07E9861F2D}" destId="{84EAF3C7-89F7-40A9-AAE3-4726E6268DBE}" srcOrd="0" destOrd="6" presId="urn:microsoft.com/office/officeart/2005/8/layout/hProcess9"/>
    <dgm:cxn modelId="{00D7EDC3-E257-4A70-8E45-E9776512D4F3}" type="presParOf" srcId="{AF7FDB23-57EE-41B8-8FE6-B5731D67ACE5}" destId="{ECF28428-7084-484B-A52C-B1A1E0569192}" srcOrd="0" destOrd="0" presId="urn:microsoft.com/office/officeart/2005/8/layout/hProcess9"/>
    <dgm:cxn modelId="{50B06BAE-734F-47E2-8EFB-7AE8B6F3DFF8}" type="presParOf" srcId="{AF7FDB23-57EE-41B8-8FE6-B5731D67ACE5}" destId="{1C979E94-39EE-4092-9C14-E6D48A4569B7}" srcOrd="1" destOrd="0" presId="urn:microsoft.com/office/officeart/2005/8/layout/hProcess9"/>
    <dgm:cxn modelId="{5581B594-0714-4A8F-B3A2-C5D5B155F259}" type="presParOf" srcId="{1C979E94-39EE-4092-9C14-E6D48A4569B7}" destId="{996D7F58-350C-4837-AEA6-7EB46C2FF050}" srcOrd="0" destOrd="0" presId="urn:microsoft.com/office/officeart/2005/8/layout/hProcess9"/>
    <dgm:cxn modelId="{7EE49B86-A127-422A-B8C0-B12D69D72FE4}" type="presParOf" srcId="{1C979E94-39EE-4092-9C14-E6D48A4569B7}" destId="{9A961A0C-92AE-47C4-907B-E16921CC3A7F}" srcOrd="1" destOrd="0" presId="urn:microsoft.com/office/officeart/2005/8/layout/hProcess9"/>
    <dgm:cxn modelId="{A689B407-9455-41EB-97AC-08A3D200A1DD}" type="presParOf" srcId="{1C979E94-39EE-4092-9C14-E6D48A4569B7}" destId="{856FE270-96C9-4F43-BC9A-18A252E38ED2}" srcOrd="2" destOrd="0" presId="urn:microsoft.com/office/officeart/2005/8/layout/hProcess9"/>
    <dgm:cxn modelId="{FD14686B-0DDE-463E-B108-E18262529BA8}" type="presParOf" srcId="{1C979E94-39EE-4092-9C14-E6D48A4569B7}" destId="{2FFCA5D5-5180-4641-B0E8-9D37924C8AE3}" srcOrd="3" destOrd="0" presId="urn:microsoft.com/office/officeart/2005/8/layout/hProcess9"/>
    <dgm:cxn modelId="{F5469120-7BFD-48E2-8CFC-B6868787F0DC}" type="presParOf" srcId="{1C979E94-39EE-4092-9C14-E6D48A4569B7}" destId="{84EAF3C7-89F7-40A9-AAE3-4726E6268DBE}" srcOrd="4" destOrd="0" presId="urn:microsoft.com/office/officeart/2005/8/layout/hProcess9"/>
    <dgm:cxn modelId="{D765405E-AF64-41B2-BD37-CD1A1530887D}" type="presParOf" srcId="{1C979E94-39EE-4092-9C14-E6D48A4569B7}" destId="{5C509893-D3AE-4AA1-878A-7972E56C755A}" srcOrd="5" destOrd="0" presId="urn:microsoft.com/office/officeart/2005/8/layout/hProcess9"/>
    <dgm:cxn modelId="{AEF2D09A-546B-4F7B-800A-20D6883225F9}" type="presParOf" srcId="{1C979E94-39EE-4092-9C14-E6D48A4569B7}" destId="{72903B68-F91D-4EC3-91E6-947A03BDBAF1}" srcOrd="6"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17289-865A-4ED3-8CE4-9436C2CC9A1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2C76C4A4-F835-4B2C-AC18-57384B529A97}">
      <dgm:prSet phldrT="[Text]"/>
      <dgm:spPr/>
      <dgm:t>
        <a:bodyPr/>
        <a:lstStyle/>
        <a:p>
          <a:r>
            <a:rPr lang="en-US" dirty="0">
              <a:latin typeface="Times New Roman" panose="02020603050405020304" pitchFamily="18" charset="0"/>
              <a:cs typeface="Times New Roman" panose="02020603050405020304" pitchFamily="18" charset="0"/>
            </a:rPr>
            <a:t>Thu </a:t>
          </a:r>
          <a:r>
            <a:rPr lang="en-US" dirty="0" err="1">
              <a:latin typeface="Times New Roman" panose="02020603050405020304" pitchFamily="18" charset="0"/>
              <a:cs typeface="Times New Roman" panose="02020603050405020304" pitchFamily="18" charset="0"/>
            </a:rPr>
            <a:t>thập</a:t>
          </a:r>
          <a:endParaRPr lang="en-US" dirty="0">
            <a:latin typeface="Times New Roman" panose="02020603050405020304" pitchFamily="18" charset="0"/>
            <a:cs typeface="Times New Roman" panose="02020603050405020304" pitchFamily="18" charset="0"/>
          </a:endParaRPr>
        </a:p>
      </dgm:t>
    </dgm:pt>
    <dgm:pt modelId="{E4AE69E3-2385-431D-B9B3-6FEEC980B4E2}" type="parTrans" cxnId="{14584440-E2AA-46FF-B5DE-277E41D3EDF7}">
      <dgm:prSet/>
      <dgm:spPr/>
      <dgm:t>
        <a:bodyPr/>
        <a:lstStyle/>
        <a:p>
          <a:endParaRPr lang="en-US"/>
        </a:p>
      </dgm:t>
    </dgm:pt>
    <dgm:pt modelId="{52BF5A4B-BD24-4562-921B-58A2FB3EBFC0}" type="sibTrans" cxnId="{14584440-E2AA-46FF-B5DE-277E41D3EDF7}">
      <dgm:prSet/>
      <dgm:spPr/>
      <dgm:t>
        <a:bodyPr/>
        <a:lstStyle/>
        <a:p>
          <a:endParaRPr lang="en-US"/>
        </a:p>
      </dgm:t>
    </dgm:pt>
    <dgm:pt modelId="{754EDBC0-8E6A-43D2-BB9D-315CADABD8A4}">
      <dgm:prSet phldrT="[Text]"/>
      <dgm:spPr/>
      <dgm:t>
        <a:bodyPr/>
        <a:lstStyle/>
        <a:p>
          <a:r>
            <a:rPr lang="en-US" dirty="0" err="1">
              <a:latin typeface="Times New Roman" panose="02020603050405020304" pitchFamily="18" charset="0"/>
              <a:cs typeface="Times New Roman" panose="02020603050405020304" pitchFamily="18" charset="0"/>
            </a:rPr>
            <a:t>Tiền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endParaRPr lang="en-US" dirty="0">
            <a:latin typeface="Times New Roman" panose="02020603050405020304" pitchFamily="18" charset="0"/>
            <a:cs typeface="Times New Roman" panose="02020603050405020304" pitchFamily="18" charset="0"/>
          </a:endParaRPr>
        </a:p>
      </dgm:t>
    </dgm:pt>
    <dgm:pt modelId="{C4752657-C154-48EF-8E33-2CAA9732A7E9}" type="parTrans" cxnId="{672666CC-78C7-4B5E-960F-00F286F897D6}">
      <dgm:prSet/>
      <dgm:spPr/>
      <dgm:t>
        <a:bodyPr/>
        <a:lstStyle/>
        <a:p>
          <a:endParaRPr lang="en-US"/>
        </a:p>
      </dgm:t>
    </dgm:pt>
    <dgm:pt modelId="{BE9C0D0F-D73C-42A0-B011-10442A23EFDF}" type="sibTrans" cxnId="{672666CC-78C7-4B5E-960F-00F286F897D6}">
      <dgm:prSet/>
      <dgm:spPr/>
      <dgm:t>
        <a:bodyPr/>
        <a:lstStyle/>
        <a:p>
          <a:endParaRPr lang="en-US"/>
        </a:p>
      </dgm:t>
    </dgm:pt>
    <dgm:pt modelId="{C55664BC-6BB4-47C5-8734-11BFD1776E71}">
      <dgm:prSet phldrT="[Text]" custT="1"/>
      <dgm:spPr/>
      <dgm:t>
        <a:bodyPr/>
        <a:lstStyle/>
        <a:p>
          <a:pPr algn="just"/>
          <a:r>
            <a:rPr lang="en-US" sz="2000" b="1" dirty="0" err="1">
              <a:latin typeface="Times New Roman" panose="02020603050405020304" pitchFamily="18" charset="0"/>
              <a:cs typeface="Times New Roman" panose="02020603050405020304" pitchFamily="18" charset="0"/>
            </a:rPr>
            <a:t>Âm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thanh</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qua Whisper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endParaRPr lang="en-US" sz="2000" dirty="0">
            <a:latin typeface="Times New Roman" panose="02020603050405020304" pitchFamily="18" charset="0"/>
            <a:cs typeface="Times New Roman" panose="02020603050405020304" pitchFamily="18" charset="0"/>
          </a:endParaRPr>
        </a:p>
      </dgm:t>
    </dgm:pt>
    <dgm:pt modelId="{5B353EEB-9A49-4221-AA4B-785C282A997E}" type="parTrans" cxnId="{57B86285-453F-4EE6-B075-DFFE0D9E2A11}">
      <dgm:prSet/>
      <dgm:spPr/>
      <dgm:t>
        <a:bodyPr/>
        <a:lstStyle/>
        <a:p>
          <a:endParaRPr lang="en-US"/>
        </a:p>
      </dgm:t>
    </dgm:pt>
    <dgm:pt modelId="{D27B3115-11B0-49A2-AED3-08459DABB7CE}" type="sibTrans" cxnId="{57B86285-453F-4EE6-B075-DFFE0D9E2A11}">
      <dgm:prSet/>
      <dgm:spPr/>
      <dgm:t>
        <a:bodyPr/>
        <a:lstStyle/>
        <a:p>
          <a:endParaRPr lang="en-US"/>
        </a:p>
      </dgm:t>
    </dgm:pt>
    <dgm:pt modelId="{1375B3E4-4080-4A0E-B255-20A04FFDC455}">
      <dgm:prSet phldrT="[Text]"/>
      <dgm:spPr/>
      <dgm:t>
        <a:bodyPr/>
        <a:lstStyle/>
        <a:p>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endParaRPr lang="en-US" dirty="0">
            <a:latin typeface="Times New Roman" panose="02020603050405020304" pitchFamily="18" charset="0"/>
            <a:cs typeface="Times New Roman" panose="02020603050405020304" pitchFamily="18" charset="0"/>
          </a:endParaRPr>
        </a:p>
      </dgm:t>
    </dgm:pt>
    <dgm:pt modelId="{D2E81507-98CA-406E-B13E-EFD384591A1C}" type="parTrans" cxnId="{5CB48314-CA70-4118-93D1-F460A3C353BA}">
      <dgm:prSet/>
      <dgm:spPr/>
      <dgm:t>
        <a:bodyPr/>
        <a:lstStyle/>
        <a:p>
          <a:endParaRPr lang="en-US"/>
        </a:p>
      </dgm:t>
    </dgm:pt>
    <dgm:pt modelId="{4EDF7936-9D2F-4F4B-A360-C2A482749091}" type="sibTrans" cxnId="{5CB48314-CA70-4118-93D1-F460A3C353BA}">
      <dgm:prSet/>
      <dgm:spPr/>
      <dgm:t>
        <a:bodyPr/>
        <a:lstStyle/>
        <a:p>
          <a:endParaRPr lang="en-US"/>
        </a:p>
      </dgm:t>
    </dgm:pt>
    <dgm:pt modelId="{8293E70F-9EA9-4CF4-86B1-2DBE6F7C9A65}">
      <dgm:prSet phldrT="[Text]" custT="1"/>
      <dgm:spPr/>
      <dgm:t>
        <a:bodyPr/>
        <a:lstStyle/>
        <a:p>
          <a:pPr algn="just"/>
          <a:r>
            <a:rPr lang="en-US" sz="2200" b="1" dirty="0" err="1">
              <a:latin typeface="Times New Roman" panose="02020603050405020304" pitchFamily="18" charset="0"/>
              <a:cs typeface="Times New Roman" panose="02020603050405020304" pitchFamily="18" charset="0"/>
            </a:rPr>
            <a:t>Đầu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lệnh</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truy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vấn</a:t>
          </a:r>
          <a:endParaRPr lang="en-US" sz="2200" dirty="0">
            <a:latin typeface="Times New Roman" panose="02020603050405020304" pitchFamily="18" charset="0"/>
            <a:cs typeface="Times New Roman" panose="02020603050405020304" pitchFamily="18" charset="0"/>
          </a:endParaRPr>
        </a:p>
      </dgm:t>
    </dgm:pt>
    <dgm:pt modelId="{5B076DB2-AAC2-4709-9729-7D0B17487189}" type="parTrans" cxnId="{B6EF9D79-ADA2-4F54-8AFE-C6644E782552}">
      <dgm:prSet/>
      <dgm:spPr/>
      <dgm:t>
        <a:bodyPr/>
        <a:lstStyle/>
        <a:p>
          <a:endParaRPr lang="en-US"/>
        </a:p>
      </dgm:t>
    </dgm:pt>
    <dgm:pt modelId="{9B1C460F-AC07-4413-A05B-ECC95B30F2A0}" type="sibTrans" cxnId="{B6EF9D79-ADA2-4F54-8AFE-C6644E782552}">
      <dgm:prSet/>
      <dgm:spPr/>
      <dgm:t>
        <a:bodyPr/>
        <a:lstStyle/>
        <a:p>
          <a:endParaRPr lang="en-US"/>
        </a:p>
      </dgm:t>
    </dgm:pt>
    <dgm:pt modelId="{435E0371-8AFF-4800-8C60-AC915AFF519C}">
      <dgm:prSet phldrT="[Text]" custT="1"/>
      <dgm:spPr/>
      <dgm:t>
        <a:bodyPr/>
        <a:lstStyle/>
        <a:p>
          <a:pPr algn="just"/>
          <a:r>
            <a:rPr lang="en-US" sz="2000" b="1" dirty="0" err="1">
              <a:latin typeface="Times New Roman" panose="02020603050405020304" pitchFamily="18" charset="0"/>
              <a:cs typeface="Times New Roman" panose="02020603050405020304" pitchFamily="18" charset="0"/>
            </a:rPr>
            <a:t>Nguồn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thập</a:t>
          </a:r>
          <a:r>
            <a:rPr lang="en-US" sz="2000" b="1" dirty="0">
              <a:latin typeface="Times New Roman" panose="02020603050405020304" pitchFamily="18" charset="0"/>
              <a:cs typeface="Times New Roman" panose="02020603050405020304" pitchFamily="18" charset="0"/>
            </a:rPr>
            <a:t>:</a:t>
          </a:r>
        </a:p>
      </dgm:t>
    </dgm:pt>
    <dgm:pt modelId="{33917495-FD6A-4BC7-8149-9126BA76188D}" type="parTrans" cxnId="{401C3D35-E5E9-47E7-9CFB-BD82147C66A1}">
      <dgm:prSet/>
      <dgm:spPr/>
      <dgm:t>
        <a:bodyPr/>
        <a:lstStyle/>
        <a:p>
          <a:endParaRPr lang="en-US"/>
        </a:p>
      </dgm:t>
    </dgm:pt>
    <dgm:pt modelId="{55438209-D76D-4990-A51C-C1520EBDAF35}" type="sibTrans" cxnId="{401C3D35-E5E9-47E7-9CFB-BD82147C66A1}">
      <dgm:prSet/>
      <dgm:spPr/>
      <dgm:t>
        <a:bodyPr/>
        <a:lstStyle/>
        <a:p>
          <a:endParaRPr lang="en-US"/>
        </a:p>
      </dgm:t>
    </dgm:pt>
    <dgm:pt modelId="{B94A8632-1F8F-4380-864E-BBC15F861D9E}">
      <dgm:prSet phldrT="[Text]" custT="1"/>
      <dgm:spPr/>
      <dgm:t>
        <a:bodyPr/>
        <a:lstStyle/>
        <a:p>
          <a:pPr algn="just"/>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BERT, GPT, Llama, Qwen…)</a:t>
          </a:r>
        </a:p>
      </dgm:t>
    </dgm:pt>
    <dgm:pt modelId="{167C4670-43AE-4C79-BCB8-D8D6552305E0}" type="parTrans" cxnId="{EFD20C42-2896-4C83-83D2-C0D60F441702}">
      <dgm:prSet/>
      <dgm:spPr/>
      <dgm:t>
        <a:bodyPr/>
        <a:lstStyle/>
        <a:p>
          <a:endParaRPr lang="en-US"/>
        </a:p>
      </dgm:t>
    </dgm:pt>
    <dgm:pt modelId="{4A54E9F3-EDDE-4215-9A62-82FA3D72544E}" type="sibTrans" cxnId="{EFD20C42-2896-4C83-83D2-C0D60F441702}">
      <dgm:prSet/>
      <dgm:spPr/>
      <dgm:t>
        <a:bodyPr/>
        <a:lstStyle/>
        <a:p>
          <a:endParaRPr lang="en-US"/>
        </a:p>
      </dgm:t>
    </dgm:pt>
    <dgm:pt modelId="{AAFAD7A9-705E-42C5-A876-CBBAD81C847A}">
      <dgm:prSet phldrT="[Text]"/>
      <dgm:spPr/>
      <dgm:t>
        <a:bodyPr/>
        <a:lstStyle/>
        <a:p>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so </a:t>
          </a:r>
          <a:r>
            <a:rPr lang="en-US" dirty="0" err="1">
              <a:latin typeface="Times New Roman" panose="02020603050405020304" pitchFamily="18" charset="0"/>
              <a:cs typeface="Times New Roman" panose="02020603050405020304" pitchFamily="18" charset="0"/>
            </a:rPr>
            <a:t>sánh</a:t>
          </a:r>
          <a:endParaRPr lang="en-US" dirty="0">
            <a:latin typeface="Times New Roman" panose="02020603050405020304" pitchFamily="18" charset="0"/>
            <a:cs typeface="Times New Roman" panose="02020603050405020304" pitchFamily="18" charset="0"/>
          </a:endParaRPr>
        </a:p>
      </dgm:t>
    </dgm:pt>
    <dgm:pt modelId="{3F2BD844-F348-4FE5-87A0-515EF88733AF}" type="parTrans" cxnId="{668EAA1C-AF3D-41F1-8FB2-FD730FB49B5E}">
      <dgm:prSet/>
      <dgm:spPr/>
      <dgm:t>
        <a:bodyPr/>
        <a:lstStyle/>
        <a:p>
          <a:endParaRPr lang="en-US"/>
        </a:p>
      </dgm:t>
    </dgm:pt>
    <dgm:pt modelId="{C0B344FB-E4FF-46DC-B776-890574F8FB1C}" type="sibTrans" cxnId="{668EAA1C-AF3D-41F1-8FB2-FD730FB49B5E}">
      <dgm:prSet/>
      <dgm:spPr/>
      <dgm:t>
        <a:bodyPr/>
        <a:lstStyle/>
        <a:p>
          <a:endParaRPr lang="en-US"/>
        </a:p>
      </dgm:t>
    </dgm:pt>
    <dgm:pt modelId="{151598B6-AB27-40F2-AFB7-FDB08393C1BA}">
      <dgm:prSet custT="1"/>
      <dgm:spPr/>
      <dgm:t>
        <a:bodyPr/>
        <a:lstStyle/>
        <a:p>
          <a:pPr algn="just"/>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mẫu</a:t>
          </a:r>
          <a:r>
            <a:rPr lang="en-US" sz="2200" dirty="0">
              <a:latin typeface="Times New Roman" panose="02020603050405020304" pitchFamily="18" charset="0"/>
              <a:cs typeface="Times New Roman" panose="02020603050405020304" pitchFamily="18" charset="0"/>
            </a:rPr>
            <a:t> (500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a:t>
          </a:r>
        </a:p>
      </dgm:t>
    </dgm:pt>
    <dgm:pt modelId="{1A7EDFFC-B42A-4A4F-8FA1-CF53DF81C7C2}" type="parTrans" cxnId="{B0D93E8D-74C1-40FB-9543-1F97B4B8C71C}">
      <dgm:prSet/>
      <dgm:spPr/>
      <dgm:t>
        <a:bodyPr/>
        <a:lstStyle/>
        <a:p>
          <a:endParaRPr lang="en-US"/>
        </a:p>
      </dgm:t>
    </dgm:pt>
    <dgm:pt modelId="{D33D0C6B-7B86-4184-951D-A52CC935D653}" type="sibTrans" cxnId="{B0D93E8D-74C1-40FB-9543-1F97B4B8C71C}">
      <dgm:prSet/>
      <dgm:spPr/>
      <dgm:t>
        <a:bodyPr/>
        <a:lstStyle/>
        <a:p>
          <a:endParaRPr lang="en-US"/>
        </a:p>
      </dgm:t>
    </dgm:pt>
    <dgm:pt modelId="{DD45E57A-D94D-4FC2-9A5B-FA1C99462986}">
      <dgm:prSet phldrT="[Text]" custT="1"/>
      <dgm:spPr/>
      <dgm:t>
        <a:bodyPr/>
        <a:lstStyle/>
        <a:p>
          <a:pPr algn="just"/>
          <a:r>
            <a:rPr lang="en-US" sz="2200" dirty="0">
              <a:latin typeface="Times New Roman" panose="02020603050405020304" pitchFamily="18" charset="0"/>
              <a:cs typeface="Times New Roman" panose="02020603050405020304" pitchFamily="18" charset="0"/>
            </a:rPr>
            <a:t>B1: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token</a:t>
          </a:r>
        </a:p>
      </dgm:t>
    </dgm:pt>
    <dgm:pt modelId="{FE60AE17-486C-4D87-8998-4EFC91783DCC}" type="parTrans" cxnId="{E0E0AF0F-80ED-4212-AB3D-DB56272998AC}">
      <dgm:prSet/>
      <dgm:spPr/>
      <dgm:t>
        <a:bodyPr/>
        <a:lstStyle/>
        <a:p>
          <a:endParaRPr lang="en-US"/>
        </a:p>
      </dgm:t>
    </dgm:pt>
    <dgm:pt modelId="{CA983886-1C61-4968-A5FA-82000331F6E8}" type="sibTrans" cxnId="{E0E0AF0F-80ED-4212-AB3D-DB56272998AC}">
      <dgm:prSet/>
      <dgm:spPr/>
      <dgm:t>
        <a:bodyPr/>
        <a:lstStyle/>
        <a:p>
          <a:endParaRPr lang="en-US"/>
        </a:p>
      </dgm:t>
    </dgm:pt>
    <dgm:pt modelId="{6F3BD63D-739A-4558-91AD-573FF7082594}">
      <dgm:prSet phldrT="[Text]" custT="1"/>
      <dgm:spPr/>
      <dgm:t>
        <a:bodyPr/>
        <a:lstStyle/>
        <a:p>
          <a:pPr algn="just"/>
          <a:r>
            <a:rPr lang="en-US" sz="2000" b="1" dirty="0">
              <a:latin typeface="Times New Roman" panose="02020603050405020304" pitchFamily="18" charset="0"/>
              <a:cs typeface="Times New Roman" panose="02020603050405020304" pitchFamily="18" charset="0"/>
            </a:rPr>
            <a:t>Lưu </a:t>
          </a:r>
          <a:r>
            <a:rPr lang="en-US" sz="2000" b="1" dirty="0" err="1">
              <a:latin typeface="Times New Roman" panose="02020603050405020304" pitchFamily="18" charset="0"/>
              <a:cs typeface="Times New Roman" panose="02020603050405020304" pitchFamily="18" charset="0"/>
            </a:rPr>
            <a:t>trữ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sở</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định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dạng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chuẩn</a:t>
          </a:r>
          <a:r>
            <a:rPr lang="en-US" sz="2000" b="1" dirty="0">
              <a:latin typeface="Times New Roman" panose="02020603050405020304" pitchFamily="18" charset="0"/>
              <a:cs typeface="Times New Roman" panose="02020603050405020304" pitchFamily="18" charset="0"/>
            </a:rPr>
            <a:t> </a:t>
          </a:r>
        </a:p>
      </dgm:t>
    </dgm:pt>
    <dgm:pt modelId="{3076AC54-6702-4D30-BFDB-BDAA79920D0C}" type="parTrans" cxnId="{2D20B06F-1F17-4A97-8946-F3E1DD511341}">
      <dgm:prSet/>
      <dgm:spPr/>
      <dgm:t>
        <a:bodyPr/>
        <a:lstStyle/>
        <a:p>
          <a:endParaRPr lang="en-US"/>
        </a:p>
      </dgm:t>
    </dgm:pt>
    <dgm:pt modelId="{23A00C5D-8F71-46B0-AD74-1A9687073F47}" type="sibTrans" cxnId="{2D20B06F-1F17-4A97-8946-F3E1DD511341}">
      <dgm:prSet/>
      <dgm:spPr/>
      <dgm:t>
        <a:bodyPr/>
        <a:lstStyle/>
        <a:p>
          <a:endParaRPr lang="en-US"/>
        </a:p>
      </dgm:t>
    </dgm:pt>
    <dgm:pt modelId="{8FBB43C7-BAB7-485A-A829-0ECC6E1977C4}">
      <dgm:prSet phldrT="[Text]" custT="1"/>
      <dgm:spPr/>
      <dgm:t>
        <a:bodyPr/>
        <a:lstStyle/>
        <a:p>
          <a:pPr algn="just"/>
          <a:r>
            <a:rPr lang="en-US" sz="2200" dirty="0">
              <a:latin typeface="Times New Roman" panose="02020603050405020304" pitchFamily="18" charset="0"/>
              <a:cs typeface="Times New Roman" panose="02020603050405020304" pitchFamily="18" charset="0"/>
            </a:rPr>
            <a:t>B2: </a:t>
          </a:r>
          <a:r>
            <a:rPr lang="en-US" sz="2200" dirty="0" err="1">
              <a:latin typeface="Times New Roman" panose="02020603050405020304" pitchFamily="18" charset="0"/>
              <a:cs typeface="Times New Roman" panose="02020603050405020304" pitchFamily="18" charset="0"/>
            </a:rPr>
            <a:t>Chuẩn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hóa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vào</a:t>
          </a:r>
          <a:r>
            <a:rPr lang="en-US" sz="2200" dirty="0">
              <a:latin typeface="Times New Roman" panose="02020603050405020304" pitchFamily="18" charset="0"/>
              <a:cs typeface="Times New Roman" panose="02020603050405020304" pitchFamily="18" charset="0"/>
            </a:rPr>
            <a:t> LLM</a:t>
          </a:r>
        </a:p>
      </dgm:t>
    </dgm:pt>
    <dgm:pt modelId="{4E5B14EE-58EB-42F9-9D8E-11E7E16E206A}" type="parTrans" cxnId="{5D9564E7-342E-4FC6-9A6F-76434F702B45}">
      <dgm:prSet/>
      <dgm:spPr/>
      <dgm:t>
        <a:bodyPr/>
        <a:lstStyle/>
        <a:p>
          <a:endParaRPr lang="en-US"/>
        </a:p>
      </dgm:t>
    </dgm:pt>
    <dgm:pt modelId="{1797B65D-2B71-4354-BFA0-BF765F15E4DC}" type="sibTrans" cxnId="{5D9564E7-342E-4FC6-9A6F-76434F702B45}">
      <dgm:prSet/>
      <dgm:spPr/>
      <dgm:t>
        <a:bodyPr/>
        <a:lstStyle/>
        <a:p>
          <a:endParaRPr lang="en-US"/>
        </a:p>
      </dgm:t>
    </dgm:pt>
    <dgm:pt modelId="{7D45AC13-9C23-46ED-9059-54D66B1C4ECA}">
      <dgm:prSet phldrT="[Text]" custT="1"/>
      <dgm:spPr/>
      <dgm:t>
        <a:bodyPr/>
        <a:lstStyle/>
        <a:p>
          <a:pPr algn="just"/>
          <a:r>
            <a:rPr lang="en-US" sz="2200" b="0" dirty="0">
              <a:latin typeface="Times New Roman" panose="02020603050405020304" pitchFamily="18" charset="0"/>
              <a:cs typeface="Times New Roman" panose="02020603050405020304" pitchFamily="18" charset="0"/>
            </a:rPr>
            <a:t>B4: </a:t>
          </a:r>
          <a:r>
            <a:rPr lang="en-US" sz="2200" b="0" dirty="0" err="1">
              <a:latin typeface="Times New Roman" panose="02020603050405020304" pitchFamily="18" charset="0"/>
              <a:cs typeface="Times New Roman" panose="02020603050405020304" pitchFamily="18" charset="0"/>
            </a:rPr>
            <a:t>Sử</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dụng</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thuật</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toán</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truy</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vấn</a:t>
          </a:r>
          <a:r>
            <a:rPr lang="en-US" sz="2200" b="0" dirty="0">
              <a:latin typeface="Times New Roman" panose="02020603050405020304" pitchFamily="18" charset="0"/>
              <a:cs typeface="Times New Roman" panose="02020603050405020304" pitchFamily="18" charset="0"/>
            </a:rPr>
            <a:t> </a:t>
          </a:r>
          <a:r>
            <a:rPr lang="en-US" sz="2200" b="0" dirty="0" err="1">
              <a:latin typeface="Times New Roman" panose="02020603050405020304" pitchFamily="18" charset="0"/>
              <a:cs typeface="Times New Roman" panose="02020603050405020304" pitchFamily="18" charset="0"/>
            </a:rPr>
            <a:t>ảnh</a:t>
          </a:r>
          <a:r>
            <a:rPr lang="en-US" sz="2200" b="0" dirty="0">
              <a:latin typeface="Times New Roman" panose="02020603050405020304" pitchFamily="18" charset="0"/>
              <a:cs typeface="Times New Roman" panose="02020603050405020304" pitchFamily="18" charset="0"/>
            </a:rPr>
            <a:t>: TF-IDF, Cosine similarity,…</a:t>
          </a:r>
        </a:p>
      </dgm:t>
    </dgm:pt>
    <dgm:pt modelId="{4DA4AD97-9E7B-46CB-9BDA-C3BF29F7B4E9}" type="parTrans" cxnId="{CA1305D1-E3F3-43F7-820C-38E10C1738BD}">
      <dgm:prSet/>
      <dgm:spPr/>
      <dgm:t>
        <a:bodyPr/>
        <a:lstStyle/>
        <a:p>
          <a:endParaRPr lang="en-US"/>
        </a:p>
      </dgm:t>
    </dgm:pt>
    <dgm:pt modelId="{21D7C188-62A2-4F72-B513-027D561D85F4}" type="sibTrans" cxnId="{CA1305D1-E3F3-43F7-820C-38E10C1738BD}">
      <dgm:prSet/>
      <dgm:spPr/>
      <dgm:t>
        <a:bodyPr/>
        <a:lstStyle/>
        <a:p>
          <a:endParaRPr lang="en-US"/>
        </a:p>
      </dgm:t>
    </dgm:pt>
    <dgm:pt modelId="{4BB43679-7CF1-4AB7-8D95-5C5BA3F71EDA}">
      <dgm:prSet phldrT="[Text]" custT="1"/>
      <dgm:spPr/>
      <dgm:t>
        <a:bodyPr/>
        <a:lstStyle/>
        <a:p>
          <a:pPr algn="just"/>
          <a:r>
            <a:rPr lang="en-US" sz="2000" b="1" dirty="0" err="1">
              <a:latin typeface="Times New Roman" panose="02020603050405020304" pitchFamily="18" charset="0"/>
              <a:cs typeface="Times New Roman" panose="02020603050405020304" pitchFamily="18" charset="0"/>
            </a:rPr>
            <a:t>Loại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chính</a:t>
          </a:r>
          <a:r>
            <a:rPr lang="en-US" sz="2000" b="1" dirty="0">
              <a:latin typeface="Times New Roman" panose="02020603050405020304" pitchFamily="18" charset="0"/>
              <a:cs typeface="Times New Roman" panose="02020603050405020304" pitchFamily="18" charset="0"/>
            </a:rPr>
            <a:t>:</a:t>
          </a:r>
        </a:p>
      </dgm:t>
    </dgm:pt>
    <dgm:pt modelId="{7F2E4DAF-60C7-47A4-9A90-E9E13C88C5CA}" type="parTrans" cxnId="{B332D668-07AC-4031-A313-14DF075D85CD}">
      <dgm:prSet/>
      <dgm:spPr/>
      <dgm:t>
        <a:bodyPr/>
        <a:lstStyle/>
        <a:p>
          <a:endParaRPr lang="en-US"/>
        </a:p>
      </dgm:t>
    </dgm:pt>
    <dgm:pt modelId="{D91D1F6D-55D1-421E-A845-E8475DDCC840}" type="sibTrans" cxnId="{B332D668-07AC-4031-A313-14DF075D85CD}">
      <dgm:prSet/>
      <dgm:spPr/>
      <dgm:t>
        <a:bodyPr/>
        <a:lstStyle/>
        <a:p>
          <a:endParaRPr lang="en-US"/>
        </a:p>
      </dgm:t>
    </dgm:pt>
    <dgm:pt modelId="{C75F9AE5-502D-4AF8-A576-8FDE86F27992}">
      <dgm:prSet custT="1"/>
      <dgm:spPr/>
      <dgm:t>
        <a:bodyPr/>
        <a:lstStyle/>
        <a:p>
          <a:pPr algn="just"/>
          <a:r>
            <a:rPr lang="en-US" sz="2000" b="1" dirty="0">
              <a:latin typeface="Times New Roman" panose="02020603050405020304" pitchFamily="18" charset="0"/>
              <a:cs typeface="Times New Roman" panose="02020603050405020304" pitchFamily="18" charset="0"/>
            </a:rPr>
            <a:t>Công </a:t>
          </a:r>
          <a:r>
            <a:rPr lang="en-US" sz="2000" b="1" dirty="0" err="1">
              <a:latin typeface="Times New Roman" panose="02020603050405020304" pitchFamily="18" charset="0"/>
              <a:cs typeface="Times New Roman" panose="02020603050405020304" pitchFamily="18" charset="0"/>
            </a:rPr>
            <a:t>cụ</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Python,…</a:t>
          </a:r>
        </a:p>
      </dgm:t>
    </dgm:pt>
    <dgm:pt modelId="{DC6EFD0A-7A33-4123-B71F-2D593E37D6B4}" type="parTrans" cxnId="{51A11609-1DBD-44EA-B2BB-6B552084B18D}">
      <dgm:prSet/>
      <dgm:spPr/>
      <dgm:t>
        <a:bodyPr/>
        <a:lstStyle/>
        <a:p>
          <a:endParaRPr lang="en-US"/>
        </a:p>
      </dgm:t>
    </dgm:pt>
    <dgm:pt modelId="{B68F2EA9-EFD3-46D7-AA1D-47438F0A010D}" type="sibTrans" cxnId="{51A11609-1DBD-44EA-B2BB-6B552084B18D}">
      <dgm:prSet/>
      <dgm:spPr/>
      <dgm:t>
        <a:bodyPr/>
        <a:lstStyle/>
        <a:p>
          <a:endParaRPr lang="en-US"/>
        </a:p>
      </dgm:t>
    </dgm:pt>
    <dgm:pt modelId="{92CBA4A1-92F6-46B4-BB5E-32DFF336025E}">
      <dgm:prSet phldrT="[Text]" custT="1"/>
      <dgm:spPr/>
      <dgm:t>
        <a:bodyPr/>
        <a:lstStyle/>
        <a:p>
          <a:pPr algn="just"/>
          <a:r>
            <a:rPr lang="en-US" sz="2000" dirty="0">
              <a:latin typeface="Times New Roman" panose="02020603050405020304" pitchFamily="18" charset="0"/>
              <a:cs typeface="Times New Roman" panose="02020603050405020304" pitchFamily="18" charset="0"/>
              <a:hlinkClick xmlns:r="http://schemas.openxmlformats.org/officeDocument/2006/relationships" r:id="rId1"/>
            </a:rPr>
            <a:t>https://hvtc.edu.vn</a:t>
          </a:r>
          <a:r>
            <a:rPr lang="en-US" sz="2000" dirty="0">
              <a:latin typeface="Times New Roman" panose="02020603050405020304" pitchFamily="18" charset="0"/>
              <a:cs typeface="Times New Roman" panose="02020603050405020304" pitchFamily="18" charset="0"/>
            </a:rPr>
            <a:t> </a:t>
          </a:r>
        </a:p>
      </dgm:t>
    </dgm:pt>
    <dgm:pt modelId="{2D6837AB-8E57-4173-8B67-B000F4BB020A}" type="parTrans" cxnId="{D6B3206D-4823-4B39-BC78-9B2C48A5DD0D}">
      <dgm:prSet/>
      <dgm:spPr/>
      <dgm:t>
        <a:bodyPr/>
        <a:lstStyle/>
        <a:p>
          <a:endParaRPr lang="en-US"/>
        </a:p>
      </dgm:t>
    </dgm:pt>
    <dgm:pt modelId="{0E196373-99AF-4BEF-87F8-4ABDB372D4FB}" type="sibTrans" cxnId="{D6B3206D-4823-4B39-BC78-9B2C48A5DD0D}">
      <dgm:prSet/>
      <dgm:spPr/>
      <dgm:t>
        <a:bodyPr/>
        <a:lstStyle/>
        <a:p>
          <a:endParaRPr lang="en-US"/>
        </a:p>
      </dgm:t>
    </dgm:pt>
    <dgm:pt modelId="{FEC6F1FD-C137-494B-9FED-255933AE0876}">
      <dgm:prSet phldrT="[Text]" custT="1"/>
      <dgm:spPr/>
      <dgm:t>
        <a:bodyPr/>
        <a:lstStyle/>
        <a:p>
          <a:pPr algn="just"/>
          <a:r>
            <a:rPr lang="en-US" sz="2000" dirty="0">
              <a:latin typeface="Times New Roman" panose="02020603050405020304" pitchFamily="18" charset="0"/>
              <a:cs typeface="Times New Roman" panose="02020603050405020304" pitchFamily="18" charset="0"/>
            </a:rPr>
            <a:t>Page Facebook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Học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Tài </a:t>
          </a:r>
          <a:r>
            <a:rPr lang="en-US" sz="2000" dirty="0" err="1">
              <a:latin typeface="Times New Roman" panose="02020603050405020304" pitchFamily="18" charset="0"/>
              <a:cs typeface="Times New Roman" panose="02020603050405020304" pitchFamily="18" charset="0"/>
            </a:rPr>
            <a:t>chính</a:t>
          </a:r>
          <a:endParaRPr lang="en-US" sz="2000" dirty="0">
            <a:latin typeface="Times New Roman" panose="02020603050405020304" pitchFamily="18" charset="0"/>
            <a:cs typeface="Times New Roman" panose="02020603050405020304" pitchFamily="18" charset="0"/>
          </a:endParaRPr>
        </a:p>
      </dgm:t>
    </dgm:pt>
    <dgm:pt modelId="{C3242859-5843-462B-A10A-6369F5E96055}" type="parTrans" cxnId="{1D5B06FE-8DD6-447E-A7C2-00AD06696EFE}">
      <dgm:prSet/>
      <dgm:spPr/>
      <dgm:t>
        <a:bodyPr/>
        <a:lstStyle/>
        <a:p>
          <a:endParaRPr lang="en-US"/>
        </a:p>
      </dgm:t>
    </dgm:pt>
    <dgm:pt modelId="{693C1D28-271E-4D2E-A0E0-35B1E1427F4D}" type="sibTrans" cxnId="{1D5B06FE-8DD6-447E-A7C2-00AD06696EFE}">
      <dgm:prSet/>
      <dgm:spPr/>
      <dgm:t>
        <a:bodyPr/>
        <a:lstStyle/>
        <a:p>
          <a:endParaRPr lang="en-US"/>
        </a:p>
      </dgm:t>
    </dgm:pt>
    <dgm:pt modelId="{5B5E7B58-F0ED-41B6-9E38-E90CA46794BE}">
      <dgm:prSet phldrT="[Text]" custT="1"/>
      <dgm:spPr/>
      <dgm:t>
        <a:bodyPr/>
        <a:lstStyle/>
        <a:p>
          <a:pPr algn="just"/>
          <a:r>
            <a:rPr lang="en-US" sz="2000" dirty="0">
              <a:latin typeface="Times New Roman" panose="02020603050405020304" pitchFamily="18" charset="0"/>
              <a:cs typeface="Times New Roman" panose="02020603050405020304" pitchFamily="18" charset="0"/>
            </a:rPr>
            <a:t>Livestream TVTS Facebook</a:t>
          </a:r>
        </a:p>
      </dgm:t>
    </dgm:pt>
    <dgm:pt modelId="{03194B38-366B-467C-9B75-BFC3E21A57F4}" type="parTrans" cxnId="{8E18C82D-1D97-4378-919A-372D1B9F732C}">
      <dgm:prSet/>
      <dgm:spPr/>
      <dgm:t>
        <a:bodyPr/>
        <a:lstStyle/>
        <a:p>
          <a:endParaRPr lang="en-US"/>
        </a:p>
      </dgm:t>
    </dgm:pt>
    <dgm:pt modelId="{471C44A3-6C19-4E0B-92CA-2EACC44F2BE4}" type="sibTrans" cxnId="{8E18C82D-1D97-4378-919A-372D1B9F732C}">
      <dgm:prSet/>
      <dgm:spPr/>
      <dgm:t>
        <a:bodyPr/>
        <a:lstStyle/>
        <a:p>
          <a:endParaRPr lang="en-US"/>
        </a:p>
      </dgm:t>
    </dgm:pt>
    <dgm:pt modelId="{C5C0D805-32CA-4FC7-A428-3F09D5DB8C1F}">
      <dgm:prSet phldrT="[Text]" custT="1"/>
      <dgm:spPr/>
      <dgm:t>
        <a:bodyPr/>
        <a:lstStyle/>
        <a:p>
          <a:pPr algn="just"/>
          <a:r>
            <a:rPr lang="en-US" sz="2000" dirty="0">
              <a:latin typeface="Times New Roman" panose="02020603050405020304" pitchFamily="18" charset="0"/>
              <a:cs typeface="Times New Roman" panose="02020603050405020304" pitchFamily="18" charset="0"/>
            </a:rPr>
            <a:t>Văn </a:t>
          </a:r>
          <a:r>
            <a:rPr lang="en-US" sz="2000" dirty="0" err="1">
              <a:latin typeface="Times New Roman" panose="02020603050405020304" pitchFamily="18" charset="0"/>
              <a:cs typeface="Times New Roman" panose="02020603050405020304" pitchFamily="18" charset="0"/>
            </a:rPr>
            <a:t>bản</a:t>
          </a:r>
          <a:endParaRPr lang="en-US" sz="2000" dirty="0">
            <a:latin typeface="Times New Roman" panose="02020603050405020304" pitchFamily="18" charset="0"/>
            <a:cs typeface="Times New Roman" panose="02020603050405020304" pitchFamily="18" charset="0"/>
          </a:endParaRPr>
        </a:p>
      </dgm:t>
    </dgm:pt>
    <dgm:pt modelId="{FAF39868-9ABD-4390-A90E-B5F037A0258C}" type="parTrans" cxnId="{75331198-08D4-4ADC-998B-5EB8E3DAF35B}">
      <dgm:prSet/>
      <dgm:spPr/>
      <dgm:t>
        <a:bodyPr/>
        <a:lstStyle/>
        <a:p>
          <a:endParaRPr lang="en-US"/>
        </a:p>
      </dgm:t>
    </dgm:pt>
    <dgm:pt modelId="{581F8586-A7C7-449F-B429-D12409433B8D}" type="sibTrans" cxnId="{75331198-08D4-4ADC-998B-5EB8E3DAF35B}">
      <dgm:prSet/>
      <dgm:spPr/>
      <dgm:t>
        <a:bodyPr/>
        <a:lstStyle/>
        <a:p>
          <a:endParaRPr lang="en-US"/>
        </a:p>
      </dgm:t>
    </dgm:pt>
    <dgm:pt modelId="{8F009901-61CE-41F7-9EEF-13B26B06737A}">
      <dgm:prSet phldrT="[Text]" custT="1"/>
      <dgm:spPr/>
      <dgm:t>
        <a:bodyPr/>
        <a:lstStyle/>
        <a:p>
          <a:pPr algn="just"/>
          <a:r>
            <a:rPr lang="en-US" sz="2000" dirty="0">
              <a:latin typeface="Times New Roman" panose="02020603050405020304" pitchFamily="18" charset="0"/>
              <a:cs typeface="Times New Roman" panose="02020603050405020304" pitchFamily="18" charset="0"/>
            </a:rPr>
            <a:t>Multimedia</a:t>
          </a:r>
        </a:p>
      </dgm:t>
    </dgm:pt>
    <dgm:pt modelId="{34C1EC37-D416-4C45-9869-BFC03B0CDDB9}" type="parTrans" cxnId="{C869D165-64C7-4A37-8A8F-16A74E8BF67E}">
      <dgm:prSet/>
      <dgm:spPr/>
      <dgm:t>
        <a:bodyPr/>
        <a:lstStyle/>
        <a:p>
          <a:endParaRPr lang="en-US"/>
        </a:p>
      </dgm:t>
    </dgm:pt>
    <dgm:pt modelId="{50557B18-C0A4-4055-BDBB-F23C88D62848}" type="sibTrans" cxnId="{C869D165-64C7-4A37-8A8F-16A74E8BF67E}">
      <dgm:prSet/>
      <dgm:spPr/>
      <dgm:t>
        <a:bodyPr/>
        <a:lstStyle/>
        <a:p>
          <a:endParaRPr lang="en-US"/>
        </a:p>
      </dgm:t>
    </dgm:pt>
    <dgm:pt modelId="{7BA48E7A-D33F-44DE-81B0-410E4C3AE726}">
      <dgm:prSet phldrT="[Text]" custT="1"/>
      <dgm:spPr/>
      <dgm:t>
        <a:bodyPr/>
        <a:lstStyle/>
        <a:p>
          <a:pPr algn="just"/>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chuẩn</a:t>
          </a:r>
          <a:endParaRPr lang="en-US" sz="2000" dirty="0">
            <a:latin typeface="Times New Roman" panose="02020603050405020304" pitchFamily="18" charset="0"/>
            <a:cs typeface="Times New Roman" panose="02020603050405020304" pitchFamily="18" charset="0"/>
          </a:endParaRPr>
        </a:p>
      </dgm:t>
    </dgm:pt>
    <dgm:pt modelId="{3586C3B8-C484-467C-8487-860E72E0ED42}" type="parTrans" cxnId="{F2B57D6F-564C-4B0A-B248-F5511F1F4AE3}">
      <dgm:prSet/>
      <dgm:spPr/>
      <dgm:t>
        <a:bodyPr/>
        <a:lstStyle/>
        <a:p>
          <a:endParaRPr lang="en-US"/>
        </a:p>
      </dgm:t>
    </dgm:pt>
    <dgm:pt modelId="{D6571131-6DF1-4146-B2A7-355E510B8616}" type="sibTrans" cxnId="{F2B57D6F-564C-4B0A-B248-F5511F1F4AE3}">
      <dgm:prSet/>
      <dgm:spPr/>
      <dgm:t>
        <a:bodyPr/>
        <a:lstStyle/>
        <a:p>
          <a:endParaRPr lang="en-US"/>
        </a:p>
      </dgm:t>
    </dgm:pt>
    <dgm:pt modelId="{BDF4E86F-8355-4C69-8CC7-AC2C42909D55}">
      <dgm:prSet phldrT="[Text]" custT="1"/>
      <dgm:spPr/>
      <dgm:t>
        <a:bodyPr/>
        <a:lstStyle/>
        <a:p>
          <a:pPr algn="just"/>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EraX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a:t>
          </a:r>
          <a:r>
            <a:rPr lang="en-US" sz="2000" dirty="0">
              <a:latin typeface="Times New Roman" panose="02020603050405020304" pitchFamily="18" charset="0"/>
              <a:cs typeface="Times New Roman" panose="02020603050405020304" pitchFamily="18" charset="0"/>
            </a:rPr>
            <a:t> caption </a:t>
          </a:r>
          <a:r>
            <a:rPr lang="en-US" sz="2000" dirty="0" err="1">
              <a:latin typeface="Times New Roman" panose="02020603050405020304" pitchFamily="18" charset="0"/>
              <a:cs typeface="Times New Roman" panose="02020603050405020304" pitchFamily="18" charset="0"/>
            </a:rPr>
            <a:t>ảnh</a:t>
          </a:r>
          <a:endParaRPr lang="en-US" sz="2000" dirty="0">
            <a:latin typeface="Times New Roman" panose="02020603050405020304" pitchFamily="18" charset="0"/>
            <a:cs typeface="Times New Roman" panose="02020603050405020304" pitchFamily="18" charset="0"/>
          </a:endParaRPr>
        </a:p>
      </dgm:t>
    </dgm:pt>
    <dgm:pt modelId="{4BFEFD86-5384-401A-BCDB-C8D87BD2C225}" type="parTrans" cxnId="{18D08391-C767-4DDB-8125-A13B96287B62}">
      <dgm:prSet/>
      <dgm:spPr/>
      <dgm:t>
        <a:bodyPr/>
        <a:lstStyle/>
        <a:p>
          <a:endParaRPr lang="en-US"/>
        </a:p>
      </dgm:t>
    </dgm:pt>
    <dgm:pt modelId="{CF186865-9820-4185-AEAB-9D9D43245D85}" type="sibTrans" cxnId="{18D08391-C767-4DDB-8125-A13B96287B62}">
      <dgm:prSet/>
      <dgm:spPr/>
      <dgm:t>
        <a:bodyPr/>
        <a:lstStyle/>
        <a:p>
          <a:endParaRPr lang="en-US"/>
        </a:p>
      </dgm:t>
    </dgm:pt>
    <dgm:pt modelId="{8DB3EE5C-8C55-4936-BDF9-55D6E2BDFDBE}">
      <dgm:prSet phldrT="[Text]" custT="1"/>
      <dgm:spPr/>
      <dgm:t>
        <a:bodyPr/>
        <a:lstStyle/>
        <a:p>
          <a:pPr algn="just"/>
          <a:r>
            <a:rPr lang="en-US" sz="2200" b="1" dirty="0" err="1">
              <a:latin typeface="Times New Roman" panose="02020603050405020304" pitchFamily="18" charset="0"/>
              <a:cs typeface="Times New Roman" panose="02020603050405020304" pitchFamily="18" charset="0"/>
            </a:rPr>
            <a:t>Đầu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ra</a:t>
          </a:r>
          <a:r>
            <a:rPr lang="en-US" sz="22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hồi</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endParaRPr lang="en-US" sz="2200" dirty="0">
            <a:latin typeface="Times New Roman" panose="02020603050405020304" pitchFamily="18" charset="0"/>
            <a:cs typeface="Times New Roman" panose="02020603050405020304" pitchFamily="18" charset="0"/>
          </a:endParaRPr>
        </a:p>
      </dgm:t>
    </dgm:pt>
    <dgm:pt modelId="{C40D22D2-373D-4477-9F05-014FCF093904}" type="parTrans" cxnId="{9C9BC8AA-0B55-4920-A04E-D8639ABFFCA3}">
      <dgm:prSet/>
      <dgm:spPr/>
      <dgm:t>
        <a:bodyPr/>
        <a:lstStyle/>
        <a:p>
          <a:endParaRPr lang="en-US"/>
        </a:p>
      </dgm:t>
    </dgm:pt>
    <dgm:pt modelId="{6460E0B7-B73C-4517-B88E-4D28F3133DA7}" type="sibTrans" cxnId="{9C9BC8AA-0B55-4920-A04E-D8639ABFFCA3}">
      <dgm:prSet/>
      <dgm:spPr/>
      <dgm:t>
        <a:bodyPr/>
        <a:lstStyle/>
        <a:p>
          <a:endParaRPr lang="en-US"/>
        </a:p>
      </dgm:t>
    </dgm:pt>
    <dgm:pt modelId="{5F3849AA-FC69-4094-89F4-ADD79A16342B}">
      <dgm:prSet phldrT="[Text]" custT="1"/>
      <dgm:spPr/>
      <dgm:t>
        <a:bodyPr/>
        <a:lstStyle/>
        <a:p>
          <a:pPr algn="just"/>
          <a:r>
            <a:rPr lang="en-US" sz="2200" b="1" dirty="0">
              <a:latin typeface="Times New Roman" panose="02020603050405020304" pitchFamily="18" charset="0"/>
              <a:cs typeface="Times New Roman" panose="02020603050405020304" pitchFamily="18" charset="0"/>
            </a:rPr>
            <a:t>Các </a:t>
          </a:r>
          <a:r>
            <a:rPr lang="en-US" sz="2200" b="1" dirty="0" err="1">
              <a:latin typeface="Times New Roman" panose="02020603050405020304" pitchFamily="18" charset="0"/>
              <a:cs typeface="Times New Roman" panose="02020603050405020304" pitchFamily="18" charset="0"/>
            </a:rPr>
            <a:t>bước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thực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hiện</a:t>
          </a:r>
          <a:endParaRPr lang="en-US" sz="2200" b="1" dirty="0">
            <a:latin typeface="Times New Roman" panose="02020603050405020304" pitchFamily="18" charset="0"/>
            <a:cs typeface="Times New Roman" panose="02020603050405020304" pitchFamily="18" charset="0"/>
          </a:endParaRPr>
        </a:p>
      </dgm:t>
    </dgm:pt>
    <dgm:pt modelId="{E694D904-CC41-48F6-85FF-36D50C994739}" type="parTrans" cxnId="{ECE6EBC0-56B8-460C-9B34-ABB107047010}">
      <dgm:prSet/>
      <dgm:spPr/>
      <dgm:t>
        <a:bodyPr/>
        <a:lstStyle/>
        <a:p>
          <a:endParaRPr lang="en-US"/>
        </a:p>
      </dgm:t>
    </dgm:pt>
    <dgm:pt modelId="{10463393-1EF9-4C7A-B8CC-DDDCBE5CDDB0}" type="sibTrans" cxnId="{ECE6EBC0-56B8-460C-9B34-ABB107047010}">
      <dgm:prSet/>
      <dgm:spPr/>
      <dgm:t>
        <a:bodyPr/>
        <a:lstStyle/>
        <a:p>
          <a:endParaRPr lang="en-US"/>
        </a:p>
      </dgm:t>
    </dgm:pt>
    <dgm:pt modelId="{41B707E7-4C64-422F-BD25-DC5564044D71}">
      <dgm:prSet custT="1"/>
      <dgm:spPr/>
      <dgm:t>
        <a:bodyPr/>
        <a:lstStyle/>
        <a:p>
          <a:pPr algn="just"/>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F1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so </a:t>
          </a:r>
          <a:r>
            <a:rPr lang="en-US" sz="2200" dirty="0" err="1">
              <a:latin typeface="Times New Roman" panose="02020603050405020304" pitchFamily="18" charset="0"/>
              <a:cs typeface="Times New Roman" panose="02020603050405020304" pitchFamily="18" charset="0"/>
            </a:rPr>
            <a:t>sánh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mô</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LLM</a:t>
          </a:r>
        </a:p>
      </dgm:t>
    </dgm:pt>
    <dgm:pt modelId="{7F163EB2-8A52-46CC-BD47-EB1A6C349ACD}" type="parTrans" cxnId="{C738D8D1-D5E5-46B6-B4D9-ED58EEFE5619}">
      <dgm:prSet/>
      <dgm:spPr/>
      <dgm:t>
        <a:bodyPr/>
        <a:lstStyle/>
        <a:p>
          <a:endParaRPr lang="en-US"/>
        </a:p>
      </dgm:t>
    </dgm:pt>
    <dgm:pt modelId="{F201DF52-EC22-465C-9D8E-74AAECD492CF}" type="sibTrans" cxnId="{C738D8D1-D5E5-46B6-B4D9-ED58EEFE5619}">
      <dgm:prSet/>
      <dgm:spPr/>
      <dgm:t>
        <a:bodyPr/>
        <a:lstStyle/>
        <a:p>
          <a:endParaRPr lang="en-US"/>
        </a:p>
      </dgm:t>
    </dgm:pt>
    <dgm:pt modelId="{57CA8CB9-F8B7-489A-A25D-1C6ACAD51618}">
      <dgm:prSet custT="1"/>
      <dgm:spPr/>
      <dgm:t>
        <a:bodyPr/>
        <a:lstStyle/>
        <a:p>
          <a:pPr algn="just"/>
          <a:r>
            <a:rPr lang="en-US" sz="2200" dirty="0">
              <a:latin typeface="Times New Roman" panose="02020603050405020304" pitchFamily="18" charset="0"/>
              <a:cs typeface="Times New Roman" panose="02020603050405020304" pitchFamily="18" charset="0"/>
            </a:rPr>
            <a:t>So </a:t>
          </a:r>
          <a:r>
            <a:rPr lang="en-US" sz="2200" dirty="0" err="1">
              <a:latin typeface="Times New Roman" panose="02020603050405020304" pitchFamily="18" charset="0"/>
              <a:cs typeface="Times New Roman" panose="02020603050405020304" pitchFamily="18" charset="0"/>
            </a:rPr>
            <a:t>sánh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NEU-Chatbot</a:t>
          </a:r>
        </a:p>
      </dgm:t>
    </dgm:pt>
    <dgm:pt modelId="{BEEA71EF-BF3F-4262-B684-3C2ACA8C891F}" type="parTrans" cxnId="{7086338F-E482-4996-BD0B-1F201A4D4DF4}">
      <dgm:prSet/>
      <dgm:spPr/>
      <dgm:t>
        <a:bodyPr/>
        <a:lstStyle/>
        <a:p>
          <a:endParaRPr lang="en-US"/>
        </a:p>
      </dgm:t>
    </dgm:pt>
    <dgm:pt modelId="{A62C8FBE-BC5A-4B67-8639-FDA046180DB1}" type="sibTrans" cxnId="{7086338F-E482-4996-BD0B-1F201A4D4DF4}">
      <dgm:prSet/>
      <dgm:spPr/>
      <dgm:t>
        <a:bodyPr/>
        <a:lstStyle/>
        <a:p>
          <a:endParaRPr lang="en-US"/>
        </a:p>
      </dgm:t>
    </dgm:pt>
    <dgm:pt modelId="{33C3CF88-2D09-400A-84D4-364E979C89C0}">
      <dgm:prSet phldrT="[Text]" custT="1"/>
      <dgm:spPr/>
      <dgm:t>
        <a:bodyPr/>
        <a:lstStyle/>
        <a:p>
          <a:pPr algn="just"/>
          <a:r>
            <a:rPr lang="en-US" sz="2000" dirty="0">
              <a:latin typeface="Times New Roman" panose="02020603050405020304" pitchFamily="18" charset="0"/>
              <a:cs typeface="Times New Roman" panose="02020603050405020304" pitchFamily="18" charset="0"/>
            </a:rPr>
            <a:t>Group TVTS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Học </a:t>
          </a:r>
          <a:r>
            <a:rPr lang="en-US" sz="2000" dirty="0" err="1">
              <a:latin typeface="Times New Roman" panose="02020603050405020304" pitchFamily="18" charset="0"/>
              <a:cs typeface="Times New Roman" panose="02020603050405020304" pitchFamily="18" charset="0"/>
            </a:rPr>
            <a:t>viện</a:t>
          </a:r>
          <a:r>
            <a:rPr lang="en-US" sz="2000" dirty="0">
              <a:latin typeface="Times New Roman" panose="02020603050405020304" pitchFamily="18" charset="0"/>
              <a:cs typeface="Times New Roman" panose="02020603050405020304" pitchFamily="18" charset="0"/>
            </a:rPr>
            <a:t> Tài </a:t>
          </a:r>
          <a:r>
            <a:rPr lang="en-US" sz="2000" dirty="0" err="1">
              <a:latin typeface="Times New Roman" panose="02020603050405020304" pitchFamily="18" charset="0"/>
              <a:cs typeface="Times New Roman" panose="02020603050405020304" pitchFamily="18" charset="0"/>
            </a:rPr>
            <a:t>chính</a:t>
          </a:r>
          <a:endParaRPr lang="en-US" sz="2000" dirty="0">
            <a:latin typeface="Times New Roman" panose="02020603050405020304" pitchFamily="18" charset="0"/>
            <a:cs typeface="Times New Roman" panose="02020603050405020304" pitchFamily="18" charset="0"/>
          </a:endParaRPr>
        </a:p>
      </dgm:t>
    </dgm:pt>
    <dgm:pt modelId="{19704B49-DF78-4B84-AB37-9A30CCFBA592}" type="parTrans" cxnId="{03B00777-3F6D-4B5A-9E2E-A303CA6A12BA}">
      <dgm:prSet/>
      <dgm:spPr/>
      <dgm:t>
        <a:bodyPr/>
        <a:lstStyle/>
        <a:p>
          <a:endParaRPr lang="en-US"/>
        </a:p>
      </dgm:t>
    </dgm:pt>
    <dgm:pt modelId="{67EB0945-1B79-4D1C-9D51-E0CF1733E18E}" type="sibTrans" cxnId="{03B00777-3F6D-4B5A-9E2E-A303CA6A12BA}">
      <dgm:prSet/>
      <dgm:spPr/>
      <dgm:t>
        <a:bodyPr/>
        <a:lstStyle/>
        <a:p>
          <a:endParaRPr lang="en-US"/>
        </a:p>
      </dgm:t>
    </dgm:pt>
    <dgm:pt modelId="{7CD91D32-1658-479E-B203-F52054172B6A}" type="pres">
      <dgm:prSet presAssocID="{03C17289-865A-4ED3-8CE4-9436C2CC9A1D}" presName="Name0" presStyleCnt="0">
        <dgm:presLayoutVars>
          <dgm:dir/>
          <dgm:animLvl val="lvl"/>
          <dgm:resizeHandles val="exact"/>
        </dgm:presLayoutVars>
      </dgm:prSet>
      <dgm:spPr/>
    </dgm:pt>
    <dgm:pt modelId="{CE202227-1831-4EB3-8E81-32DB2E8CE358}" type="pres">
      <dgm:prSet presAssocID="{03C17289-865A-4ED3-8CE4-9436C2CC9A1D}" presName="tSp" presStyleCnt="0"/>
      <dgm:spPr/>
    </dgm:pt>
    <dgm:pt modelId="{748C7D10-0AEE-4ABA-8082-2A710E15F109}" type="pres">
      <dgm:prSet presAssocID="{03C17289-865A-4ED3-8CE4-9436C2CC9A1D}" presName="bSp" presStyleCnt="0"/>
      <dgm:spPr/>
    </dgm:pt>
    <dgm:pt modelId="{ECEBA401-7B67-4B52-B24B-72E104EE0355}" type="pres">
      <dgm:prSet presAssocID="{03C17289-865A-4ED3-8CE4-9436C2CC9A1D}" presName="process" presStyleCnt="0"/>
      <dgm:spPr/>
    </dgm:pt>
    <dgm:pt modelId="{02CED2DC-7196-4698-8A44-C6596E4AFA47}" type="pres">
      <dgm:prSet presAssocID="{2C76C4A4-F835-4B2C-AC18-57384B529A97}" presName="composite1" presStyleCnt="0"/>
      <dgm:spPr/>
    </dgm:pt>
    <dgm:pt modelId="{3B8C6E26-1B46-46AD-BF8C-06A812F02101}" type="pres">
      <dgm:prSet presAssocID="{2C76C4A4-F835-4B2C-AC18-57384B529A97}" presName="dummyNode1" presStyleLbl="node1" presStyleIdx="0" presStyleCnt="4"/>
      <dgm:spPr/>
    </dgm:pt>
    <dgm:pt modelId="{D07F2ED2-C1EB-4F64-BCD4-D29301A18B63}" type="pres">
      <dgm:prSet presAssocID="{2C76C4A4-F835-4B2C-AC18-57384B529A97}" presName="childNode1" presStyleLbl="bgAcc1" presStyleIdx="0" presStyleCnt="4" custScaleX="112442" custScaleY="163813" custLinFactNeighborX="-69" custLinFactNeighborY="-22863">
        <dgm:presLayoutVars>
          <dgm:bulletEnabled val="1"/>
        </dgm:presLayoutVars>
      </dgm:prSet>
      <dgm:spPr/>
    </dgm:pt>
    <dgm:pt modelId="{07EEBCEC-6DD9-46D9-8431-3266FA7E33E9}" type="pres">
      <dgm:prSet presAssocID="{2C76C4A4-F835-4B2C-AC18-57384B529A97}" presName="childNode1tx" presStyleLbl="bgAcc1" presStyleIdx="0" presStyleCnt="4">
        <dgm:presLayoutVars>
          <dgm:bulletEnabled val="1"/>
        </dgm:presLayoutVars>
      </dgm:prSet>
      <dgm:spPr/>
    </dgm:pt>
    <dgm:pt modelId="{64868638-39EA-4E66-BE33-59852FB72B2C}" type="pres">
      <dgm:prSet presAssocID="{2C76C4A4-F835-4B2C-AC18-57384B529A97}" presName="parentNode1" presStyleLbl="node1" presStyleIdx="0" presStyleCnt="4" custLinFactNeighborX="2072" custLinFactNeighborY="24681">
        <dgm:presLayoutVars>
          <dgm:chMax val="1"/>
          <dgm:bulletEnabled val="1"/>
        </dgm:presLayoutVars>
      </dgm:prSet>
      <dgm:spPr/>
    </dgm:pt>
    <dgm:pt modelId="{CC7134F7-0624-4B0D-9429-20A519FAC8CE}" type="pres">
      <dgm:prSet presAssocID="{2C76C4A4-F835-4B2C-AC18-57384B529A97}" presName="connSite1" presStyleCnt="0"/>
      <dgm:spPr/>
    </dgm:pt>
    <dgm:pt modelId="{A7BAE1DC-7BEA-40B8-AC55-FAEAFA902E48}" type="pres">
      <dgm:prSet presAssocID="{52BF5A4B-BD24-4562-921B-58A2FB3EBFC0}" presName="Name9" presStyleLbl="sibTrans2D1" presStyleIdx="0" presStyleCnt="3"/>
      <dgm:spPr/>
    </dgm:pt>
    <dgm:pt modelId="{75500288-C44A-4D96-ACB5-66EE65B239B4}" type="pres">
      <dgm:prSet presAssocID="{754EDBC0-8E6A-43D2-BB9D-315CADABD8A4}" presName="composite2" presStyleCnt="0"/>
      <dgm:spPr/>
    </dgm:pt>
    <dgm:pt modelId="{68922B3C-5B44-4952-8666-92727B7CDCD6}" type="pres">
      <dgm:prSet presAssocID="{754EDBC0-8E6A-43D2-BB9D-315CADABD8A4}" presName="dummyNode2" presStyleLbl="node1" presStyleIdx="0" presStyleCnt="4"/>
      <dgm:spPr/>
    </dgm:pt>
    <dgm:pt modelId="{D447A111-251F-4D7B-B399-B493ED3F1B9A}" type="pres">
      <dgm:prSet presAssocID="{754EDBC0-8E6A-43D2-BB9D-315CADABD8A4}" presName="childNode2" presStyleLbl="bgAcc1" presStyleIdx="1" presStyleCnt="4" custScaleY="134489" custLinFactNeighborX="-1637" custLinFactNeighborY="-14168">
        <dgm:presLayoutVars>
          <dgm:bulletEnabled val="1"/>
        </dgm:presLayoutVars>
      </dgm:prSet>
      <dgm:spPr/>
    </dgm:pt>
    <dgm:pt modelId="{286E25C4-9DD5-4796-97D3-94D2395000DB}" type="pres">
      <dgm:prSet presAssocID="{754EDBC0-8E6A-43D2-BB9D-315CADABD8A4}" presName="childNode2tx" presStyleLbl="bgAcc1" presStyleIdx="1" presStyleCnt="4">
        <dgm:presLayoutVars>
          <dgm:bulletEnabled val="1"/>
        </dgm:presLayoutVars>
      </dgm:prSet>
      <dgm:spPr/>
    </dgm:pt>
    <dgm:pt modelId="{8D15B482-E19A-430B-B6B9-6EA3F1D18046}" type="pres">
      <dgm:prSet presAssocID="{754EDBC0-8E6A-43D2-BB9D-315CADABD8A4}" presName="parentNode2" presStyleLbl="node1" presStyleIdx="1" presStyleCnt="4" custLinFactNeighborX="-452" custLinFactNeighborY="-38197">
        <dgm:presLayoutVars>
          <dgm:chMax val="0"/>
          <dgm:bulletEnabled val="1"/>
        </dgm:presLayoutVars>
      </dgm:prSet>
      <dgm:spPr/>
    </dgm:pt>
    <dgm:pt modelId="{293D5909-7601-4DCA-B4BB-D84B4720160C}" type="pres">
      <dgm:prSet presAssocID="{754EDBC0-8E6A-43D2-BB9D-315CADABD8A4}" presName="connSite2" presStyleCnt="0"/>
      <dgm:spPr/>
    </dgm:pt>
    <dgm:pt modelId="{7F53DDFE-F2AD-4403-861B-3FB78A2CCAC4}" type="pres">
      <dgm:prSet presAssocID="{BE9C0D0F-D73C-42A0-B011-10442A23EFDF}" presName="Name18" presStyleLbl="sibTrans2D1" presStyleIdx="1" presStyleCnt="3" custScaleX="135389" custScaleY="107644" custLinFactNeighborX="-1855" custLinFactNeighborY="-8814"/>
      <dgm:spPr/>
    </dgm:pt>
    <dgm:pt modelId="{3CDDFFEB-2782-4EBF-8335-91A4DB56B9DE}" type="pres">
      <dgm:prSet presAssocID="{1375B3E4-4080-4A0E-B255-20A04FFDC455}" presName="composite1" presStyleCnt="0"/>
      <dgm:spPr/>
    </dgm:pt>
    <dgm:pt modelId="{24677FF4-CFC7-41E2-90CB-003D8ED715D0}" type="pres">
      <dgm:prSet presAssocID="{1375B3E4-4080-4A0E-B255-20A04FFDC455}" presName="dummyNode1" presStyleLbl="node1" presStyleIdx="1" presStyleCnt="4"/>
      <dgm:spPr/>
    </dgm:pt>
    <dgm:pt modelId="{F776067F-9AB9-4FF2-B59A-3723DB45DF7C}" type="pres">
      <dgm:prSet presAssocID="{1375B3E4-4080-4A0E-B255-20A04FFDC455}" presName="childNode1" presStyleLbl="bgAcc1" presStyleIdx="2" presStyleCnt="4" custScaleX="112270" custScaleY="190720" custLinFactNeighborX="101" custLinFactNeighborY="-9822">
        <dgm:presLayoutVars>
          <dgm:bulletEnabled val="1"/>
        </dgm:presLayoutVars>
      </dgm:prSet>
      <dgm:spPr/>
    </dgm:pt>
    <dgm:pt modelId="{B57CB7CC-616E-4D96-8C76-4975E6E33AB4}" type="pres">
      <dgm:prSet presAssocID="{1375B3E4-4080-4A0E-B255-20A04FFDC455}" presName="childNode1tx" presStyleLbl="bgAcc1" presStyleIdx="2" presStyleCnt="4">
        <dgm:presLayoutVars>
          <dgm:bulletEnabled val="1"/>
        </dgm:presLayoutVars>
      </dgm:prSet>
      <dgm:spPr/>
    </dgm:pt>
    <dgm:pt modelId="{5FF5EEB3-05F0-41C9-BD01-BC0FB1386411}" type="pres">
      <dgm:prSet presAssocID="{1375B3E4-4080-4A0E-B255-20A04FFDC455}" presName="parentNode1" presStyleLbl="node1" presStyleIdx="2" presStyleCnt="4" custLinFactY="485" custLinFactNeighborX="7525" custLinFactNeighborY="100000">
        <dgm:presLayoutVars>
          <dgm:chMax val="1"/>
          <dgm:bulletEnabled val="1"/>
        </dgm:presLayoutVars>
      </dgm:prSet>
      <dgm:spPr/>
    </dgm:pt>
    <dgm:pt modelId="{020C8B5B-6773-4CD5-9251-A1395FD89979}" type="pres">
      <dgm:prSet presAssocID="{1375B3E4-4080-4A0E-B255-20A04FFDC455}" presName="connSite1" presStyleCnt="0"/>
      <dgm:spPr/>
    </dgm:pt>
    <dgm:pt modelId="{AC62905F-E332-4640-B263-738F24B20E40}" type="pres">
      <dgm:prSet presAssocID="{4EDF7936-9D2F-4F4B-A360-C2A482749091}" presName="Name9" presStyleLbl="sibTrans2D1" presStyleIdx="2" presStyleCnt="3" custScaleX="164086" custLinFactNeighborX="-952" custLinFactNeighborY="-20119"/>
      <dgm:spPr/>
    </dgm:pt>
    <dgm:pt modelId="{8DA0DD4A-DEB8-4A91-B060-8C9BA5C926E3}" type="pres">
      <dgm:prSet presAssocID="{AAFAD7A9-705E-42C5-A876-CBBAD81C847A}" presName="composite2" presStyleCnt="0"/>
      <dgm:spPr/>
    </dgm:pt>
    <dgm:pt modelId="{3EFAFF1C-E9CE-43B2-83DB-6A1DBB62A010}" type="pres">
      <dgm:prSet presAssocID="{AAFAD7A9-705E-42C5-A876-CBBAD81C847A}" presName="dummyNode2" presStyleLbl="node1" presStyleIdx="2" presStyleCnt="4"/>
      <dgm:spPr/>
    </dgm:pt>
    <dgm:pt modelId="{4EB19ACE-C836-407D-AA9B-AD00E98225F0}" type="pres">
      <dgm:prSet presAssocID="{AAFAD7A9-705E-42C5-A876-CBBAD81C847A}" presName="childNode2" presStyleLbl="bgAcc1" presStyleIdx="3" presStyleCnt="4" custScaleX="95085" custScaleY="112983" custLinFactNeighborX="1616" custLinFactNeighborY="4977">
        <dgm:presLayoutVars>
          <dgm:bulletEnabled val="1"/>
        </dgm:presLayoutVars>
      </dgm:prSet>
      <dgm:spPr/>
    </dgm:pt>
    <dgm:pt modelId="{359503FA-11A3-4F12-9FC1-1079E26DE480}" type="pres">
      <dgm:prSet presAssocID="{AAFAD7A9-705E-42C5-A876-CBBAD81C847A}" presName="childNode2tx" presStyleLbl="bgAcc1" presStyleIdx="3" presStyleCnt="4">
        <dgm:presLayoutVars>
          <dgm:bulletEnabled val="1"/>
        </dgm:presLayoutVars>
      </dgm:prSet>
      <dgm:spPr/>
    </dgm:pt>
    <dgm:pt modelId="{1AC8F25F-7DD7-4A97-9660-4992AEE71AC3}" type="pres">
      <dgm:prSet presAssocID="{AAFAD7A9-705E-42C5-A876-CBBAD81C847A}" presName="parentNode2" presStyleLbl="node1" presStyleIdx="3" presStyleCnt="4" custLinFactNeighborX="-4453" custLinFactNeighborY="5028">
        <dgm:presLayoutVars>
          <dgm:chMax val="0"/>
          <dgm:bulletEnabled val="1"/>
        </dgm:presLayoutVars>
      </dgm:prSet>
      <dgm:spPr/>
    </dgm:pt>
    <dgm:pt modelId="{E8028AB2-ACCA-4902-B534-F2DA7E66CB84}" type="pres">
      <dgm:prSet presAssocID="{AAFAD7A9-705E-42C5-A876-CBBAD81C847A}" presName="connSite2" presStyleCnt="0"/>
      <dgm:spPr/>
    </dgm:pt>
  </dgm:ptLst>
  <dgm:cxnLst>
    <dgm:cxn modelId="{816A3D01-C424-4C50-A17A-B04FC9C266C7}" type="presOf" srcId="{6F3BD63D-739A-4558-91AD-573FF7082594}" destId="{286E25C4-9DD5-4796-97D3-94D2395000DB}" srcOrd="1" destOrd="3" presId="urn:microsoft.com/office/officeart/2005/8/layout/hProcess4"/>
    <dgm:cxn modelId="{BDE55E03-E0F4-459E-B17C-0E90B03EFF6B}" type="presOf" srcId="{1375B3E4-4080-4A0E-B255-20A04FFDC455}" destId="{5FF5EEB3-05F0-41C9-BD01-BC0FB1386411}" srcOrd="0" destOrd="0" presId="urn:microsoft.com/office/officeart/2005/8/layout/hProcess4"/>
    <dgm:cxn modelId="{51A11609-1DBD-44EA-B2BB-6B552084B18D}" srcId="{2C76C4A4-F835-4B2C-AC18-57384B529A97}" destId="{C75F9AE5-502D-4AF8-A576-8FDE86F27992}" srcOrd="2" destOrd="0" parTransId="{DC6EFD0A-7A33-4123-B71F-2D593E37D6B4}" sibTransId="{B68F2EA9-EFD3-46D7-AA1D-47438F0A010D}"/>
    <dgm:cxn modelId="{0EF3000E-0EAD-46DC-9B16-5E762C437DC7}" type="presOf" srcId="{BDF4E86F-8355-4C69-8CC7-AC2C42909D55}" destId="{D447A111-251F-4D7B-B399-B493ED3F1B9A}" srcOrd="0" destOrd="2" presId="urn:microsoft.com/office/officeart/2005/8/layout/hProcess4"/>
    <dgm:cxn modelId="{E0E0AF0F-80ED-4212-AB3D-DB56272998AC}" srcId="{5F3849AA-FC69-4094-89F4-ADD79A16342B}" destId="{DD45E57A-D94D-4FC2-9A5B-FA1C99462986}" srcOrd="0" destOrd="0" parTransId="{FE60AE17-486C-4D87-8998-4EFC91783DCC}" sibTransId="{CA983886-1C61-4968-A5FA-82000331F6E8}"/>
    <dgm:cxn modelId="{5CB48314-CA70-4118-93D1-F460A3C353BA}" srcId="{03C17289-865A-4ED3-8CE4-9436C2CC9A1D}" destId="{1375B3E4-4080-4A0E-B255-20A04FFDC455}" srcOrd="2" destOrd="0" parTransId="{D2E81507-98CA-406E-B13E-EFD384591A1C}" sibTransId="{4EDF7936-9D2F-4F4B-A360-C2A482749091}"/>
    <dgm:cxn modelId="{668EAA1C-AF3D-41F1-8FB2-FD730FB49B5E}" srcId="{03C17289-865A-4ED3-8CE4-9436C2CC9A1D}" destId="{AAFAD7A9-705E-42C5-A876-CBBAD81C847A}" srcOrd="3" destOrd="0" parTransId="{3F2BD844-F348-4FE5-87A0-515EF88733AF}" sibTransId="{C0B344FB-E4FF-46DC-B776-890574F8FB1C}"/>
    <dgm:cxn modelId="{8270011F-6EAE-4627-884D-2EB705D29777}" type="presOf" srcId="{2C76C4A4-F835-4B2C-AC18-57384B529A97}" destId="{64868638-39EA-4E66-BE33-59852FB72B2C}" srcOrd="0" destOrd="0" presId="urn:microsoft.com/office/officeart/2005/8/layout/hProcess4"/>
    <dgm:cxn modelId="{5FFB0E25-602C-453A-960F-372C41605B89}" type="presOf" srcId="{57CA8CB9-F8B7-489A-A25D-1C6ACAD51618}" destId="{359503FA-11A3-4F12-9FC1-1079E26DE480}" srcOrd="1" destOrd="2" presId="urn:microsoft.com/office/officeart/2005/8/layout/hProcess4"/>
    <dgm:cxn modelId="{8E18C82D-1D97-4378-919A-372D1B9F732C}" srcId="{435E0371-8AFF-4800-8C60-AC915AFF519C}" destId="{5B5E7B58-F0ED-41B6-9E38-E90CA46794BE}" srcOrd="3" destOrd="0" parTransId="{03194B38-366B-467C-9B75-BFC3E21A57F4}" sibTransId="{471C44A3-6C19-4E0B-92CA-2EACC44F2BE4}"/>
    <dgm:cxn modelId="{401C3D35-E5E9-47E7-9CFB-BD82147C66A1}" srcId="{2C76C4A4-F835-4B2C-AC18-57384B529A97}" destId="{435E0371-8AFF-4800-8C60-AC915AFF519C}" srcOrd="0" destOrd="0" parTransId="{33917495-FD6A-4BC7-8149-9126BA76188D}" sibTransId="{55438209-D76D-4990-A51C-C1520EBDAF35}"/>
    <dgm:cxn modelId="{57FCBA37-7735-4596-B0A6-1969BA330727}" type="presOf" srcId="{C55664BC-6BB4-47C5-8734-11BFD1776E71}" destId="{D447A111-251F-4D7B-B399-B493ED3F1B9A}" srcOrd="0" destOrd="1" presId="urn:microsoft.com/office/officeart/2005/8/layout/hProcess4"/>
    <dgm:cxn modelId="{71F3AD3E-C76F-45F1-8F3C-F88F69A9C92E}" type="presOf" srcId="{33C3CF88-2D09-400A-84D4-364E979C89C0}" destId="{07EEBCEC-6DD9-46D9-8431-3266FA7E33E9}" srcOrd="1" destOrd="3" presId="urn:microsoft.com/office/officeart/2005/8/layout/hProcess4"/>
    <dgm:cxn modelId="{242A213F-B2F5-428D-8428-2C74E97D6E7E}" type="presOf" srcId="{7BA48E7A-D33F-44DE-81B0-410E4C3AE726}" destId="{D447A111-251F-4D7B-B399-B493ED3F1B9A}" srcOrd="0" destOrd="0" presId="urn:microsoft.com/office/officeart/2005/8/layout/hProcess4"/>
    <dgm:cxn modelId="{14584440-E2AA-46FF-B5DE-277E41D3EDF7}" srcId="{03C17289-865A-4ED3-8CE4-9436C2CC9A1D}" destId="{2C76C4A4-F835-4B2C-AC18-57384B529A97}" srcOrd="0" destOrd="0" parTransId="{E4AE69E3-2385-431D-B9B3-6FEEC980B4E2}" sibTransId="{52BF5A4B-BD24-4562-921B-58A2FB3EBFC0}"/>
    <dgm:cxn modelId="{761B005C-38FF-4156-AE6E-B6FF77C4484C}" type="presOf" srcId="{6F3BD63D-739A-4558-91AD-573FF7082594}" destId="{D447A111-251F-4D7B-B399-B493ED3F1B9A}" srcOrd="0" destOrd="3" presId="urn:microsoft.com/office/officeart/2005/8/layout/hProcess4"/>
    <dgm:cxn modelId="{E129B85C-B002-4D7D-A2FE-CFC25F70CE53}" type="presOf" srcId="{BE9C0D0F-D73C-42A0-B011-10442A23EFDF}" destId="{7F53DDFE-F2AD-4403-861B-3FB78A2CCAC4}" srcOrd="0" destOrd="0" presId="urn:microsoft.com/office/officeart/2005/8/layout/hProcess4"/>
    <dgm:cxn modelId="{49A1E95D-A6D0-4434-8078-5B7A5593FED6}" type="presOf" srcId="{5F3849AA-FC69-4094-89F4-ADD79A16342B}" destId="{B57CB7CC-616E-4D96-8C76-4975E6E33AB4}" srcOrd="1" destOrd="2" presId="urn:microsoft.com/office/officeart/2005/8/layout/hProcess4"/>
    <dgm:cxn modelId="{EFD20C42-2896-4C83-83D2-C0D60F441702}" srcId="{5F3849AA-FC69-4094-89F4-ADD79A16342B}" destId="{B94A8632-1F8F-4380-864E-BBC15F861D9E}" srcOrd="2" destOrd="0" parTransId="{167C4670-43AE-4C79-BCB8-D8D6552305E0}" sibTransId="{4A54E9F3-EDDE-4215-9A62-82FA3D72544E}"/>
    <dgm:cxn modelId="{6DCDA244-31CF-4E36-BF5E-6199E0A7EA02}" type="presOf" srcId="{92CBA4A1-92F6-46B4-BB5E-32DFF336025E}" destId="{07EEBCEC-6DD9-46D9-8431-3266FA7E33E9}" srcOrd="1" destOrd="1" presId="urn:microsoft.com/office/officeart/2005/8/layout/hProcess4"/>
    <dgm:cxn modelId="{C869D165-64C7-4A37-8A8F-16A74E8BF67E}" srcId="{4BB43679-7CF1-4AB7-8D95-5C5BA3F71EDA}" destId="{8F009901-61CE-41F7-9EEF-13B26B06737A}" srcOrd="1" destOrd="0" parTransId="{34C1EC37-D416-4C45-9869-BFC03B0CDDB9}" sibTransId="{50557B18-C0A4-4055-BDBB-F23C88D62848}"/>
    <dgm:cxn modelId="{6EDA6166-D773-4F60-B403-C5D5A388A6C3}" type="presOf" srcId="{C5C0D805-32CA-4FC7-A428-3F09D5DB8C1F}" destId="{D07F2ED2-C1EB-4F64-BCD4-D29301A18B63}" srcOrd="0" destOrd="6" presId="urn:microsoft.com/office/officeart/2005/8/layout/hProcess4"/>
    <dgm:cxn modelId="{EF8C7348-188C-4CEB-858A-1007E5093DC6}" type="presOf" srcId="{52BF5A4B-BD24-4562-921B-58A2FB3EBFC0}" destId="{A7BAE1DC-7BEA-40B8-AC55-FAEAFA902E48}" srcOrd="0" destOrd="0" presId="urn:microsoft.com/office/officeart/2005/8/layout/hProcess4"/>
    <dgm:cxn modelId="{CCFD9348-8C08-441C-BE85-09BBB4A5F68B}" type="presOf" srcId="{C75F9AE5-502D-4AF8-A576-8FDE86F27992}" destId="{D07F2ED2-C1EB-4F64-BCD4-D29301A18B63}" srcOrd="0" destOrd="8" presId="urn:microsoft.com/office/officeart/2005/8/layout/hProcess4"/>
    <dgm:cxn modelId="{A52A9D48-6DB8-4EFB-BF48-6F37CEB5C374}" type="presOf" srcId="{4BB43679-7CF1-4AB7-8D95-5C5BA3F71EDA}" destId="{07EEBCEC-6DD9-46D9-8431-3266FA7E33E9}" srcOrd="1" destOrd="5" presId="urn:microsoft.com/office/officeart/2005/8/layout/hProcess4"/>
    <dgm:cxn modelId="{B332D668-07AC-4031-A313-14DF075D85CD}" srcId="{2C76C4A4-F835-4B2C-AC18-57384B529A97}" destId="{4BB43679-7CF1-4AB7-8D95-5C5BA3F71EDA}" srcOrd="1" destOrd="0" parTransId="{7F2E4DAF-60C7-47A4-9A90-E9E13C88C5CA}" sibTransId="{D91D1F6D-55D1-421E-A845-E8475DDCC840}"/>
    <dgm:cxn modelId="{1E9D4149-776E-4CD6-9BAE-E33B178F4AAC}" type="presOf" srcId="{DD45E57A-D94D-4FC2-9A5B-FA1C99462986}" destId="{B57CB7CC-616E-4D96-8C76-4975E6E33AB4}" srcOrd="1" destOrd="3" presId="urn:microsoft.com/office/officeart/2005/8/layout/hProcess4"/>
    <dgm:cxn modelId="{25232F6B-A623-4384-B7AF-D87FFA18FBFE}" type="presOf" srcId="{C55664BC-6BB4-47C5-8734-11BFD1776E71}" destId="{286E25C4-9DD5-4796-97D3-94D2395000DB}" srcOrd="1" destOrd="1" presId="urn:microsoft.com/office/officeart/2005/8/layout/hProcess4"/>
    <dgm:cxn modelId="{D6B3206D-4823-4B39-BC78-9B2C48A5DD0D}" srcId="{435E0371-8AFF-4800-8C60-AC915AFF519C}" destId="{92CBA4A1-92F6-46B4-BB5E-32DFF336025E}" srcOrd="0" destOrd="0" parTransId="{2D6837AB-8E57-4173-8B67-B000F4BB020A}" sibTransId="{0E196373-99AF-4BEF-87F8-4ABDB372D4FB}"/>
    <dgm:cxn modelId="{7642266D-B6B7-409A-8F4C-BD257C0EA373}" type="presOf" srcId="{8DB3EE5C-8C55-4936-BDF9-55D6E2BDFDBE}" destId="{B57CB7CC-616E-4D96-8C76-4975E6E33AB4}" srcOrd="1" destOrd="1" presId="urn:microsoft.com/office/officeart/2005/8/layout/hProcess4"/>
    <dgm:cxn modelId="{F2B57D6F-564C-4B0A-B248-F5511F1F4AE3}" srcId="{754EDBC0-8E6A-43D2-BB9D-315CADABD8A4}" destId="{7BA48E7A-D33F-44DE-81B0-410E4C3AE726}" srcOrd="0" destOrd="0" parTransId="{3586C3B8-C484-467C-8487-860E72E0ED42}" sibTransId="{D6571131-6DF1-4146-B2A7-355E510B8616}"/>
    <dgm:cxn modelId="{2D20B06F-1F17-4A97-8946-F3E1DD511341}" srcId="{754EDBC0-8E6A-43D2-BB9D-315CADABD8A4}" destId="{6F3BD63D-739A-4558-91AD-573FF7082594}" srcOrd="3" destOrd="0" parTransId="{3076AC54-6702-4D30-BFDB-BDAA79920D0C}" sibTransId="{23A00C5D-8F71-46B0-AD74-1A9687073F47}"/>
    <dgm:cxn modelId="{F724E64F-7A53-436F-99DE-D25AA5723233}" type="presOf" srcId="{C5C0D805-32CA-4FC7-A428-3F09D5DB8C1F}" destId="{07EEBCEC-6DD9-46D9-8431-3266FA7E33E9}" srcOrd="1" destOrd="6" presId="urn:microsoft.com/office/officeart/2005/8/layout/hProcess4"/>
    <dgm:cxn modelId="{31334572-F822-47D7-961C-22263D33E62B}" type="presOf" srcId="{8F009901-61CE-41F7-9EEF-13B26B06737A}" destId="{07EEBCEC-6DD9-46D9-8431-3266FA7E33E9}" srcOrd="1" destOrd="7" presId="urn:microsoft.com/office/officeart/2005/8/layout/hProcess4"/>
    <dgm:cxn modelId="{FE362E73-3391-40DA-A03E-EC63F04A58B6}" type="presOf" srcId="{7BA48E7A-D33F-44DE-81B0-410E4C3AE726}" destId="{286E25C4-9DD5-4796-97D3-94D2395000DB}" srcOrd="1" destOrd="0" presId="urn:microsoft.com/office/officeart/2005/8/layout/hProcess4"/>
    <dgm:cxn modelId="{7E503F55-7F2D-4791-A315-732A89AA45B3}" type="presOf" srcId="{8FBB43C7-BAB7-485A-A829-0ECC6E1977C4}" destId="{F776067F-9AB9-4FF2-B59A-3723DB45DF7C}" srcOrd="0" destOrd="4" presId="urn:microsoft.com/office/officeart/2005/8/layout/hProcess4"/>
    <dgm:cxn modelId="{6A3C9F55-FD9C-4588-BF3E-6605C7569DA8}" type="presOf" srcId="{33C3CF88-2D09-400A-84D4-364E979C89C0}" destId="{D07F2ED2-C1EB-4F64-BCD4-D29301A18B63}" srcOrd="0" destOrd="3" presId="urn:microsoft.com/office/officeart/2005/8/layout/hProcess4"/>
    <dgm:cxn modelId="{F812B576-4B65-4F87-BADE-A77BE80A30CC}" type="presOf" srcId="{8293E70F-9EA9-4CF4-86B1-2DBE6F7C9A65}" destId="{B57CB7CC-616E-4D96-8C76-4975E6E33AB4}" srcOrd="1" destOrd="0" presId="urn:microsoft.com/office/officeart/2005/8/layout/hProcess4"/>
    <dgm:cxn modelId="{03B00777-3F6D-4B5A-9E2E-A303CA6A12BA}" srcId="{435E0371-8AFF-4800-8C60-AC915AFF519C}" destId="{33C3CF88-2D09-400A-84D4-364E979C89C0}" srcOrd="2" destOrd="0" parTransId="{19704B49-DF78-4B84-AB37-9A30CCFBA592}" sibTransId="{67EB0945-1B79-4D1C-9D51-E0CF1733E18E}"/>
    <dgm:cxn modelId="{08A4BD77-D3F8-4B0A-B30D-F0F89F3252ED}" type="presOf" srcId="{4BB43679-7CF1-4AB7-8D95-5C5BA3F71EDA}" destId="{D07F2ED2-C1EB-4F64-BCD4-D29301A18B63}" srcOrd="0" destOrd="5" presId="urn:microsoft.com/office/officeart/2005/8/layout/hProcess4"/>
    <dgm:cxn modelId="{B6EF9D79-ADA2-4F54-8AFE-C6644E782552}" srcId="{1375B3E4-4080-4A0E-B255-20A04FFDC455}" destId="{8293E70F-9EA9-4CF4-86B1-2DBE6F7C9A65}" srcOrd="0" destOrd="0" parTransId="{5B076DB2-AAC2-4709-9729-7D0B17487189}" sibTransId="{9B1C460F-AC07-4413-A05B-ECC95B30F2A0}"/>
    <dgm:cxn modelId="{DE771680-CE0C-4974-8125-DEFE2CD66131}" type="presOf" srcId="{8293E70F-9EA9-4CF4-86B1-2DBE6F7C9A65}" destId="{F776067F-9AB9-4FF2-B59A-3723DB45DF7C}" srcOrd="0" destOrd="0" presId="urn:microsoft.com/office/officeart/2005/8/layout/hProcess4"/>
    <dgm:cxn modelId="{77DD6381-B761-4C0A-959B-0924398ABAA9}" type="presOf" srcId="{5B5E7B58-F0ED-41B6-9E38-E90CA46794BE}" destId="{D07F2ED2-C1EB-4F64-BCD4-D29301A18B63}" srcOrd="0" destOrd="4" presId="urn:microsoft.com/office/officeart/2005/8/layout/hProcess4"/>
    <dgm:cxn modelId="{B13B6A81-8A67-470E-AF6B-66085DB52C27}" type="presOf" srcId="{92CBA4A1-92F6-46B4-BB5E-32DFF336025E}" destId="{D07F2ED2-C1EB-4F64-BCD4-D29301A18B63}" srcOrd="0" destOrd="1" presId="urn:microsoft.com/office/officeart/2005/8/layout/hProcess4"/>
    <dgm:cxn modelId="{57B86285-453F-4EE6-B075-DFFE0D9E2A11}" srcId="{754EDBC0-8E6A-43D2-BB9D-315CADABD8A4}" destId="{C55664BC-6BB4-47C5-8734-11BFD1776E71}" srcOrd="1" destOrd="0" parTransId="{5B353EEB-9A49-4221-AA4B-785C282A997E}" sibTransId="{D27B3115-11B0-49A2-AED3-08459DABB7CE}"/>
    <dgm:cxn modelId="{4CAB4289-1A66-43CC-A0FC-D094195976DE}" type="presOf" srcId="{435E0371-8AFF-4800-8C60-AC915AFF519C}" destId="{07EEBCEC-6DD9-46D9-8431-3266FA7E33E9}" srcOrd="1" destOrd="0" presId="urn:microsoft.com/office/officeart/2005/8/layout/hProcess4"/>
    <dgm:cxn modelId="{B0D93E8D-74C1-40FB-9543-1F97B4B8C71C}" srcId="{AAFAD7A9-705E-42C5-A876-CBBAD81C847A}" destId="{151598B6-AB27-40F2-AFB7-FDB08393C1BA}" srcOrd="0" destOrd="0" parTransId="{1A7EDFFC-B42A-4A4F-8FA1-CF53DF81C7C2}" sibTransId="{D33D0C6B-7B86-4184-951D-A52CC935D653}"/>
    <dgm:cxn modelId="{7086338F-E482-4996-BD0B-1F201A4D4DF4}" srcId="{AAFAD7A9-705E-42C5-A876-CBBAD81C847A}" destId="{57CA8CB9-F8B7-489A-A25D-1C6ACAD51618}" srcOrd="2" destOrd="0" parTransId="{BEEA71EF-BF3F-4262-B684-3C2ACA8C891F}" sibTransId="{A62C8FBE-BC5A-4B67-8639-FDA046180DB1}"/>
    <dgm:cxn modelId="{18D08391-C767-4DDB-8125-A13B96287B62}" srcId="{754EDBC0-8E6A-43D2-BB9D-315CADABD8A4}" destId="{BDF4E86F-8355-4C69-8CC7-AC2C42909D55}" srcOrd="2" destOrd="0" parTransId="{4BFEFD86-5384-401A-BCDB-C8D87BD2C225}" sibTransId="{CF186865-9820-4185-AEAB-9D9D43245D85}"/>
    <dgm:cxn modelId="{39FBC592-81E8-420F-9DAA-E2A16A4ED962}" type="presOf" srcId="{57CA8CB9-F8B7-489A-A25D-1C6ACAD51618}" destId="{4EB19ACE-C836-407D-AA9B-AD00E98225F0}" srcOrd="0" destOrd="2" presId="urn:microsoft.com/office/officeart/2005/8/layout/hProcess4"/>
    <dgm:cxn modelId="{75331198-08D4-4ADC-998B-5EB8E3DAF35B}" srcId="{4BB43679-7CF1-4AB7-8D95-5C5BA3F71EDA}" destId="{C5C0D805-32CA-4FC7-A428-3F09D5DB8C1F}" srcOrd="0" destOrd="0" parTransId="{FAF39868-9ABD-4390-A90E-B5F037A0258C}" sibTransId="{581F8586-A7C7-449F-B429-D12409433B8D}"/>
    <dgm:cxn modelId="{FA5E7A9A-2010-4C41-B1B4-F205BB1F56D0}" type="presOf" srcId="{4EDF7936-9D2F-4F4B-A360-C2A482749091}" destId="{AC62905F-E332-4640-B263-738F24B20E40}" srcOrd="0" destOrd="0" presId="urn:microsoft.com/office/officeart/2005/8/layout/hProcess4"/>
    <dgm:cxn modelId="{28322CA1-363B-4AF2-B8B9-7A0B88BB90B4}" type="presOf" srcId="{5F3849AA-FC69-4094-89F4-ADD79A16342B}" destId="{F776067F-9AB9-4FF2-B59A-3723DB45DF7C}" srcOrd="0" destOrd="2" presId="urn:microsoft.com/office/officeart/2005/8/layout/hProcess4"/>
    <dgm:cxn modelId="{18002FA7-0F52-4C43-B513-4B5C4FC8E950}" type="presOf" srcId="{C75F9AE5-502D-4AF8-A576-8FDE86F27992}" destId="{07EEBCEC-6DD9-46D9-8431-3266FA7E33E9}" srcOrd="1" destOrd="8" presId="urn:microsoft.com/office/officeart/2005/8/layout/hProcess4"/>
    <dgm:cxn modelId="{DC7841A7-85A7-4438-A1E8-49E652B30389}" type="presOf" srcId="{435E0371-8AFF-4800-8C60-AC915AFF519C}" destId="{D07F2ED2-C1EB-4F64-BCD4-D29301A18B63}" srcOrd="0" destOrd="0" presId="urn:microsoft.com/office/officeart/2005/8/layout/hProcess4"/>
    <dgm:cxn modelId="{9C9BC8AA-0B55-4920-A04E-D8639ABFFCA3}" srcId="{1375B3E4-4080-4A0E-B255-20A04FFDC455}" destId="{8DB3EE5C-8C55-4936-BDF9-55D6E2BDFDBE}" srcOrd="1" destOrd="0" parTransId="{C40D22D2-373D-4477-9F05-014FCF093904}" sibTransId="{6460E0B7-B73C-4517-B88E-4D28F3133DA7}"/>
    <dgm:cxn modelId="{2B940CB1-D637-4ADB-B3D6-DF00F8042606}" type="presOf" srcId="{AAFAD7A9-705E-42C5-A876-CBBAD81C847A}" destId="{1AC8F25F-7DD7-4A97-9660-4992AEE71AC3}" srcOrd="0" destOrd="0" presId="urn:microsoft.com/office/officeart/2005/8/layout/hProcess4"/>
    <dgm:cxn modelId="{234327B1-0E97-4CEB-A2F8-4D0DE50169D3}" type="presOf" srcId="{8FBB43C7-BAB7-485A-A829-0ECC6E1977C4}" destId="{B57CB7CC-616E-4D96-8C76-4975E6E33AB4}" srcOrd="1" destOrd="4" presId="urn:microsoft.com/office/officeart/2005/8/layout/hProcess4"/>
    <dgm:cxn modelId="{CE4A7EB1-0CCC-4D36-A55A-4542F0B01C1F}" type="presOf" srcId="{8F009901-61CE-41F7-9EEF-13B26B06737A}" destId="{D07F2ED2-C1EB-4F64-BCD4-D29301A18B63}" srcOrd="0" destOrd="7" presId="urn:microsoft.com/office/officeart/2005/8/layout/hProcess4"/>
    <dgm:cxn modelId="{1A7BE5BF-71D5-41B6-B77C-0EEB56D095B8}" type="presOf" srcId="{41B707E7-4C64-422F-BD25-DC5564044D71}" destId="{359503FA-11A3-4F12-9FC1-1079E26DE480}" srcOrd="1" destOrd="1" presId="urn:microsoft.com/office/officeart/2005/8/layout/hProcess4"/>
    <dgm:cxn modelId="{ECE6EBC0-56B8-460C-9B34-ABB107047010}" srcId="{1375B3E4-4080-4A0E-B255-20A04FFDC455}" destId="{5F3849AA-FC69-4094-89F4-ADD79A16342B}" srcOrd="2" destOrd="0" parTransId="{E694D904-CC41-48F6-85FF-36D50C994739}" sibTransId="{10463393-1EF9-4C7A-B8CC-DDDCBE5CDDB0}"/>
    <dgm:cxn modelId="{7B9C07C3-464A-4557-90AE-1926649503BF}" type="presOf" srcId="{8DB3EE5C-8C55-4936-BDF9-55D6E2BDFDBE}" destId="{F776067F-9AB9-4FF2-B59A-3723DB45DF7C}" srcOrd="0" destOrd="1" presId="urn:microsoft.com/office/officeart/2005/8/layout/hProcess4"/>
    <dgm:cxn modelId="{6CA0F7C3-C732-4F1B-BC8A-EABA787F6FCC}" type="presOf" srcId="{754EDBC0-8E6A-43D2-BB9D-315CADABD8A4}" destId="{8D15B482-E19A-430B-B6B9-6EA3F1D18046}" srcOrd="0" destOrd="0" presId="urn:microsoft.com/office/officeart/2005/8/layout/hProcess4"/>
    <dgm:cxn modelId="{20BBBDCA-1DF8-4A55-B322-796BCD85ECAF}" type="presOf" srcId="{5B5E7B58-F0ED-41B6-9E38-E90CA46794BE}" destId="{07EEBCEC-6DD9-46D9-8431-3266FA7E33E9}" srcOrd="1" destOrd="4" presId="urn:microsoft.com/office/officeart/2005/8/layout/hProcess4"/>
    <dgm:cxn modelId="{21DFE7CA-42FB-4C3E-9E57-98151E4BB488}" type="presOf" srcId="{FEC6F1FD-C137-494B-9FED-255933AE0876}" destId="{07EEBCEC-6DD9-46D9-8431-3266FA7E33E9}" srcOrd="1" destOrd="2" presId="urn:microsoft.com/office/officeart/2005/8/layout/hProcess4"/>
    <dgm:cxn modelId="{672666CC-78C7-4B5E-960F-00F286F897D6}" srcId="{03C17289-865A-4ED3-8CE4-9436C2CC9A1D}" destId="{754EDBC0-8E6A-43D2-BB9D-315CADABD8A4}" srcOrd="1" destOrd="0" parTransId="{C4752657-C154-48EF-8E33-2CAA9732A7E9}" sibTransId="{BE9C0D0F-D73C-42A0-B011-10442A23EFDF}"/>
    <dgm:cxn modelId="{45777DCD-4A84-4188-AA5B-C63D0255AE16}" type="presOf" srcId="{7D45AC13-9C23-46ED-9059-54D66B1C4ECA}" destId="{B57CB7CC-616E-4D96-8C76-4975E6E33AB4}" srcOrd="1" destOrd="6" presId="urn:microsoft.com/office/officeart/2005/8/layout/hProcess4"/>
    <dgm:cxn modelId="{CA1305D1-E3F3-43F7-820C-38E10C1738BD}" srcId="{5F3849AA-FC69-4094-89F4-ADD79A16342B}" destId="{7D45AC13-9C23-46ED-9059-54D66B1C4ECA}" srcOrd="3" destOrd="0" parTransId="{4DA4AD97-9E7B-46CB-9BDA-C3BF29F7B4E9}" sibTransId="{21D7C188-62A2-4F72-B513-027D561D85F4}"/>
    <dgm:cxn modelId="{0EADC7D1-AE0C-49AE-9BD1-B08899A0F251}" type="presOf" srcId="{B94A8632-1F8F-4380-864E-BBC15F861D9E}" destId="{F776067F-9AB9-4FF2-B59A-3723DB45DF7C}" srcOrd="0" destOrd="5" presId="urn:microsoft.com/office/officeart/2005/8/layout/hProcess4"/>
    <dgm:cxn modelId="{C738D8D1-D5E5-46B6-B4D9-ED58EEFE5619}" srcId="{AAFAD7A9-705E-42C5-A876-CBBAD81C847A}" destId="{41B707E7-4C64-422F-BD25-DC5564044D71}" srcOrd="1" destOrd="0" parTransId="{7F163EB2-8A52-46CC-BD47-EB1A6C349ACD}" sibTransId="{F201DF52-EC22-465C-9D8E-74AAECD492CF}"/>
    <dgm:cxn modelId="{C5BA4CDA-3BA7-486C-B64B-7390A1CBAE7C}" type="presOf" srcId="{DD45E57A-D94D-4FC2-9A5B-FA1C99462986}" destId="{F776067F-9AB9-4FF2-B59A-3723DB45DF7C}" srcOrd="0" destOrd="3" presId="urn:microsoft.com/office/officeart/2005/8/layout/hProcess4"/>
    <dgm:cxn modelId="{A7F707DE-CDAF-4F92-882A-ACF2ED226FAB}" type="presOf" srcId="{BDF4E86F-8355-4C69-8CC7-AC2C42909D55}" destId="{286E25C4-9DD5-4796-97D3-94D2395000DB}" srcOrd="1" destOrd="2" presId="urn:microsoft.com/office/officeart/2005/8/layout/hProcess4"/>
    <dgm:cxn modelId="{59F7B9DF-83E0-4329-9544-AAB0787A198A}" type="presOf" srcId="{FEC6F1FD-C137-494B-9FED-255933AE0876}" destId="{D07F2ED2-C1EB-4F64-BCD4-D29301A18B63}" srcOrd="0" destOrd="2" presId="urn:microsoft.com/office/officeart/2005/8/layout/hProcess4"/>
    <dgm:cxn modelId="{93BD36E2-263D-4402-8FE1-B5ECF1C390CA}" type="presOf" srcId="{151598B6-AB27-40F2-AFB7-FDB08393C1BA}" destId="{4EB19ACE-C836-407D-AA9B-AD00E98225F0}" srcOrd="0" destOrd="0" presId="urn:microsoft.com/office/officeart/2005/8/layout/hProcess4"/>
    <dgm:cxn modelId="{02A232E3-3A0C-4FB2-89AA-3A6864A3D913}" type="presOf" srcId="{7D45AC13-9C23-46ED-9059-54D66B1C4ECA}" destId="{F776067F-9AB9-4FF2-B59A-3723DB45DF7C}" srcOrd="0" destOrd="6" presId="urn:microsoft.com/office/officeart/2005/8/layout/hProcess4"/>
    <dgm:cxn modelId="{5D9564E7-342E-4FC6-9A6F-76434F702B45}" srcId="{5F3849AA-FC69-4094-89F4-ADD79A16342B}" destId="{8FBB43C7-BAB7-485A-A829-0ECC6E1977C4}" srcOrd="1" destOrd="0" parTransId="{4E5B14EE-58EB-42F9-9D8E-11E7E16E206A}" sibTransId="{1797B65D-2B71-4354-BFA0-BF765F15E4DC}"/>
    <dgm:cxn modelId="{8AA9BCF1-2F4D-4593-98A0-B6EAF1FF38D0}" type="presOf" srcId="{151598B6-AB27-40F2-AFB7-FDB08393C1BA}" destId="{359503FA-11A3-4F12-9FC1-1079E26DE480}" srcOrd="1" destOrd="0" presId="urn:microsoft.com/office/officeart/2005/8/layout/hProcess4"/>
    <dgm:cxn modelId="{E8C3F6F2-FCCC-4929-88F0-D6F08BBC0A91}" type="presOf" srcId="{03C17289-865A-4ED3-8CE4-9436C2CC9A1D}" destId="{7CD91D32-1658-479E-B203-F52054172B6A}" srcOrd="0" destOrd="0" presId="urn:microsoft.com/office/officeart/2005/8/layout/hProcess4"/>
    <dgm:cxn modelId="{283CA3FB-4DE6-499E-90D2-DE011E863CA0}" type="presOf" srcId="{B94A8632-1F8F-4380-864E-BBC15F861D9E}" destId="{B57CB7CC-616E-4D96-8C76-4975E6E33AB4}" srcOrd="1" destOrd="5" presId="urn:microsoft.com/office/officeart/2005/8/layout/hProcess4"/>
    <dgm:cxn modelId="{F92017FC-B019-41B6-822E-5007466008C6}" type="presOf" srcId="{41B707E7-4C64-422F-BD25-DC5564044D71}" destId="{4EB19ACE-C836-407D-AA9B-AD00E98225F0}" srcOrd="0" destOrd="1" presId="urn:microsoft.com/office/officeart/2005/8/layout/hProcess4"/>
    <dgm:cxn modelId="{1D5B06FE-8DD6-447E-A7C2-00AD06696EFE}" srcId="{435E0371-8AFF-4800-8C60-AC915AFF519C}" destId="{FEC6F1FD-C137-494B-9FED-255933AE0876}" srcOrd="1" destOrd="0" parTransId="{C3242859-5843-462B-A10A-6369F5E96055}" sibTransId="{693C1D28-271E-4D2E-A0E0-35B1E1427F4D}"/>
    <dgm:cxn modelId="{8A3331B8-8A76-45E3-9C2C-3AECA2E1D636}" type="presParOf" srcId="{7CD91D32-1658-479E-B203-F52054172B6A}" destId="{CE202227-1831-4EB3-8E81-32DB2E8CE358}" srcOrd="0" destOrd="0" presId="urn:microsoft.com/office/officeart/2005/8/layout/hProcess4"/>
    <dgm:cxn modelId="{55153BFA-47BF-4058-93F4-CF8BB936B972}" type="presParOf" srcId="{7CD91D32-1658-479E-B203-F52054172B6A}" destId="{748C7D10-0AEE-4ABA-8082-2A710E15F109}" srcOrd="1" destOrd="0" presId="urn:microsoft.com/office/officeart/2005/8/layout/hProcess4"/>
    <dgm:cxn modelId="{4A325802-0819-4CE6-8A8F-86509CF33594}" type="presParOf" srcId="{7CD91D32-1658-479E-B203-F52054172B6A}" destId="{ECEBA401-7B67-4B52-B24B-72E104EE0355}" srcOrd="2" destOrd="0" presId="urn:microsoft.com/office/officeart/2005/8/layout/hProcess4"/>
    <dgm:cxn modelId="{FDAE75EA-4936-4D5B-9A14-BB58A2959110}" type="presParOf" srcId="{ECEBA401-7B67-4B52-B24B-72E104EE0355}" destId="{02CED2DC-7196-4698-8A44-C6596E4AFA47}" srcOrd="0" destOrd="0" presId="urn:microsoft.com/office/officeart/2005/8/layout/hProcess4"/>
    <dgm:cxn modelId="{8387A6A6-F9DD-4F0E-B829-48A74D4D9C3E}" type="presParOf" srcId="{02CED2DC-7196-4698-8A44-C6596E4AFA47}" destId="{3B8C6E26-1B46-46AD-BF8C-06A812F02101}" srcOrd="0" destOrd="0" presId="urn:microsoft.com/office/officeart/2005/8/layout/hProcess4"/>
    <dgm:cxn modelId="{046EF4C9-9E4D-490E-BC87-8CB72D24BEE0}" type="presParOf" srcId="{02CED2DC-7196-4698-8A44-C6596E4AFA47}" destId="{D07F2ED2-C1EB-4F64-BCD4-D29301A18B63}" srcOrd="1" destOrd="0" presId="urn:microsoft.com/office/officeart/2005/8/layout/hProcess4"/>
    <dgm:cxn modelId="{6BD85736-96A4-4ED7-9498-9AE7056DE50C}" type="presParOf" srcId="{02CED2DC-7196-4698-8A44-C6596E4AFA47}" destId="{07EEBCEC-6DD9-46D9-8431-3266FA7E33E9}" srcOrd="2" destOrd="0" presId="urn:microsoft.com/office/officeart/2005/8/layout/hProcess4"/>
    <dgm:cxn modelId="{A212232E-C2C1-4BF8-BCEB-56D5B82B70AF}" type="presParOf" srcId="{02CED2DC-7196-4698-8A44-C6596E4AFA47}" destId="{64868638-39EA-4E66-BE33-59852FB72B2C}" srcOrd="3" destOrd="0" presId="urn:microsoft.com/office/officeart/2005/8/layout/hProcess4"/>
    <dgm:cxn modelId="{D4631BA1-D39F-4B71-B5C1-E8B4B6BE38B3}" type="presParOf" srcId="{02CED2DC-7196-4698-8A44-C6596E4AFA47}" destId="{CC7134F7-0624-4B0D-9429-20A519FAC8CE}" srcOrd="4" destOrd="0" presId="urn:microsoft.com/office/officeart/2005/8/layout/hProcess4"/>
    <dgm:cxn modelId="{7C45915B-D291-4A74-B3FD-ABA507698BAF}" type="presParOf" srcId="{ECEBA401-7B67-4B52-B24B-72E104EE0355}" destId="{A7BAE1DC-7BEA-40B8-AC55-FAEAFA902E48}" srcOrd="1" destOrd="0" presId="urn:microsoft.com/office/officeart/2005/8/layout/hProcess4"/>
    <dgm:cxn modelId="{5FA97C6E-D4F3-49A8-AF6F-674A7AC65C09}" type="presParOf" srcId="{ECEBA401-7B67-4B52-B24B-72E104EE0355}" destId="{75500288-C44A-4D96-ACB5-66EE65B239B4}" srcOrd="2" destOrd="0" presId="urn:microsoft.com/office/officeart/2005/8/layout/hProcess4"/>
    <dgm:cxn modelId="{473AD764-B31C-47C4-8F82-9755D324D969}" type="presParOf" srcId="{75500288-C44A-4D96-ACB5-66EE65B239B4}" destId="{68922B3C-5B44-4952-8666-92727B7CDCD6}" srcOrd="0" destOrd="0" presId="urn:microsoft.com/office/officeart/2005/8/layout/hProcess4"/>
    <dgm:cxn modelId="{130C0FCC-D66D-4E83-9FFA-ACFD3DA268F7}" type="presParOf" srcId="{75500288-C44A-4D96-ACB5-66EE65B239B4}" destId="{D447A111-251F-4D7B-B399-B493ED3F1B9A}" srcOrd="1" destOrd="0" presId="urn:microsoft.com/office/officeart/2005/8/layout/hProcess4"/>
    <dgm:cxn modelId="{8456D1E2-C267-444A-A0FD-49783B0070E0}" type="presParOf" srcId="{75500288-C44A-4D96-ACB5-66EE65B239B4}" destId="{286E25C4-9DD5-4796-97D3-94D2395000DB}" srcOrd="2" destOrd="0" presId="urn:microsoft.com/office/officeart/2005/8/layout/hProcess4"/>
    <dgm:cxn modelId="{FB707B82-C022-4984-8AFC-0F89C20FFC32}" type="presParOf" srcId="{75500288-C44A-4D96-ACB5-66EE65B239B4}" destId="{8D15B482-E19A-430B-B6B9-6EA3F1D18046}" srcOrd="3" destOrd="0" presId="urn:microsoft.com/office/officeart/2005/8/layout/hProcess4"/>
    <dgm:cxn modelId="{22CAFCD8-F7B2-49BD-81DA-A198F84A9002}" type="presParOf" srcId="{75500288-C44A-4D96-ACB5-66EE65B239B4}" destId="{293D5909-7601-4DCA-B4BB-D84B4720160C}" srcOrd="4" destOrd="0" presId="urn:microsoft.com/office/officeart/2005/8/layout/hProcess4"/>
    <dgm:cxn modelId="{70E58873-9483-4A9B-9D7E-28C88CA25704}" type="presParOf" srcId="{ECEBA401-7B67-4B52-B24B-72E104EE0355}" destId="{7F53DDFE-F2AD-4403-861B-3FB78A2CCAC4}" srcOrd="3" destOrd="0" presId="urn:microsoft.com/office/officeart/2005/8/layout/hProcess4"/>
    <dgm:cxn modelId="{0D05AE4F-2DFE-487E-A5E0-DC390B5902D4}" type="presParOf" srcId="{ECEBA401-7B67-4B52-B24B-72E104EE0355}" destId="{3CDDFFEB-2782-4EBF-8335-91A4DB56B9DE}" srcOrd="4" destOrd="0" presId="urn:microsoft.com/office/officeart/2005/8/layout/hProcess4"/>
    <dgm:cxn modelId="{CF2F74C9-D9DE-4106-BFA4-73D8CB6545F6}" type="presParOf" srcId="{3CDDFFEB-2782-4EBF-8335-91A4DB56B9DE}" destId="{24677FF4-CFC7-41E2-90CB-003D8ED715D0}" srcOrd="0" destOrd="0" presId="urn:microsoft.com/office/officeart/2005/8/layout/hProcess4"/>
    <dgm:cxn modelId="{ACA294F1-C440-47D1-AE84-F1EF5E7B6FAD}" type="presParOf" srcId="{3CDDFFEB-2782-4EBF-8335-91A4DB56B9DE}" destId="{F776067F-9AB9-4FF2-B59A-3723DB45DF7C}" srcOrd="1" destOrd="0" presId="urn:microsoft.com/office/officeart/2005/8/layout/hProcess4"/>
    <dgm:cxn modelId="{F1983A0A-8F10-429E-BCD5-A5E702ED38BC}" type="presParOf" srcId="{3CDDFFEB-2782-4EBF-8335-91A4DB56B9DE}" destId="{B57CB7CC-616E-4D96-8C76-4975E6E33AB4}" srcOrd="2" destOrd="0" presId="urn:microsoft.com/office/officeart/2005/8/layout/hProcess4"/>
    <dgm:cxn modelId="{67180770-C2BA-49C5-9B19-5507B7F43902}" type="presParOf" srcId="{3CDDFFEB-2782-4EBF-8335-91A4DB56B9DE}" destId="{5FF5EEB3-05F0-41C9-BD01-BC0FB1386411}" srcOrd="3" destOrd="0" presId="urn:microsoft.com/office/officeart/2005/8/layout/hProcess4"/>
    <dgm:cxn modelId="{D1771052-C634-4F0D-8898-C453A585925E}" type="presParOf" srcId="{3CDDFFEB-2782-4EBF-8335-91A4DB56B9DE}" destId="{020C8B5B-6773-4CD5-9251-A1395FD89979}" srcOrd="4" destOrd="0" presId="urn:microsoft.com/office/officeart/2005/8/layout/hProcess4"/>
    <dgm:cxn modelId="{FAB91670-7C78-4BA9-B53B-1B67AA79AC98}" type="presParOf" srcId="{ECEBA401-7B67-4B52-B24B-72E104EE0355}" destId="{AC62905F-E332-4640-B263-738F24B20E40}" srcOrd="5" destOrd="0" presId="urn:microsoft.com/office/officeart/2005/8/layout/hProcess4"/>
    <dgm:cxn modelId="{B4663CAD-0057-4528-A8AC-8CF8493FCF42}" type="presParOf" srcId="{ECEBA401-7B67-4B52-B24B-72E104EE0355}" destId="{8DA0DD4A-DEB8-4A91-B060-8C9BA5C926E3}" srcOrd="6" destOrd="0" presId="urn:microsoft.com/office/officeart/2005/8/layout/hProcess4"/>
    <dgm:cxn modelId="{DA5CA9A8-C0CB-420B-AB9F-D96D37DAF8A8}" type="presParOf" srcId="{8DA0DD4A-DEB8-4A91-B060-8C9BA5C926E3}" destId="{3EFAFF1C-E9CE-43B2-83DB-6A1DBB62A010}" srcOrd="0" destOrd="0" presId="urn:microsoft.com/office/officeart/2005/8/layout/hProcess4"/>
    <dgm:cxn modelId="{787C8A1A-1931-4EB2-95FB-4EF37EB4D24B}" type="presParOf" srcId="{8DA0DD4A-DEB8-4A91-B060-8C9BA5C926E3}" destId="{4EB19ACE-C836-407D-AA9B-AD00E98225F0}" srcOrd="1" destOrd="0" presId="urn:microsoft.com/office/officeart/2005/8/layout/hProcess4"/>
    <dgm:cxn modelId="{B16521BD-B700-4A58-82C7-27FDFC5D565D}" type="presParOf" srcId="{8DA0DD4A-DEB8-4A91-B060-8C9BA5C926E3}" destId="{359503FA-11A3-4F12-9FC1-1079E26DE480}" srcOrd="2" destOrd="0" presId="urn:microsoft.com/office/officeart/2005/8/layout/hProcess4"/>
    <dgm:cxn modelId="{0F2482C8-72D3-4B25-A416-C426D055E3B6}" type="presParOf" srcId="{8DA0DD4A-DEB8-4A91-B060-8C9BA5C926E3}" destId="{1AC8F25F-7DD7-4A97-9660-4992AEE71AC3}" srcOrd="3" destOrd="0" presId="urn:microsoft.com/office/officeart/2005/8/layout/hProcess4"/>
    <dgm:cxn modelId="{CCAE4BB3-58CA-41DF-9B3C-B8081CD65C7D}" type="presParOf" srcId="{8DA0DD4A-DEB8-4A91-B060-8C9BA5C926E3}" destId="{E8028AB2-ACCA-4902-B534-F2DA7E66CB8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A5034-3CCD-43BB-81D2-23DFED44C7B9}">
      <dsp:nvSpPr>
        <dsp:cNvPr id="0" name=""/>
        <dsp:cNvSpPr/>
      </dsp:nvSpPr>
      <dsp:spPr>
        <a:xfrm>
          <a:off x="0" y="896280"/>
          <a:ext cx="5072062" cy="304323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err="1">
              <a:latin typeface="Times New Roman" panose="02020603050405020304" pitchFamily="18" charset="0"/>
              <a:cs typeface="Times New Roman" panose="02020603050405020304" pitchFamily="18" charset="0"/>
            </a:rPr>
            <a:t>Tự</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động</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hóa</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chăm</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sóc</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khách</a:t>
          </a:r>
          <a:r>
            <a:rPr lang="en-US" sz="4000" b="1" kern="1200" dirty="0">
              <a:latin typeface="Times New Roman" panose="02020603050405020304" pitchFamily="18" charset="0"/>
              <a:cs typeface="Times New Roman" panose="02020603050405020304" pitchFamily="18" charset="0"/>
            </a:rPr>
            <a:t> </a:t>
          </a:r>
          <a:r>
            <a:rPr lang="en-US" sz="4000" b="1" kern="1200" dirty="0" err="1">
              <a:latin typeface="Times New Roman" panose="02020603050405020304" pitchFamily="18" charset="0"/>
              <a:cs typeface="Times New Roman" panose="02020603050405020304" pitchFamily="18" charset="0"/>
            </a:rPr>
            <a:t>hàng</a:t>
          </a:r>
          <a:br>
            <a:rPr lang="en-US" sz="4000" kern="1200" dirty="0">
              <a:latin typeface="Times New Roman" panose="02020603050405020304" pitchFamily="18" charset="0"/>
              <a:cs typeface="Times New Roman" panose="02020603050405020304" pitchFamily="18" charset="0"/>
            </a:rPr>
          </a:b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Phản</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hồi</a:t>
          </a:r>
          <a:r>
            <a:rPr lang="en-US" sz="4000" kern="1200" dirty="0">
              <a:latin typeface="Times New Roman" panose="02020603050405020304" pitchFamily="18" charset="0"/>
              <a:cs typeface="Times New Roman" panose="02020603050405020304" pitchFamily="18" charset="0"/>
            </a:rPr>
            <a:t> 24/7, </a:t>
          </a:r>
          <a:r>
            <a:rPr lang="en-US" sz="4000" kern="1200" dirty="0" err="1">
              <a:latin typeface="Times New Roman" panose="02020603050405020304" pitchFamily="18" charset="0"/>
              <a:cs typeface="Times New Roman" panose="02020603050405020304" pitchFamily="18" charset="0"/>
            </a:rPr>
            <a:t>xử</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lý</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câu</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hỏi</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lặp</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lại</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tăng</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sự</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hài</a:t>
          </a:r>
          <a:r>
            <a:rPr lang="en-US" sz="4000" kern="1200" dirty="0">
              <a:latin typeface="Times New Roman" panose="02020603050405020304" pitchFamily="18" charset="0"/>
              <a:cs typeface="Times New Roman" panose="02020603050405020304" pitchFamily="18" charset="0"/>
            </a:rPr>
            <a:t> </a:t>
          </a:r>
          <a:r>
            <a:rPr lang="en-US" sz="4000" kern="1200" dirty="0" err="1">
              <a:latin typeface="Times New Roman" panose="02020603050405020304" pitchFamily="18" charset="0"/>
              <a:cs typeface="Times New Roman" panose="02020603050405020304" pitchFamily="18" charset="0"/>
            </a:rPr>
            <a:t>lòng</a:t>
          </a:r>
          <a:r>
            <a:rPr lang="en-US" sz="4000" kern="1200" dirty="0">
              <a:latin typeface="Times New Roman" panose="02020603050405020304" pitchFamily="18" charset="0"/>
              <a:cs typeface="Times New Roman" panose="02020603050405020304" pitchFamily="18" charset="0"/>
            </a:rPr>
            <a:t>.</a:t>
          </a:r>
        </a:p>
      </dsp:txBody>
      <dsp:txXfrm>
        <a:off x="0" y="896280"/>
        <a:ext cx="5072062" cy="3043237"/>
      </dsp:txXfrm>
    </dsp:sp>
    <dsp:sp modelId="{A1E61DA8-C63C-41F8-996C-4499B8E5DA52}">
      <dsp:nvSpPr>
        <dsp:cNvPr id="0" name=""/>
        <dsp:cNvSpPr/>
      </dsp:nvSpPr>
      <dsp:spPr>
        <a:xfrm>
          <a:off x="5579268" y="896280"/>
          <a:ext cx="5072062" cy="304323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1" kern="1200" dirty="0">
              <a:latin typeface="Times New Roman" panose="02020603050405020304" pitchFamily="18" charset="0"/>
              <a:cs typeface="Times New Roman" panose="02020603050405020304" pitchFamily="18" charset="0"/>
            </a:rPr>
            <a:t>Tiết kiệm chi phí vận hành</a:t>
          </a:r>
          <a:br>
            <a:rPr lang="vi-VN" sz="4000" kern="1200" dirty="0">
              <a:latin typeface="Times New Roman" panose="02020603050405020304" pitchFamily="18" charset="0"/>
              <a:cs typeface="Times New Roman" panose="02020603050405020304" pitchFamily="18" charset="0"/>
            </a:rPr>
          </a:br>
          <a:r>
            <a:rPr lang="vi-VN" sz="4000" kern="1200" dirty="0">
              <a:latin typeface="Times New Roman" panose="02020603050405020304" pitchFamily="18" charset="0"/>
              <a:cs typeface="Times New Roman" panose="02020603050405020304" pitchFamily="18" charset="0"/>
            </a:rPr>
            <a:t>➤ Giảm nhu cầu nhân sự, tối ưu quy trình lặp lại.</a:t>
          </a:r>
        </a:p>
      </dsp:txBody>
      <dsp:txXfrm>
        <a:off x="5579268" y="896280"/>
        <a:ext cx="5072062" cy="3043237"/>
      </dsp:txXfrm>
    </dsp:sp>
    <dsp:sp modelId="{5A16FF78-FEB4-4838-9887-2D2BFF4C5F4F}">
      <dsp:nvSpPr>
        <dsp:cNvPr id="0" name=""/>
        <dsp:cNvSpPr/>
      </dsp:nvSpPr>
      <dsp:spPr>
        <a:xfrm>
          <a:off x="11158537" y="896280"/>
          <a:ext cx="5072062" cy="304323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1" kern="1200" dirty="0">
              <a:latin typeface="Times New Roman" panose="02020603050405020304" pitchFamily="18" charset="0"/>
              <a:cs typeface="Times New Roman" panose="02020603050405020304" pitchFamily="18" charset="0"/>
            </a:rPr>
            <a:t>Tăng cường tương tác khách hàng</a:t>
          </a:r>
          <a:br>
            <a:rPr lang="vi-VN" sz="4000" kern="1200" dirty="0">
              <a:latin typeface="Times New Roman" panose="02020603050405020304" pitchFamily="18" charset="0"/>
              <a:cs typeface="Times New Roman" panose="02020603050405020304" pitchFamily="18" charset="0"/>
            </a:rPr>
          </a:br>
          <a:r>
            <a:rPr lang="vi-VN" sz="4000" kern="1200" dirty="0">
              <a:latin typeface="Times New Roman" panose="02020603050405020304" pitchFamily="18" charset="0"/>
              <a:cs typeface="Times New Roman" panose="02020603050405020304" pitchFamily="18" charset="0"/>
            </a:rPr>
            <a:t>➤ Trò chuyện đa kênh (website, mạng xã hội), phản hồi tức thì.</a:t>
          </a:r>
        </a:p>
      </dsp:txBody>
      <dsp:txXfrm>
        <a:off x="11158537" y="896280"/>
        <a:ext cx="5072062" cy="3043237"/>
      </dsp:txXfrm>
    </dsp:sp>
    <dsp:sp modelId="{CB2DF8CE-5B7A-47F0-A269-292584705D1E}">
      <dsp:nvSpPr>
        <dsp:cNvPr id="0" name=""/>
        <dsp:cNvSpPr/>
      </dsp:nvSpPr>
      <dsp:spPr>
        <a:xfrm>
          <a:off x="2789634" y="4446724"/>
          <a:ext cx="5072062" cy="304323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1" kern="1200" dirty="0">
              <a:latin typeface="Times New Roman" panose="02020603050405020304" pitchFamily="18" charset="0"/>
              <a:cs typeface="Times New Roman" panose="02020603050405020304" pitchFamily="18" charset="0"/>
            </a:rPr>
            <a:t>Hỗ trợ bán hàng &amp; tiếp thị</a:t>
          </a:r>
          <a:br>
            <a:rPr lang="vi-VN" sz="4000" kern="1200" dirty="0">
              <a:latin typeface="Times New Roman" panose="02020603050405020304" pitchFamily="18" charset="0"/>
              <a:cs typeface="Times New Roman" panose="02020603050405020304" pitchFamily="18" charset="0"/>
            </a:rPr>
          </a:br>
          <a:r>
            <a:rPr lang="vi-VN" sz="4000" kern="1200" dirty="0">
              <a:latin typeface="Times New Roman" panose="02020603050405020304" pitchFamily="18" charset="0"/>
              <a:cs typeface="Times New Roman" panose="02020603050405020304" pitchFamily="18" charset="0"/>
            </a:rPr>
            <a:t>➤ Tư vấn sản phẩm, thu thập thông tin khách hàng tiềm năng.</a:t>
          </a:r>
        </a:p>
      </dsp:txBody>
      <dsp:txXfrm>
        <a:off x="2789634" y="4446724"/>
        <a:ext cx="5072062" cy="3043237"/>
      </dsp:txXfrm>
    </dsp:sp>
    <dsp:sp modelId="{32B96A98-2C60-468B-A7C8-C005A5F08909}">
      <dsp:nvSpPr>
        <dsp:cNvPr id="0" name=""/>
        <dsp:cNvSpPr/>
      </dsp:nvSpPr>
      <dsp:spPr>
        <a:xfrm>
          <a:off x="8368903" y="4446724"/>
          <a:ext cx="5072062" cy="304323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vi-VN" sz="4000" b="1" kern="1200" dirty="0">
              <a:latin typeface="Times New Roman" panose="02020603050405020304" pitchFamily="18" charset="0"/>
              <a:cs typeface="Times New Roman" panose="02020603050405020304" pitchFamily="18" charset="0"/>
            </a:rPr>
            <a:t>Phân tích dữ liệu &amp; hỗ trợ ra quyết định</a:t>
          </a:r>
          <a:br>
            <a:rPr lang="vi-VN" sz="4000" kern="1200" dirty="0">
              <a:latin typeface="Times New Roman" panose="02020603050405020304" pitchFamily="18" charset="0"/>
              <a:cs typeface="Times New Roman" panose="02020603050405020304" pitchFamily="18" charset="0"/>
            </a:rPr>
          </a:br>
          <a:r>
            <a:rPr lang="vi-VN" sz="4000" kern="1200" dirty="0">
              <a:latin typeface="Times New Roman" panose="02020603050405020304" pitchFamily="18" charset="0"/>
              <a:cs typeface="Times New Roman" panose="02020603050405020304" pitchFamily="18" charset="0"/>
            </a:rPr>
            <a:t>➤ Ghi nhận hành vi, xu hướng và cải thiện dịch vụ.</a:t>
          </a:r>
        </a:p>
      </dsp:txBody>
      <dsp:txXfrm>
        <a:off x="8368903" y="4446724"/>
        <a:ext cx="5072062" cy="30432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F28428-7084-484B-A52C-B1A1E0569192}">
      <dsp:nvSpPr>
        <dsp:cNvPr id="0" name=""/>
        <dsp:cNvSpPr/>
      </dsp:nvSpPr>
      <dsp:spPr>
        <a:xfrm>
          <a:off x="1238594" y="0"/>
          <a:ext cx="14037399" cy="776774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D7F58-350C-4837-AEA6-7EB46C2FF050}">
      <dsp:nvSpPr>
        <dsp:cNvPr id="0" name=""/>
        <dsp:cNvSpPr/>
      </dsp:nvSpPr>
      <dsp:spPr>
        <a:xfrm>
          <a:off x="7614" y="2049007"/>
          <a:ext cx="3657769" cy="36697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Rules-based Chatbot</a:t>
          </a:r>
        </a:p>
        <a:p>
          <a:pPr marL="228600" lvl="1" indent="-228600" algn="just" defTabSz="977900">
            <a:lnSpc>
              <a:spcPct val="90000"/>
            </a:lnSpc>
            <a:spcBef>
              <a:spcPct val="0"/>
            </a:spcBef>
            <a:spcAft>
              <a:spcPct val="15000"/>
            </a:spcAft>
            <a:buFont typeface="Arial" panose="020B0604020202020204" pitchFamily="34" charset="0"/>
            <a:buChar char="•"/>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dung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luật</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có</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sẵn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để</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hỗ</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trợ</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trả</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lời</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câu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hỏi</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Font typeface="Arial" panose="020B0604020202020204" pitchFamily="34" charset="0"/>
            <a:buChar char="•"/>
          </a:pPr>
          <a:r>
            <a:rPr lang="en-US" sz="2200" b="1" kern="1200" dirty="0">
              <a:latin typeface="Times New Roman" panose="02020603050405020304" pitchFamily="18" charset="0"/>
              <a:cs typeface="Times New Roman" panose="02020603050405020304" pitchFamily="18" charset="0"/>
            </a:rPr>
            <a:t>ELIZA (1966)</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Font typeface="Arial" panose="020B0604020202020204" pitchFamily="34" charset="0"/>
            <a:buChar char="•"/>
          </a:pPr>
          <a:r>
            <a:rPr lang="en-US" sz="2200" b="1" kern="1200" dirty="0">
              <a:latin typeface="Times New Roman" panose="02020603050405020304" pitchFamily="18" charset="0"/>
              <a:cs typeface="Times New Roman" panose="02020603050405020304" pitchFamily="18" charset="0"/>
            </a:rPr>
            <a:t>PARRY (1972)</a:t>
          </a:r>
          <a:endParaRPr lang="en-US" sz="2200" kern="1200" dirty="0">
            <a:latin typeface="Times New Roman" panose="02020603050405020304" pitchFamily="18" charset="0"/>
            <a:cs typeface="Times New Roman" panose="02020603050405020304" pitchFamily="18" charset="0"/>
          </a:endParaRPr>
        </a:p>
      </dsp:txBody>
      <dsp:txXfrm>
        <a:off x="186172" y="2227565"/>
        <a:ext cx="3300653" cy="3312615"/>
      </dsp:txXfrm>
    </dsp:sp>
    <dsp:sp modelId="{856FE270-96C9-4F43-BC9A-18A252E38ED2}">
      <dsp:nvSpPr>
        <dsp:cNvPr id="0" name=""/>
        <dsp:cNvSpPr/>
      </dsp:nvSpPr>
      <dsp:spPr>
        <a:xfrm>
          <a:off x="4234685" y="2049007"/>
          <a:ext cx="3605435" cy="36697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Add on Chatbot</a:t>
          </a:r>
        </a:p>
        <a:p>
          <a:pPr marL="228600" lvl="1" indent="-228600" algn="just" defTabSz="977900">
            <a:lnSpc>
              <a:spcPct val="90000"/>
            </a:lnSpc>
            <a:spcBef>
              <a:spcPct val="0"/>
            </a:spcBef>
            <a:spcAft>
              <a:spcPct val="15000"/>
            </a:spcAft>
            <a:buChar char="•"/>
          </a:pPr>
          <a:r>
            <a:rPr lang="en-US" sz="2200" kern="1200" dirty="0" err="1">
              <a:latin typeface="Times New Roman" panose="02020603050405020304" pitchFamily="18" charset="0"/>
              <a:cs typeface="Times New Roman" panose="02020603050405020304" pitchFamily="18" charset="0"/>
            </a:rPr>
            <a:t>Được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tích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hợp</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với</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phần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mềm</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liên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và</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định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dạng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dữ</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liệu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chuẩn</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ALICE(1995)</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1" kern="1200" dirty="0" err="1">
              <a:latin typeface="Times New Roman" panose="02020603050405020304" pitchFamily="18" charset="0"/>
              <a:cs typeface="Times New Roman" panose="02020603050405020304" pitchFamily="18" charset="0"/>
            </a:rPr>
            <a:t>SmarterChild</a:t>
          </a:r>
          <a:r>
            <a:rPr lang="en-US" sz="2200" b="1" kern="1200" dirty="0">
              <a:latin typeface="Times New Roman" panose="02020603050405020304" pitchFamily="18" charset="0"/>
              <a:cs typeface="Times New Roman" panose="02020603050405020304" pitchFamily="18" charset="0"/>
            </a:rPr>
            <a:t>(2021)</a:t>
          </a:r>
          <a:endParaRPr lang="en-US" sz="2200" kern="1200" dirty="0">
            <a:latin typeface="Times New Roman" panose="02020603050405020304" pitchFamily="18" charset="0"/>
            <a:cs typeface="Times New Roman" panose="02020603050405020304" pitchFamily="18" charset="0"/>
          </a:endParaRPr>
        </a:p>
      </dsp:txBody>
      <dsp:txXfrm>
        <a:off x="4410688" y="2225010"/>
        <a:ext cx="3253429" cy="3317725"/>
      </dsp:txXfrm>
    </dsp:sp>
    <dsp:sp modelId="{84EAF3C7-89F7-40A9-AAE3-4726E6268DBE}">
      <dsp:nvSpPr>
        <dsp:cNvPr id="0" name=""/>
        <dsp:cNvSpPr/>
      </dsp:nvSpPr>
      <dsp:spPr>
        <a:xfrm>
          <a:off x="8409422" y="2049007"/>
          <a:ext cx="3863369" cy="36697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ML &amp; NLP Chatbot</a:t>
          </a:r>
        </a:p>
        <a:p>
          <a:pPr marL="228600" lvl="1" indent="-228600" algn="just" defTabSz="977900">
            <a:lnSpc>
              <a:spcPct val="90000"/>
            </a:lnSpc>
            <a:spcBef>
              <a:spcPct val="0"/>
            </a:spcBef>
            <a:spcAft>
              <a:spcPct val="15000"/>
            </a:spcAft>
            <a:buFont typeface="Arial" panose="020B0604020202020204" pitchFamily="34" charset="0"/>
            <a:buChar char="•"/>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thuật</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toán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học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máy</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và</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thuật</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toán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xử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lý</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ngôn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ngữ</a:t>
          </a:r>
          <a:r>
            <a:rPr lang="en-US" sz="2200" kern="1200" dirty="0">
              <a:latin typeface="Times New Roman" panose="02020603050405020304" pitchFamily="18" charset="0"/>
              <a:cs typeface="Times New Roman" panose="02020603050405020304" pitchFamily="18" charset="0"/>
            </a:rPr>
            <a:t> </a:t>
          </a:r>
        </a:p>
        <a:p>
          <a:pPr marL="228600" lvl="1" indent="-228600" algn="just" defTabSz="977900">
            <a:lnSpc>
              <a:spcPct val="90000"/>
            </a:lnSpc>
            <a:spcBef>
              <a:spcPct val="0"/>
            </a:spcBef>
            <a:spcAft>
              <a:spcPct val="15000"/>
            </a:spcAft>
            <a:buFont typeface="Arial" panose="020B0604020202020204" pitchFamily="34" charset="0"/>
            <a:buChar char="•"/>
          </a:pPr>
          <a:r>
            <a:rPr lang="en-US" sz="2200" kern="1200" dirty="0" err="1">
              <a:latin typeface="Times New Roman" panose="02020603050405020304" pitchFamily="18" charset="0"/>
              <a:cs typeface="Times New Roman" panose="02020603050405020304" pitchFamily="18" charset="0"/>
            </a:rPr>
            <a:t>Tích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hợp</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với</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hệ</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điều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hành</a:t>
          </a:r>
          <a:r>
            <a:rPr lang="en-US" sz="2200" kern="1200" dirty="0">
              <a:latin typeface="Times New Roman" panose="02020603050405020304" pitchFamily="18" charset="0"/>
              <a:cs typeface="Times New Roman" panose="02020603050405020304" pitchFamily="18" charset="0"/>
            </a:rPr>
            <a:t> di </a:t>
          </a:r>
          <a:r>
            <a:rPr lang="en-US" sz="2200" kern="1200" dirty="0" err="1">
              <a:latin typeface="Times New Roman" panose="02020603050405020304" pitchFamily="18" charset="0"/>
              <a:cs typeface="Times New Roman" panose="02020603050405020304" pitchFamily="18" charset="0"/>
            </a:rPr>
            <a:t>dộng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và</a:t>
          </a:r>
          <a:r>
            <a:rPr lang="en-US" sz="2200" kern="1200" dirty="0">
              <a:latin typeface="Times New Roman" panose="02020603050405020304" pitchFamily="18" charset="0"/>
              <a:cs typeface="Times New Roman" panose="02020603050405020304" pitchFamily="18" charset="0"/>
            </a:rPr>
            <a:t> web</a:t>
          </a:r>
        </a:p>
        <a:p>
          <a:pPr marL="228600" lvl="1" indent="-228600" algn="just" defTabSz="977900">
            <a:lnSpc>
              <a:spcPct val="90000"/>
            </a:lnSpc>
            <a:spcBef>
              <a:spcPct val="0"/>
            </a:spcBef>
            <a:spcAft>
              <a:spcPct val="15000"/>
            </a:spcAft>
            <a:buFont typeface="Arial" panose="020B0604020202020204" pitchFamily="34" charset="0"/>
            <a:buChar char="•"/>
          </a:pPr>
          <a:r>
            <a:rPr lang="it-IT" sz="2200" b="1" kern="1200" dirty="0">
              <a:latin typeface="Times New Roman" panose="02020603050405020304" pitchFamily="18" charset="0"/>
              <a:cs typeface="Times New Roman" panose="02020603050405020304" pitchFamily="18" charset="0"/>
            </a:rPr>
            <a:t>Siri (2011)</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Font typeface="Arial" panose="020B0604020202020204" pitchFamily="34" charset="0"/>
            <a:buChar char="•"/>
          </a:pPr>
          <a:r>
            <a:rPr lang="it-IT" sz="2200" b="1" kern="1200" dirty="0">
              <a:latin typeface="Times New Roman" panose="02020603050405020304" pitchFamily="18" charset="0"/>
              <a:cs typeface="Times New Roman" panose="02020603050405020304" pitchFamily="18" charset="0"/>
            </a:rPr>
            <a:t>Alexa (2014)</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Font typeface="Arial" panose="020B0604020202020204" pitchFamily="34" charset="0"/>
            <a:buChar char="•"/>
          </a:pPr>
          <a:r>
            <a:rPr lang="it-IT" sz="2200" b="1" kern="1200" dirty="0">
              <a:latin typeface="Times New Roman" panose="02020603050405020304" pitchFamily="18" charset="0"/>
              <a:cs typeface="Times New Roman" panose="02020603050405020304" pitchFamily="18" charset="0"/>
            </a:rPr>
            <a:t>Cortana (2014)</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Font typeface="Arial" panose="020B0604020202020204" pitchFamily="34" charset="0"/>
            <a:buChar char="•"/>
          </a:pPr>
          <a:r>
            <a:rPr lang="it-IT" sz="2200" b="1" kern="1200" dirty="0">
              <a:latin typeface="Times New Roman" panose="02020603050405020304" pitchFamily="18" charset="0"/>
              <a:cs typeface="Times New Roman" panose="02020603050405020304" pitchFamily="18" charset="0"/>
            </a:rPr>
            <a:t>Google Assistant (2016)</a:t>
          </a:r>
          <a:endParaRPr lang="en-US" sz="2200" kern="1200" dirty="0">
            <a:latin typeface="Times New Roman" panose="02020603050405020304" pitchFamily="18" charset="0"/>
            <a:cs typeface="Times New Roman" panose="02020603050405020304" pitchFamily="18" charset="0"/>
          </a:endParaRPr>
        </a:p>
      </dsp:txBody>
      <dsp:txXfrm>
        <a:off x="8588564" y="2228149"/>
        <a:ext cx="3505085" cy="3311447"/>
      </dsp:txXfrm>
    </dsp:sp>
    <dsp:sp modelId="{72903B68-F91D-4EC3-91E6-947A03BDBAF1}">
      <dsp:nvSpPr>
        <dsp:cNvPr id="0" name=""/>
        <dsp:cNvSpPr/>
      </dsp:nvSpPr>
      <dsp:spPr>
        <a:xfrm>
          <a:off x="12842094" y="2049007"/>
          <a:ext cx="3664879" cy="36697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AI &amp; LLM Chatbot</a:t>
          </a: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err="1">
              <a:latin typeface="Times New Roman" panose="02020603050405020304" pitchFamily="18" charset="0"/>
              <a:cs typeface="Times New Roman" panose="02020603050405020304" pitchFamily="18" charset="0"/>
            </a:rPr>
            <a:t>Là</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bước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đột</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phá</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về</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công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nghệ</a:t>
          </a:r>
          <a:endParaRPr lang="en-US" sz="2200" kern="1200" dirty="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cơ</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chế</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mô</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hình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ngôn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ngữ</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lớn</a:t>
          </a:r>
          <a:endParaRPr lang="en-US" sz="2200" kern="1200" dirty="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Font typeface="Arial" panose="020B0604020202020204" pitchFamily="34" charset="0"/>
            <a:buChar char="•"/>
          </a:pPr>
          <a:r>
            <a:rPr lang="en-US" sz="2200" b="1" kern="1200" dirty="0">
              <a:latin typeface="Times New Roman" panose="02020603050405020304" pitchFamily="18" charset="0"/>
              <a:cs typeface="Times New Roman" panose="02020603050405020304" pitchFamily="18" charset="0"/>
            </a:rPr>
            <a:t>ChatGPT (2022)</a:t>
          </a:r>
        </a:p>
        <a:p>
          <a:pPr marL="228600" lvl="1" indent="-228600" algn="l" defTabSz="977900">
            <a:lnSpc>
              <a:spcPct val="90000"/>
            </a:lnSpc>
            <a:spcBef>
              <a:spcPct val="0"/>
            </a:spcBef>
            <a:spcAft>
              <a:spcPct val="15000"/>
            </a:spcAft>
            <a:buFont typeface="Arial" panose="020B0604020202020204" pitchFamily="34" charset="0"/>
            <a:buChar char="•"/>
          </a:pPr>
          <a:r>
            <a:rPr lang="en-US" sz="2200" b="1" kern="1200" dirty="0">
              <a:latin typeface="Times New Roman" panose="02020603050405020304" pitchFamily="18" charset="0"/>
              <a:cs typeface="Times New Roman" panose="02020603050405020304" pitchFamily="18" charset="0"/>
            </a:rPr>
            <a:t>Gemini (2023)</a:t>
          </a:r>
        </a:p>
        <a:p>
          <a:pPr marL="228600" lvl="1" indent="-228600" algn="l" defTabSz="977900">
            <a:lnSpc>
              <a:spcPct val="90000"/>
            </a:lnSpc>
            <a:spcBef>
              <a:spcPct val="0"/>
            </a:spcBef>
            <a:spcAft>
              <a:spcPct val="15000"/>
            </a:spcAft>
            <a:buFont typeface="Arial" panose="020B0604020202020204" pitchFamily="34" charset="0"/>
            <a:buChar char="•"/>
          </a:pPr>
          <a:r>
            <a:rPr lang="en-US" sz="2200" b="1" kern="1200" dirty="0">
              <a:latin typeface="Times New Roman" panose="02020603050405020304" pitchFamily="18" charset="0"/>
              <a:cs typeface="Times New Roman" panose="02020603050405020304" pitchFamily="18" charset="0"/>
            </a:rPr>
            <a:t>Llama (2023)</a:t>
          </a:r>
        </a:p>
        <a:p>
          <a:pPr marL="228600" lvl="1" indent="-228600" algn="l" defTabSz="977900">
            <a:lnSpc>
              <a:spcPct val="90000"/>
            </a:lnSpc>
            <a:spcBef>
              <a:spcPct val="0"/>
            </a:spcBef>
            <a:spcAft>
              <a:spcPct val="15000"/>
            </a:spcAft>
            <a:buFont typeface="Arial" panose="020B0604020202020204" pitchFamily="34" charset="0"/>
            <a:buChar char="•"/>
          </a:pPr>
          <a:endParaRPr lang="en-US" sz="2200" kern="1200" dirty="0">
            <a:latin typeface="Times New Roman" panose="02020603050405020304" pitchFamily="18" charset="0"/>
            <a:cs typeface="Times New Roman" panose="02020603050405020304" pitchFamily="18" charset="0"/>
          </a:endParaRPr>
        </a:p>
        <a:p>
          <a:pPr marL="228600" lvl="1" indent="-228600" algn="l" defTabSz="977900">
            <a:lnSpc>
              <a:spcPct val="90000"/>
            </a:lnSpc>
            <a:spcBef>
              <a:spcPct val="0"/>
            </a:spcBef>
            <a:spcAft>
              <a:spcPct val="15000"/>
            </a:spcAft>
            <a:buFont typeface="Arial" panose="020B0604020202020204" pitchFamily="34" charset="0"/>
            <a:buChar char="•"/>
          </a:pPr>
          <a:endParaRPr lang="en-US" sz="2200" kern="1200" dirty="0">
            <a:latin typeface="Times New Roman" panose="02020603050405020304" pitchFamily="18" charset="0"/>
            <a:cs typeface="Times New Roman" panose="02020603050405020304" pitchFamily="18" charset="0"/>
          </a:endParaRPr>
        </a:p>
      </dsp:txBody>
      <dsp:txXfrm>
        <a:off x="13020999" y="2227912"/>
        <a:ext cx="3307069" cy="3311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F2ED2-C1EB-4F64-BCD4-D29301A18B63}">
      <dsp:nvSpPr>
        <dsp:cNvPr id="0" name=""/>
        <dsp:cNvSpPr/>
      </dsp:nvSpPr>
      <dsp:spPr>
        <a:xfrm>
          <a:off x="8883" y="1516987"/>
          <a:ext cx="3677776" cy="441925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889000">
            <a:lnSpc>
              <a:spcPct val="90000"/>
            </a:lnSpc>
            <a:spcBef>
              <a:spcPct val="0"/>
            </a:spcBef>
            <a:spcAft>
              <a:spcPct val="15000"/>
            </a:spcAft>
            <a:buChar char="•"/>
          </a:pPr>
          <a:r>
            <a:rPr lang="en-US" sz="2000" b="1" kern="1200" dirty="0" err="1">
              <a:latin typeface="Times New Roman" panose="02020603050405020304" pitchFamily="18" charset="0"/>
              <a:cs typeface="Times New Roman" panose="02020603050405020304" pitchFamily="18" charset="0"/>
            </a:rPr>
            <a:t>Nguồn</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thu</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thập</a:t>
          </a:r>
          <a:r>
            <a:rPr lang="en-US" sz="2000" b="1" kern="1200" dirty="0">
              <a:latin typeface="Times New Roman" panose="02020603050405020304" pitchFamily="18" charset="0"/>
              <a:cs typeface="Times New Roman" panose="02020603050405020304" pitchFamily="18" charset="0"/>
            </a:rPr>
            <a:t>:</a:t>
          </a:r>
        </a:p>
        <a:p>
          <a:pPr marL="457200" lvl="2" indent="-228600" algn="just"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hlinkClick xmlns:r="http://schemas.openxmlformats.org/officeDocument/2006/relationships" r:id="rId1"/>
            </a:rPr>
            <a:t>https://hvtc.edu.vn</a:t>
          </a:r>
          <a:r>
            <a:rPr lang="en-US" sz="2000" kern="1200" dirty="0">
              <a:latin typeface="Times New Roman" panose="02020603050405020304" pitchFamily="18" charset="0"/>
              <a:cs typeface="Times New Roman" panose="02020603050405020304" pitchFamily="18" charset="0"/>
            </a:rPr>
            <a:t> </a:t>
          </a:r>
        </a:p>
        <a:p>
          <a:pPr marL="457200" lvl="2" indent="-228600" algn="just"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Page Facebook </a:t>
          </a:r>
          <a:r>
            <a:rPr lang="en-US" sz="2000" kern="1200" dirty="0" err="1">
              <a:latin typeface="Times New Roman" panose="02020603050405020304" pitchFamily="18" charset="0"/>
              <a:cs typeface="Times New Roman" panose="02020603050405020304" pitchFamily="18" charset="0"/>
            </a:rPr>
            <a:t>chính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thức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Học </a:t>
          </a:r>
          <a:r>
            <a:rPr lang="en-US" sz="2000" kern="1200" dirty="0" err="1">
              <a:latin typeface="Times New Roman" panose="02020603050405020304" pitchFamily="18" charset="0"/>
              <a:cs typeface="Times New Roman" panose="02020603050405020304" pitchFamily="18" charset="0"/>
            </a:rPr>
            <a:t>viện</a:t>
          </a:r>
          <a:r>
            <a:rPr lang="en-US" sz="2000" kern="1200" dirty="0">
              <a:latin typeface="Times New Roman" panose="02020603050405020304" pitchFamily="18" charset="0"/>
              <a:cs typeface="Times New Roman" panose="02020603050405020304" pitchFamily="18" charset="0"/>
            </a:rPr>
            <a:t> Tài </a:t>
          </a:r>
          <a:r>
            <a:rPr lang="en-US" sz="2000" kern="1200" dirty="0" err="1">
              <a:latin typeface="Times New Roman" panose="02020603050405020304" pitchFamily="18" charset="0"/>
              <a:cs typeface="Times New Roman" panose="02020603050405020304" pitchFamily="18" charset="0"/>
            </a:rPr>
            <a:t>chính</a:t>
          </a:r>
          <a:endParaRPr lang="en-US" sz="2000" kern="1200" dirty="0">
            <a:latin typeface="Times New Roman" panose="02020603050405020304" pitchFamily="18" charset="0"/>
            <a:cs typeface="Times New Roman" panose="02020603050405020304" pitchFamily="18" charset="0"/>
          </a:endParaRPr>
        </a:p>
        <a:p>
          <a:pPr marL="457200" lvl="2" indent="-228600" algn="just"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Group TVTS </a:t>
          </a:r>
          <a:r>
            <a:rPr lang="en-US" sz="2000" kern="1200" dirty="0" err="1">
              <a:latin typeface="Times New Roman" panose="02020603050405020304" pitchFamily="18" charset="0"/>
              <a:cs typeface="Times New Roman" panose="02020603050405020304" pitchFamily="18" charset="0"/>
            </a:rPr>
            <a:t>chính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thức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của</a:t>
          </a:r>
          <a:r>
            <a:rPr lang="en-US" sz="2000" kern="1200" dirty="0">
              <a:latin typeface="Times New Roman" panose="02020603050405020304" pitchFamily="18" charset="0"/>
              <a:cs typeface="Times New Roman" panose="02020603050405020304" pitchFamily="18" charset="0"/>
            </a:rPr>
            <a:t> Học </a:t>
          </a:r>
          <a:r>
            <a:rPr lang="en-US" sz="2000" kern="1200" dirty="0" err="1">
              <a:latin typeface="Times New Roman" panose="02020603050405020304" pitchFamily="18" charset="0"/>
              <a:cs typeface="Times New Roman" panose="02020603050405020304" pitchFamily="18" charset="0"/>
            </a:rPr>
            <a:t>viện</a:t>
          </a:r>
          <a:r>
            <a:rPr lang="en-US" sz="2000" kern="1200" dirty="0">
              <a:latin typeface="Times New Roman" panose="02020603050405020304" pitchFamily="18" charset="0"/>
              <a:cs typeface="Times New Roman" panose="02020603050405020304" pitchFamily="18" charset="0"/>
            </a:rPr>
            <a:t> Tài </a:t>
          </a:r>
          <a:r>
            <a:rPr lang="en-US" sz="2000" kern="1200" dirty="0" err="1">
              <a:latin typeface="Times New Roman" panose="02020603050405020304" pitchFamily="18" charset="0"/>
              <a:cs typeface="Times New Roman" panose="02020603050405020304" pitchFamily="18" charset="0"/>
            </a:rPr>
            <a:t>chính</a:t>
          </a:r>
          <a:endParaRPr lang="en-US" sz="2000" kern="1200" dirty="0">
            <a:latin typeface="Times New Roman" panose="02020603050405020304" pitchFamily="18" charset="0"/>
            <a:cs typeface="Times New Roman" panose="02020603050405020304" pitchFamily="18" charset="0"/>
          </a:endParaRPr>
        </a:p>
        <a:p>
          <a:pPr marL="457200" lvl="2" indent="-228600" algn="just"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Livestream TVTS Facebook</a:t>
          </a:r>
        </a:p>
        <a:p>
          <a:pPr marL="228600" lvl="1" indent="-228600" algn="just" defTabSz="889000">
            <a:lnSpc>
              <a:spcPct val="90000"/>
            </a:lnSpc>
            <a:spcBef>
              <a:spcPct val="0"/>
            </a:spcBef>
            <a:spcAft>
              <a:spcPct val="15000"/>
            </a:spcAft>
            <a:buChar char="•"/>
          </a:pPr>
          <a:r>
            <a:rPr lang="en-US" sz="2000" b="1" kern="1200" dirty="0" err="1">
              <a:latin typeface="Times New Roman" panose="02020603050405020304" pitchFamily="18" charset="0"/>
              <a:cs typeface="Times New Roman" panose="02020603050405020304" pitchFamily="18" charset="0"/>
            </a:rPr>
            <a:t>Loại</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dữ</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liệu</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chính</a:t>
          </a:r>
          <a:r>
            <a:rPr lang="en-US" sz="2000" b="1" kern="1200" dirty="0">
              <a:latin typeface="Times New Roman" panose="02020603050405020304" pitchFamily="18" charset="0"/>
              <a:cs typeface="Times New Roman" panose="02020603050405020304" pitchFamily="18" charset="0"/>
            </a:rPr>
            <a:t>:</a:t>
          </a:r>
        </a:p>
        <a:p>
          <a:pPr marL="457200" lvl="2" indent="-228600" algn="just"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Văn </a:t>
          </a:r>
          <a:r>
            <a:rPr lang="en-US" sz="2000" kern="1200" dirty="0" err="1">
              <a:latin typeface="Times New Roman" panose="02020603050405020304" pitchFamily="18" charset="0"/>
              <a:cs typeface="Times New Roman" panose="02020603050405020304" pitchFamily="18" charset="0"/>
            </a:rPr>
            <a:t>bản</a:t>
          </a:r>
          <a:endParaRPr lang="en-US" sz="2000" kern="1200" dirty="0">
            <a:latin typeface="Times New Roman" panose="02020603050405020304" pitchFamily="18" charset="0"/>
            <a:cs typeface="Times New Roman" panose="02020603050405020304" pitchFamily="18" charset="0"/>
          </a:endParaRPr>
        </a:p>
        <a:p>
          <a:pPr marL="457200" lvl="2" indent="-228600" algn="just" defTabSz="889000">
            <a:lnSpc>
              <a:spcPct val="90000"/>
            </a:lnSpc>
            <a:spcBef>
              <a:spcPct val="0"/>
            </a:spcBef>
            <a:spcAft>
              <a:spcPct val="15000"/>
            </a:spcAft>
            <a:buChar char="•"/>
          </a:pPr>
          <a:r>
            <a:rPr lang="en-US" sz="2000" kern="1200" dirty="0">
              <a:latin typeface="Times New Roman" panose="02020603050405020304" pitchFamily="18" charset="0"/>
              <a:cs typeface="Times New Roman" panose="02020603050405020304" pitchFamily="18" charset="0"/>
            </a:rPr>
            <a:t>Multimedia</a:t>
          </a:r>
        </a:p>
        <a:p>
          <a:pPr marL="228600" lvl="1" indent="-228600" algn="just" defTabSz="889000">
            <a:lnSpc>
              <a:spcPct val="90000"/>
            </a:lnSpc>
            <a:spcBef>
              <a:spcPct val="0"/>
            </a:spcBef>
            <a:spcAft>
              <a:spcPct val="15000"/>
            </a:spcAft>
            <a:buChar char="•"/>
          </a:pPr>
          <a:r>
            <a:rPr lang="en-US" sz="2000" b="1" kern="1200" dirty="0">
              <a:latin typeface="Times New Roman" panose="02020603050405020304" pitchFamily="18" charset="0"/>
              <a:cs typeface="Times New Roman" panose="02020603050405020304" pitchFamily="18" charset="0"/>
            </a:rPr>
            <a:t>Công </a:t>
          </a:r>
          <a:r>
            <a:rPr lang="en-US" sz="2000" b="1" kern="1200" dirty="0" err="1">
              <a:latin typeface="Times New Roman" panose="02020603050405020304" pitchFamily="18" charset="0"/>
              <a:cs typeface="Times New Roman" panose="02020603050405020304" pitchFamily="18" charset="0"/>
            </a:rPr>
            <a:t>cụ</a:t>
          </a:r>
          <a:r>
            <a:rPr lang="en-US" sz="2000" b="1" kern="1200" dirty="0">
              <a:latin typeface="Times New Roman" panose="02020603050405020304" pitchFamily="18" charset="0"/>
              <a:cs typeface="Times New Roman" panose="02020603050405020304" pitchFamily="18" charset="0"/>
            </a:rPr>
            <a:t> </a:t>
          </a:r>
          <a:r>
            <a:rPr lang="en-US" sz="2000" kern="1200" dirty="0">
              <a:latin typeface="Times New Roman" panose="02020603050405020304" pitchFamily="18" charset="0"/>
              <a:cs typeface="Times New Roman" panose="02020603050405020304" pitchFamily="18" charset="0"/>
            </a:rPr>
            <a:t>: Python,…</a:t>
          </a:r>
        </a:p>
      </dsp:txBody>
      <dsp:txXfrm>
        <a:off x="110582" y="1618686"/>
        <a:ext cx="3474378" cy="3268873"/>
      </dsp:txXfrm>
    </dsp:sp>
    <dsp:sp modelId="{A7BAE1DC-7BEA-40B8-AC55-FAEAFA902E48}">
      <dsp:nvSpPr>
        <dsp:cNvPr id="0" name=""/>
        <dsp:cNvSpPr/>
      </dsp:nvSpPr>
      <dsp:spPr>
        <a:xfrm>
          <a:off x="1893458" y="3662540"/>
          <a:ext cx="3537320" cy="3537320"/>
        </a:xfrm>
        <a:prstGeom prst="leftCircularArrow">
          <a:avLst>
            <a:gd name="adj1" fmla="val 3111"/>
            <a:gd name="adj2" fmla="val 382434"/>
            <a:gd name="adj3" fmla="val 1354616"/>
            <a:gd name="adj4" fmla="val 8221161"/>
            <a:gd name="adj5" fmla="val 36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868638-39EA-4E66-BE33-59852FB72B2C}">
      <dsp:nvSpPr>
        <dsp:cNvPr id="0" name=""/>
        <dsp:cNvSpPr/>
      </dsp:nvSpPr>
      <dsp:spPr>
        <a:xfrm>
          <a:off x="1001708" y="5399539"/>
          <a:ext cx="2907396" cy="1156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Times New Roman" panose="02020603050405020304" pitchFamily="18" charset="0"/>
              <a:cs typeface="Times New Roman" panose="02020603050405020304" pitchFamily="18" charset="0"/>
            </a:rPr>
            <a:t>Thu </a:t>
          </a:r>
          <a:r>
            <a:rPr lang="en-US" sz="3700" kern="1200" dirty="0" err="1">
              <a:latin typeface="Times New Roman" panose="02020603050405020304" pitchFamily="18" charset="0"/>
              <a:cs typeface="Times New Roman" panose="02020603050405020304" pitchFamily="18" charset="0"/>
            </a:rPr>
            <a:t>thập</a:t>
          </a:r>
          <a:endParaRPr lang="en-US" sz="3700" kern="1200" dirty="0">
            <a:latin typeface="Times New Roman" panose="02020603050405020304" pitchFamily="18" charset="0"/>
            <a:cs typeface="Times New Roman" panose="02020603050405020304" pitchFamily="18" charset="0"/>
          </a:endParaRPr>
        </a:p>
      </dsp:txBody>
      <dsp:txXfrm>
        <a:off x="1035571" y="5433402"/>
        <a:ext cx="2839670" cy="1088449"/>
      </dsp:txXfrm>
    </dsp:sp>
    <dsp:sp modelId="{D447A111-251F-4D7B-B399-B493ED3F1B9A}">
      <dsp:nvSpPr>
        <dsp:cNvPr id="0" name=""/>
        <dsp:cNvSpPr/>
      </dsp:nvSpPr>
      <dsp:spPr>
        <a:xfrm>
          <a:off x="4319318" y="2143776"/>
          <a:ext cx="3270821" cy="36281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Chuyển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tất</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cả</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dữ</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liệu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về</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định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dạng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chuẩn</a:t>
          </a:r>
          <a:endParaRPr lang="en-US" sz="2000" kern="1200" dirty="0">
            <a:latin typeface="Times New Roman" panose="02020603050405020304" pitchFamily="18" charset="0"/>
            <a:cs typeface="Times New Roman" panose="02020603050405020304" pitchFamily="18" charset="0"/>
          </a:endParaRPr>
        </a:p>
        <a:p>
          <a:pPr marL="228600" lvl="1" indent="-228600" algn="just" defTabSz="889000">
            <a:lnSpc>
              <a:spcPct val="90000"/>
            </a:lnSpc>
            <a:spcBef>
              <a:spcPct val="0"/>
            </a:spcBef>
            <a:spcAft>
              <a:spcPct val="15000"/>
            </a:spcAft>
            <a:buChar char="•"/>
          </a:pPr>
          <a:r>
            <a:rPr lang="en-US" sz="2000" b="1" kern="1200" dirty="0" err="1">
              <a:latin typeface="Times New Roman" panose="02020603050405020304" pitchFamily="18" charset="0"/>
              <a:cs typeface="Times New Roman" panose="02020603050405020304" pitchFamily="18" charset="0"/>
            </a:rPr>
            <a:t>Âm</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thanh</a:t>
          </a:r>
          <a:r>
            <a:rPr lang="en-US" sz="2000" b="1"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Xử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lý</a:t>
          </a:r>
          <a:r>
            <a:rPr lang="en-US" sz="2000" kern="1200" dirty="0">
              <a:latin typeface="Times New Roman" panose="02020603050405020304" pitchFamily="18" charset="0"/>
              <a:cs typeface="Times New Roman" panose="02020603050405020304" pitchFamily="18" charset="0"/>
            </a:rPr>
            <a:t> qua Whisper </a:t>
          </a:r>
          <a:r>
            <a:rPr lang="en-US" sz="2000" kern="1200" dirty="0" err="1">
              <a:latin typeface="Times New Roman" panose="02020603050405020304" pitchFamily="18" charset="0"/>
              <a:cs typeface="Times New Roman" panose="02020603050405020304" pitchFamily="18" charset="0"/>
            </a:rPr>
            <a:t>thành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văn</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bản</a:t>
          </a:r>
          <a:endParaRPr lang="en-US" sz="2000" kern="1200" dirty="0">
            <a:latin typeface="Times New Roman" panose="02020603050405020304" pitchFamily="18" charset="0"/>
            <a:cs typeface="Times New Roman" panose="02020603050405020304" pitchFamily="18" charset="0"/>
          </a:endParaRPr>
        </a:p>
        <a:p>
          <a:pPr marL="228600" lvl="1" indent="-228600" algn="just" defTabSz="889000">
            <a:lnSpc>
              <a:spcPct val="90000"/>
            </a:lnSpc>
            <a:spcBef>
              <a:spcPct val="0"/>
            </a:spcBef>
            <a:spcAft>
              <a:spcPct val="15000"/>
            </a:spcAft>
            <a:buChar char="•"/>
          </a:pPr>
          <a:r>
            <a:rPr lang="en-US" sz="2000" kern="1200" dirty="0" err="1">
              <a:latin typeface="Times New Roman" panose="02020603050405020304" pitchFamily="18" charset="0"/>
              <a:cs typeface="Times New Roman" panose="02020603050405020304" pitchFamily="18" charset="0"/>
            </a:rPr>
            <a:t>Ảnh</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EraX</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được</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dụng</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để</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tạo</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sửa</a:t>
          </a:r>
          <a:r>
            <a:rPr lang="en-US" sz="2000" kern="1200" dirty="0">
              <a:latin typeface="Times New Roman" panose="02020603050405020304" pitchFamily="18" charset="0"/>
              <a:cs typeface="Times New Roman" panose="02020603050405020304" pitchFamily="18" charset="0"/>
            </a:rPr>
            <a:t> caption </a:t>
          </a:r>
          <a:r>
            <a:rPr lang="en-US" sz="2000" kern="1200" dirty="0" err="1">
              <a:latin typeface="Times New Roman" panose="02020603050405020304" pitchFamily="18" charset="0"/>
              <a:cs typeface="Times New Roman" panose="02020603050405020304" pitchFamily="18" charset="0"/>
            </a:rPr>
            <a:t>ảnh</a:t>
          </a:r>
          <a:endParaRPr lang="en-US" sz="2000" kern="1200" dirty="0">
            <a:latin typeface="Times New Roman" panose="02020603050405020304" pitchFamily="18" charset="0"/>
            <a:cs typeface="Times New Roman" panose="02020603050405020304" pitchFamily="18" charset="0"/>
          </a:endParaRPr>
        </a:p>
        <a:p>
          <a:pPr marL="228600" lvl="1" indent="-228600" algn="just" defTabSz="889000">
            <a:lnSpc>
              <a:spcPct val="90000"/>
            </a:lnSpc>
            <a:spcBef>
              <a:spcPct val="0"/>
            </a:spcBef>
            <a:spcAft>
              <a:spcPct val="15000"/>
            </a:spcAft>
            <a:buChar char="•"/>
          </a:pPr>
          <a:r>
            <a:rPr lang="en-US" sz="2000" b="1" kern="1200" dirty="0">
              <a:latin typeface="Times New Roman" panose="02020603050405020304" pitchFamily="18" charset="0"/>
              <a:cs typeface="Times New Roman" panose="02020603050405020304" pitchFamily="18" charset="0"/>
            </a:rPr>
            <a:t>Lưu </a:t>
          </a:r>
          <a:r>
            <a:rPr lang="en-US" sz="2000" b="1" kern="1200" dirty="0" err="1">
              <a:latin typeface="Times New Roman" panose="02020603050405020304" pitchFamily="18" charset="0"/>
              <a:cs typeface="Times New Roman" panose="02020603050405020304" pitchFamily="18" charset="0"/>
            </a:rPr>
            <a:t>trữ</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vào</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cơ</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sở</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dữ</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liệu</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với</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định</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dạng</a:t>
          </a:r>
          <a:r>
            <a:rPr lang="en-US" sz="2000" b="1" kern="1200" dirty="0">
              <a:latin typeface="Times New Roman" panose="02020603050405020304" pitchFamily="18" charset="0"/>
              <a:cs typeface="Times New Roman" panose="02020603050405020304" pitchFamily="18" charset="0"/>
            </a:rPr>
            <a:t> </a:t>
          </a:r>
          <a:r>
            <a:rPr lang="en-US" sz="2000" b="1" kern="1200" dirty="0" err="1">
              <a:latin typeface="Times New Roman" panose="02020603050405020304" pitchFamily="18" charset="0"/>
              <a:cs typeface="Times New Roman" panose="02020603050405020304" pitchFamily="18" charset="0"/>
            </a:rPr>
            <a:t>chuẩn</a:t>
          </a:r>
          <a:r>
            <a:rPr lang="en-US" sz="2000" b="1" kern="1200" dirty="0">
              <a:latin typeface="Times New Roman" panose="02020603050405020304" pitchFamily="18" charset="0"/>
              <a:cs typeface="Times New Roman" panose="02020603050405020304" pitchFamily="18" charset="0"/>
            </a:rPr>
            <a:t> </a:t>
          </a:r>
        </a:p>
      </dsp:txBody>
      <dsp:txXfrm>
        <a:off x="4402812" y="3004735"/>
        <a:ext cx="3103833" cy="2683715"/>
      </dsp:txXfrm>
    </dsp:sp>
    <dsp:sp modelId="{7F53DDFE-F2AD-4403-861B-3FB78A2CCAC4}">
      <dsp:nvSpPr>
        <dsp:cNvPr id="0" name=""/>
        <dsp:cNvSpPr/>
      </dsp:nvSpPr>
      <dsp:spPr>
        <a:xfrm>
          <a:off x="5280421" y="379947"/>
          <a:ext cx="5754683" cy="4575387"/>
        </a:xfrm>
        <a:prstGeom prst="circularArrow">
          <a:avLst>
            <a:gd name="adj1" fmla="val 2589"/>
            <a:gd name="adj2" fmla="val 314402"/>
            <a:gd name="adj3" fmla="val 19670263"/>
            <a:gd name="adj4" fmla="val 12735687"/>
            <a:gd name="adj5" fmla="val 302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D15B482-E19A-430B-B6B9-6EA3F1D18046}">
      <dsp:nvSpPr>
        <dsp:cNvPr id="0" name=""/>
        <dsp:cNvSpPr/>
      </dsp:nvSpPr>
      <dsp:spPr>
        <a:xfrm>
          <a:off x="5086569" y="1971493"/>
          <a:ext cx="2907396" cy="1156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dirty="0" err="1">
              <a:latin typeface="Times New Roman" panose="02020603050405020304" pitchFamily="18" charset="0"/>
              <a:cs typeface="Times New Roman" panose="02020603050405020304" pitchFamily="18" charset="0"/>
            </a:rPr>
            <a:t>Tiền</a:t>
          </a:r>
          <a:r>
            <a:rPr lang="en-US" sz="3700" kern="1200" dirty="0">
              <a:latin typeface="Times New Roman" panose="02020603050405020304" pitchFamily="18" charset="0"/>
              <a:cs typeface="Times New Roman" panose="02020603050405020304" pitchFamily="18" charset="0"/>
            </a:rPr>
            <a:t> </a:t>
          </a:r>
          <a:r>
            <a:rPr lang="en-US" sz="3700" kern="1200" dirty="0" err="1">
              <a:latin typeface="Times New Roman" panose="02020603050405020304" pitchFamily="18" charset="0"/>
              <a:cs typeface="Times New Roman" panose="02020603050405020304" pitchFamily="18" charset="0"/>
            </a:rPr>
            <a:t>xử</a:t>
          </a:r>
          <a:r>
            <a:rPr lang="en-US" sz="3700" kern="1200" dirty="0">
              <a:latin typeface="Times New Roman" panose="02020603050405020304" pitchFamily="18" charset="0"/>
              <a:cs typeface="Times New Roman" panose="02020603050405020304" pitchFamily="18" charset="0"/>
            </a:rPr>
            <a:t> </a:t>
          </a:r>
          <a:r>
            <a:rPr lang="en-US" sz="3700" kern="1200" dirty="0" err="1">
              <a:latin typeface="Times New Roman" panose="02020603050405020304" pitchFamily="18" charset="0"/>
              <a:cs typeface="Times New Roman" panose="02020603050405020304" pitchFamily="18" charset="0"/>
            </a:rPr>
            <a:t>lý</a:t>
          </a:r>
          <a:endParaRPr lang="en-US" sz="3700" kern="1200" dirty="0">
            <a:latin typeface="Times New Roman" panose="02020603050405020304" pitchFamily="18" charset="0"/>
            <a:cs typeface="Times New Roman" panose="02020603050405020304" pitchFamily="18" charset="0"/>
          </a:endParaRPr>
        </a:p>
      </dsp:txBody>
      <dsp:txXfrm>
        <a:off x="5120432" y="2005356"/>
        <a:ext cx="2839670" cy="1088449"/>
      </dsp:txXfrm>
    </dsp:sp>
    <dsp:sp modelId="{F776067F-9AB9-4FF2-B59A-3723DB45DF7C}">
      <dsp:nvSpPr>
        <dsp:cNvPr id="0" name=""/>
        <dsp:cNvSpPr/>
      </dsp:nvSpPr>
      <dsp:spPr>
        <a:xfrm>
          <a:off x="8534408" y="1505859"/>
          <a:ext cx="3672150" cy="514513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977900">
            <a:lnSpc>
              <a:spcPct val="90000"/>
            </a:lnSpc>
            <a:spcBef>
              <a:spcPct val="0"/>
            </a:spcBef>
            <a:spcAft>
              <a:spcPct val="15000"/>
            </a:spcAft>
            <a:buChar char="•"/>
          </a:pPr>
          <a:r>
            <a:rPr lang="en-US" sz="2200" b="1" kern="1200" dirty="0" err="1">
              <a:latin typeface="Times New Roman" panose="02020603050405020304" pitchFamily="18" charset="0"/>
              <a:cs typeface="Times New Roman" panose="02020603050405020304" pitchFamily="18" charset="0"/>
            </a:rPr>
            <a:t>Đầu</a:t>
          </a:r>
          <a:r>
            <a:rPr lang="en-US" sz="2200" b="1" kern="1200" dirty="0">
              <a:latin typeface="Times New Roman" panose="02020603050405020304" pitchFamily="18" charset="0"/>
              <a:cs typeface="Times New Roman" panose="02020603050405020304" pitchFamily="18" charset="0"/>
            </a:rPr>
            <a:t> </a:t>
          </a:r>
          <a:r>
            <a:rPr lang="en-US" sz="2200" b="1" kern="1200" dirty="0" err="1">
              <a:latin typeface="Times New Roman" panose="02020603050405020304" pitchFamily="18" charset="0"/>
              <a:cs typeface="Times New Roman" panose="02020603050405020304" pitchFamily="18" charset="0"/>
            </a:rPr>
            <a:t>vào</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Câu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lệnh</a:t>
          </a:r>
          <a:r>
            <a:rPr lang="en-US" sz="2200" kern="1200" dirty="0">
              <a:latin typeface="Times New Roman" panose="02020603050405020304" pitchFamily="18" charset="0"/>
              <a:cs typeface="Times New Roman" panose="02020603050405020304" pitchFamily="18" charset="0"/>
            </a:rPr>
            <a:t>/</a:t>
          </a:r>
          <a:r>
            <a:rPr lang="en-US" sz="2200" kern="1200" dirty="0" err="1">
              <a:latin typeface="Times New Roman" panose="02020603050405020304" pitchFamily="18" charset="0"/>
              <a:cs typeface="Times New Roman" panose="02020603050405020304" pitchFamily="18" charset="0"/>
            </a:rPr>
            <a:t>câu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truy</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vấn</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1" kern="1200" dirty="0" err="1">
              <a:latin typeface="Times New Roman" panose="02020603050405020304" pitchFamily="18" charset="0"/>
              <a:cs typeface="Times New Roman" panose="02020603050405020304" pitchFamily="18" charset="0"/>
            </a:rPr>
            <a:t>Đầu</a:t>
          </a:r>
          <a:r>
            <a:rPr lang="en-US" sz="2200" b="1" kern="1200" dirty="0">
              <a:latin typeface="Times New Roman" panose="02020603050405020304" pitchFamily="18" charset="0"/>
              <a:cs typeface="Times New Roman" panose="02020603050405020304" pitchFamily="18" charset="0"/>
            </a:rPr>
            <a:t> </a:t>
          </a:r>
          <a:r>
            <a:rPr lang="en-US" sz="2200" b="1" kern="1200" dirty="0" err="1">
              <a:latin typeface="Times New Roman" panose="02020603050405020304" pitchFamily="18" charset="0"/>
              <a:cs typeface="Times New Roman" panose="02020603050405020304" pitchFamily="18" charset="0"/>
            </a:rPr>
            <a:t>ra</a:t>
          </a:r>
          <a:r>
            <a:rPr lang="en-US" sz="2200" b="1"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câu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phản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hồi</a:t>
          </a:r>
          <a:r>
            <a:rPr lang="en-US" sz="2200" kern="1200" dirty="0">
              <a:latin typeface="Times New Roman" panose="02020603050405020304" pitchFamily="18" charset="0"/>
              <a:cs typeface="Times New Roman" panose="02020603050405020304" pitchFamily="18" charset="0"/>
            </a:rPr>
            <a:t> + </a:t>
          </a:r>
          <a:r>
            <a:rPr lang="en-US" sz="2200" kern="1200" dirty="0" err="1">
              <a:latin typeface="Times New Roman" panose="02020603050405020304" pitchFamily="18" charset="0"/>
              <a:cs typeface="Times New Roman" panose="02020603050405020304" pitchFamily="18" charset="0"/>
            </a:rPr>
            <a:t>hình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ảnh</a:t>
          </a:r>
          <a:endParaRPr lang="en-US" sz="2200" kern="1200" dirty="0">
            <a:latin typeface="Times New Roman" panose="02020603050405020304" pitchFamily="18" charset="0"/>
            <a:cs typeface="Times New Roman" panose="02020603050405020304" pitchFamily="18" charset="0"/>
          </a:endParaRPr>
        </a:p>
        <a:p>
          <a:pPr marL="228600" lvl="1" indent="-228600" algn="just" defTabSz="977900">
            <a:lnSpc>
              <a:spcPct val="90000"/>
            </a:lnSpc>
            <a:spcBef>
              <a:spcPct val="0"/>
            </a:spcBef>
            <a:spcAft>
              <a:spcPct val="15000"/>
            </a:spcAft>
            <a:buChar char="•"/>
          </a:pPr>
          <a:r>
            <a:rPr lang="en-US" sz="2200" b="1" kern="1200" dirty="0">
              <a:latin typeface="Times New Roman" panose="02020603050405020304" pitchFamily="18" charset="0"/>
              <a:cs typeface="Times New Roman" panose="02020603050405020304" pitchFamily="18" charset="0"/>
            </a:rPr>
            <a:t>Các </a:t>
          </a:r>
          <a:r>
            <a:rPr lang="en-US" sz="2200" b="1" kern="1200" dirty="0" err="1">
              <a:latin typeface="Times New Roman" panose="02020603050405020304" pitchFamily="18" charset="0"/>
              <a:cs typeface="Times New Roman" panose="02020603050405020304" pitchFamily="18" charset="0"/>
            </a:rPr>
            <a:t>bước</a:t>
          </a:r>
          <a:r>
            <a:rPr lang="en-US" sz="2200" b="1" kern="1200" dirty="0">
              <a:latin typeface="Times New Roman" panose="02020603050405020304" pitchFamily="18" charset="0"/>
              <a:cs typeface="Times New Roman" panose="02020603050405020304" pitchFamily="18" charset="0"/>
            </a:rPr>
            <a:t> </a:t>
          </a:r>
          <a:r>
            <a:rPr lang="en-US" sz="2200" b="1" kern="1200" dirty="0" err="1">
              <a:latin typeface="Times New Roman" panose="02020603050405020304" pitchFamily="18" charset="0"/>
              <a:cs typeface="Times New Roman" panose="02020603050405020304" pitchFamily="18" charset="0"/>
            </a:rPr>
            <a:t>thực</a:t>
          </a:r>
          <a:r>
            <a:rPr lang="en-US" sz="2200" b="1" kern="1200" dirty="0">
              <a:latin typeface="Times New Roman" panose="02020603050405020304" pitchFamily="18" charset="0"/>
              <a:cs typeface="Times New Roman" panose="02020603050405020304" pitchFamily="18" charset="0"/>
            </a:rPr>
            <a:t> </a:t>
          </a:r>
          <a:r>
            <a:rPr lang="en-US" sz="2200" b="1" kern="1200" dirty="0" err="1">
              <a:latin typeface="Times New Roman" panose="02020603050405020304" pitchFamily="18" charset="0"/>
              <a:cs typeface="Times New Roman" panose="02020603050405020304" pitchFamily="18" charset="0"/>
            </a:rPr>
            <a:t>hiện</a:t>
          </a:r>
          <a:endParaRPr lang="en-US" sz="2200" b="1" kern="1200" dirty="0">
            <a:latin typeface="Times New Roman" panose="02020603050405020304" pitchFamily="18" charset="0"/>
            <a:cs typeface="Times New Roman" panose="02020603050405020304" pitchFamily="18" charset="0"/>
          </a:endParaRPr>
        </a:p>
        <a:p>
          <a:pPr marL="457200" lvl="2"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B1: </a:t>
          </a:r>
          <a:r>
            <a:rPr lang="en-US" sz="2200" kern="1200" dirty="0" err="1">
              <a:latin typeface="Times New Roman" panose="02020603050405020304" pitchFamily="18" charset="0"/>
              <a:cs typeface="Times New Roman" panose="02020603050405020304" pitchFamily="18" charset="0"/>
            </a:rPr>
            <a:t>Phân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tích</a:t>
          </a:r>
          <a:r>
            <a:rPr lang="en-US" sz="2200" kern="1200" dirty="0">
              <a:latin typeface="Times New Roman" panose="02020603050405020304" pitchFamily="18" charset="0"/>
              <a:cs typeface="Times New Roman" panose="02020603050405020304" pitchFamily="18" charset="0"/>
            </a:rPr>
            <a:t> token</a:t>
          </a:r>
        </a:p>
        <a:p>
          <a:pPr marL="457200" lvl="2"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B2: </a:t>
          </a:r>
          <a:r>
            <a:rPr lang="en-US" sz="2200" kern="1200" dirty="0" err="1">
              <a:latin typeface="Times New Roman" panose="02020603050405020304" pitchFamily="18" charset="0"/>
              <a:cs typeface="Times New Roman" panose="02020603050405020304" pitchFamily="18" charset="0"/>
            </a:rPr>
            <a:t>Chuẩn</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hóa</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đưa</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vào</a:t>
          </a:r>
          <a:r>
            <a:rPr lang="en-US" sz="2200" kern="1200" dirty="0">
              <a:latin typeface="Times New Roman" panose="02020603050405020304" pitchFamily="18" charset="0"/>
              <a:cs typeface="Times New Roman" panose="02020603050405020304" pitchFamily="18" charset="0"/>
            </a:rPr>
            <a:t> LLM</a:t>
          </a:r>
        </a:p>
        <a:p>
          <a:pPr marL="457200" lvl="2" indent="-228600" algn="just" defTabSz="977900">
            <a:lnSpc>
              <a:spcPct val="90000"/>
            </a:lnSpc>
            <a:spcBef>
              <a:spcPct val="0"/>
            </a:spcBef>
            <a:spcAft>
              <a:spcPct val="15000"/>
            </a:spcAft>
            <a:buChar char="•"/>
          </a:pPr>
          <a:r>
            <a:rPr lang="en-US" sz="2200" kern="1200" dirty="0" err="1">
              <a:latin typeface="Times New Roman" panose="02020603050405020304" pitchFamily="18" charset="0"/>
              <a:cs typeface="Times New Roman" panose="02020603050405020304" pitchFamily="18" charset="0"/>
            </a:rPr>
            <a:t>Bước</a:t>
          </a:r>
          <a:r>
            <a:rPr lang="en-US" sz="2200" kern="1200" dirty="0">
              <a:latin typeface="Times New Roman" panose="02020603050405020304" pitchFamily="18" charset="0"/>
              <a:cs typeface="Times New Roman" panose="02020603050405020304" pitchFamily="18" charset="0"/>
            </a:rPr>
            <a:t> 3: </a:t>
          </a: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mô</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hình</a:t>
          </a:r>
          <a:r>
            <a:rPr lang="en-US" sz="2200" kern="1200" dirty="0">
              <a:latin typeface="Times New Roman" panose="02020603050405020304" pitchFamily="18" charset="0"/>
              <a:cs typeface="Times New Roman" panose="02020603050405020304" pitchFamily="18" charset="0"/>
            </a:rPr>
            <a:t>: BERT, GPT, Llama, Qwen…)</a:t>
          </a:r>
        </a:p>
        <a:p>
          <a:pPr marL="457200" lvl="2" indent="-228600" algn="just" defTabSz="977900">
            <a:lnSpc>
              <a:spcPct val="90000"/>
            </a:lnSpc>
            <a:spcBef>
              <a:spcPct val="0"/>
            </a:spcBef>
            <a:spcAft>
              <a:spcPct val="15000"/>
            </a:spcAft>
            <a:buChar char="•"/>
          </a:pPr>
          <a:r>
            <a:rPr lang="en-US" sz="2200" b="0" kern="1200" dirty="0">
              <a:latin typeface="Times New Roman" panose="02020603050405020304" pitchFamily="18" charset="0"/>
              <a:cs typeface="Times New Roman" panose="02020603050405020304" pitchFamily="18" charset="0"/>
            </a:rPr>
            <a:t>B4: </a:t>
          </a:r>
          <a:r>
            <a:rPr lang="en-US" sz="2200" b="0" kern="1200" dirty="0" err="1">
              <a:latin typeface="Times New Roman" panose="02020603050405020304" pitchFamily="18" charset="0"/>
              <a:cs typeface="Times New Roman" panose="02020603050405020304" pitchFamily="18" charset="0"/>
            </a:rPr>
            <a:t>Sử</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dụng</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thuật</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toán</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truy</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vấn</a:t>
          </a:r>
          <a:r>
            <a:rPr lang="en-US" sz="2200" b="0" kern="1200" dirty="0">
              <a:latin typeface="Times New Roman" panose="02020603050405020304" pitchFamily="18" charset="0"/>
              <a:cs typeface="Times New Roman" panose="02020603050405020304" pitchFamily="18" charset="0"/>
            </a:rPr>
            <a:t> </a:t>
          </a:r>
          <a:r>
            <a:rPr lang="en-US" sz="2200" b="0" kern="1200" dirty="0" err="1">
              <a:latin typeface="Times New Roman" panose="02020603050405020304" pitchFamily="18" charset="0"/>
              <a:cs typeface="Times New Roman" panose="02020603050405020304" pitchFamily="18" charset="0"/>
            </a:rPr>
            <a:t>ảnh</a:t>
          </a:r>
          <a:r>
            <a:rPr lang="en-US" sz="2200" b="0" kern="1200" dirty="0">
              <a:latin typeface="Times New Roman" panose="02020603050405020304" pitchFamily="18" charset="0"/>
              <a:cs typeface="Times New Roman" panose="02020603050405020304" pitchFamily="18" charset="0"/>
            </a:rPr>
            <a:t>: TF-IDF, Cosine similarity,…</a:t>
          </a:r>
        </a:p>
      </dsp:txBody>
      <dsp:txXfrm>
        <a:off x="8641962" y="1613413"/>
        <a:ext cx="3457042" cy="3827499"/>
      </dsp:txXfrm>
    </dsp:sp>
    <dsp:sp modelId="{AC62905F-E332-4640-B263-738F24B20E40}">
      <dsp:nvSpPr>
        <dsp:cNvPr id="0" name=""/>
        <dsp:cNvSpPr/>
      </dsp:nvSpPr>
      <dsp:spPr>
        <a:xfrm>
          <a:off x="9219817" y="3616033"/>
          <a:ext cx="5909686" cy="3601578"/>
        </a:xfrm>
        <a:prstGeom prst="leftCircularArrow">
          <a:avLst>
            <a:gd name="adj1" fmla="val 3055"/>
            <a:gd name="adj2" fmla="val 375119"/>
            <a:gd name="adj3" fmla="val 918008"/>
            <a:gd name="adj4" fmla="val 7791868"/>
            <a:gd name="adj5" fmla="val 356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F5EEB3-05F0-41C9-BD01-BC0FB1386411}">
      <dsp:nvSpPr>
        <dsp:cNvPr id="0" name=""/>
        <dsp:cNvSpPr/>
      </dsp:nvSpPr>
      <dsp:spPr>
        <a:xfrm>
          <a:off x="9677400" y="6275967"/>
          <a:ext cx="2907396" cy="1156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dirty="0" err="1">
              <a:latin typeface="Times New Roman" panose="02020603050405020304" pitchFamily="18" charset="0"/>
              <a:cs typeface="Times New Roman" panose="02020603050405020304" pitchFamily="18" charset="0"/>
            </a:rPr>
            <a:t>Truy</a:t>
          </a:r>
          <a:r>
            <a:rPr lang="en-US" sz="3700" kern="1200" dirty="0">
              <a:latin typeface="Times New Roman" panose="02020603050405020304" pitchFamily="18" charset="0"/>
              <a:cs typeface="Times New Roman" panose="02020603050405020304" pitchFamily="18" charset="0"/>
            </a:rPr>
            <a:t> </a:t>
          </a:r>
          <a:r>
            <a:rPr lang="en-US" sz="3700" kern="1200" dirty="0" err="1">
              <a:latin typeface="Times New Roman" panose="02020603050405020304" pitchFamily="18" charset="0"/>
              <a:cs typeface="Times New Roman" panose="02020603050405020304" pitchFamily="18" charset="0"/>
            </a:rPr>
            <a:t>vấn</a:t>
          </a:r>
          <a:endParaRPr lang="en-US" sz="3700" kern="1200" dirty="0">
            <a:latin typeface="Times New Roman" panose="02020603050405020304" pitchFamily="18" charset="0"/>
            <a:cs typeface="Times New Roman" panose="02020603050405020304" pitchFamily="18" charset="0"/>
          </a:endParaRPr>
        </a:p>
      </dsp:txBody>
      <dsp:txXfrm>
        <a:off x="9711263" y="6309830"/>
        <a:ext cx="2839670" cy="1088449"/>
      </dsp:txXfrm>
    </dsp:sp>
    <dsp:sp modelId="{4EB19ACE-C836-407D-AA9B-AD00E98225F0}">
      <dsp:nvSpPr>
        <dsp:cNvPr id="0" name=""/>
        <dsp:cNvSpPr/>
      </dsp:nvSpPr>
      <dsp:spPr>
        <a:xfrm>
          <a:off x="13023250" y="2952420"/>
          <a:ext cx="3110060" cy="3047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just" defTabSz="977900">
            <a:lnSpc>
              <a:spcPct val="90000"/>
            </a:lnSpc>
            <a:spcBef>
              <a:spcPct val="0"/>
            </a:spcBef>
            <a:spcAft>
              <a:spcPct val="15000"/>
            </a:spcAft>
            <a:buChar char="•"/>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bộ</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dữ</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liệu</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mẫu</a:t>
          </a:r>
          <a:r>
            <a:rPr lang="en-US" sz="2200" kern="1200" dirty="0">
              <a:latin typeface="Times New Roman" panose="02020603050405020304" pitchFamily="18" charset="0"/>
              <a:cs typeface="Times New Roman" panose="02020603050405020304" pitchFamily="18" charset="0"/>
            </a:rPr>
            <a:t> (500 </a:t>
          </a:r>
          <a:r>
            <a:rPr lang="en-US" sz="2200" kern="1200" dirty="0" err="1">
              <a:latin typeface="Times New Roman" panose="02020603050405020304" pitchFamily="18" charset="0"/>
              <a:cs typeface="Times New Roman" panose="02020603050405020304" pitchFamily="18" charset="0"/>
            </a:rPr>
            <a:t>câu</a:t>
          </a:r>
          <a:r>
            <a:rPr lang="en-US" sz="2200" kern="1200" dirty="0">
              <a:latin typeface="Times New Roman" panose="02020603050405020304" pitchFamily="18" charset="0"/>
              <a:cs typeface="Times New Roman" panose="02020603050405020304" pitchFamily="18" charset="0"/>
            </a:rPr>
            <a:t>)</a:t>
          </a:r>
        </a:p>
        <a:p>
          <a:pPr marL="228600" lvl="1" indent="-228600" algn="just" defTabSz="977900">
            <a:lnSpc>
              <a:spcPct val="90000"/>
            </a:lnSpc>
            <a:spcBef>
              <a:spcPct val="0"/>
            </a:spcBef>
            <a:spcAft>
              <a:spcPct val="15000"/>
            </a:spcAft>
            <a:buChar char="•"/>
          </a:pPr>
          <a:r>
            <a:rPr lang="en-US" sz="2200" kern="1200" dirty="0" err="1">
              <a:latin typeface="Times New Roman" panose="02020603050405020304" pitchFamily="18" charset="0"/>
              <a:cs typeface="Times New Roman" panose="02020603050405020304" pitchFamily="18" charset="0"/>
            </a:rPr>
            <a:t>Sử</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dụng</a:t>
          </a:r>
          <a:r>
            <a:rPr lang="en-US" sz="2200" kern="1200" dirty="0">
              <a:latin typeface="Times New Roman" panose="02020603050405020304" pitchFamily="18" charset="0"/>
              <a:cs typeface="Times New Roman" panose="02020603050405020304" pitchFamily="18" charset="0"/>
            </a:rPr>
            <a:t> F1 </a:t>
          </a:r>
          <a:r>
            <a:rPr lang="en-US" sz="2200" kern="1200" dirty="0" err="1">
              <a:latin typeface="Times New Roman" panose="02020603050405020304" pitchFamily="18" charset="0"/>
              <a:cs typeface="Times New Roman" panose="02020603050405020304" pitchFamily="18" charset="0"/>
            </a:rPr>
            <a:t>để</a:t>
          </a:r>
          <a:r>
            <a:rPr lang="en-US" sz="2200" kern="1200" dirty="0">
              <a:latin typeface="Times New Roman" panose="02020603050405020304" pitchFamily="18" charset="0"/>
              <a:cs typeface="Times New Roman" panose="02020603050405020304" pitchFamily="18" charset="0"/>
            </a:rPr>
            <a:t> so </a:t>
          </a:r>
          <a:r>
            <a:rPr lang="en-US" sz="2200" kern="1200" dirty="0" err="1">
              <a:latin typeface="Times New Roman" panose="02020603050405020304" pitchFamily="18" charset="0"/>
              <a:cs typeface="Times New Roman" panose="02020603050405020304" pitchFamily="18" charset="0"/>
            </a:rPr>
            <a:t>sánh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các</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mô</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hình</a:t>
          </a:r>
          <a:r>
            <a:rPr lang="en-US" sz="2200" kern="1200" dirty="0">
              <a:latin typeface="Times New Roman" panose="02020603050405020304" pitchFamily="18" charset="0"/>
              <a:cs typeface="Times New Roman" panose="02020603050405020304" pitchFamily="18" charset="0"/>
            </a:rPr>
            <a:t> LLM</a:t>
          </a:r>
        </a:p>
        <a:p>
          <a:pPr marL="228600" lvl="1" indent="-228600" algn="just" defTabSz="977900">
            <a:lnSpc>
              <a:spcPct val="90000"/>
            </a:lnSpc>
            <a:spcBef>
              <a:spcPct val="0"/>
            </a:spcBef>
            <a:spcAft>
              <a:spcPct val="15000"/>
            </a:spcAft>
            <a:buChar char="•"/>
          </a:pPr>
          <a:r>
            <a:rPr lang="en-US" sz="2200" kern="1200" dirty="0">
              <a:latin typeface="Times New Roman" panose="02020603050405020304" pitchFamily="18" charset="0"/>
              <a:cs typeface="Times New Roman" panose="02020603050405020304" pitchFamily="18" charset="0"/>
            </a:rPr>
            <a:t>So </a:t>
          </a:r>
          <a:r>
            <a:rPr lang="en-US" sz="2200" kern="1200" dirty="0" err="1">
              <a:latin typeface="Times New Roman" panose="02020603050405020304" pitchFamily="18" charset="0"/>
              <a:cs typeface="Times New Roman" panose="02020603050405020304" pitchFamily="18" charset="0"/>
            </a:rPr>
            <a:t>sánh</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với</a:t>
          </a:r>
          <a:r>
            <a:rPr lang="en-US" sz="2200" kern="1200" dirty="0">
              <a:latin typeface="Times New Roman" panose="02020603050405020304" pitchFamily="18" charset="0"/>
              <a:cs typeface="Times New Roman" panose="02020603050405020304" pitchFamily="18" charset="0"/>
            </a:rPr>
            <a:t> NEU-Chatbot</a:t>
          </a:r>
        </a:p>
      </dsp:txBody>
      <dsp:txXfrm>
        <a:off x="13093393" y="3675704"/>
        <a:ext cx="2969774" cy="2254564"/>
      </dsp:txXfrm>
    </dsp:sp>
    <dsp:sp modelId="{1AC8F25F-7DD7-4A97-9660-4992AEE71AC3}">
      <dsp:nvSpPr>
        <dsp:cNvPr id="0" name=""/>
        <dsp:cNvSpPr/>
      </dsp:nvSpPr>
      <dsp:spPr>
        <a:xfrm>
          <a:off x="13487396" y="2473322"/>
          <a:ext cx="2907396" cy="115617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dirty="0" err="1">
              <a:latin typeface="Times New Roman" panose="02020603050405020304" pitchFamily="18" charset="0"/>
              <a:cs typeface="Times New Roman" panose="02020603050405020304" pitchFamily="18" charset="0"/>
            </a:rPr>
            <a:t>Đánh</a:t>
          </a:r>
          <a:r>
            <a:rPr lang="en-US" sz="3700" kern="1200" dirty="0">
              <a:latin typeface="Times New Roman" panose="02020603050405020304" pitchFamily="18" charset="0"/>
              <a:cs typeface="Times New Roman" panose="02020603050405020304" pitchFamily="18" charset="0"/>
            </a:rPr>
            <a:t> </a:t>
          </a:r>
          <a:r>
            <a:rPr lang="en-US" sz="3700" kern="1200" dirty="0" err="1">
              <a:latin typeface="Times New Roman" panose="02020603050405020304" pitchFamily="18" charset="0"/>
              <a:cs typeface="Times New Roman" panose="02020603050405020304" pitchFamily="18" charset="0"/>
            </a:rPr>
            <a:t>giá</a:t>
          </a:r>
          <a:r>
            <a:rPr lang="en-US" sz="3700" kern="1200" dirty="0">
              <a:latin typeface="Times New Roman" panose="02020603050405020304" pitchFamily="18" charset="0"/>
              <a:cs typeface="Times New Roman" panose="02020603050405020304" pitchFamily="18" charset="0"/>
            </a:rPr>
            <a:t> </a:t>
          </a:r>
          <a:r>
            <a:rPr lang="en-US" sz="3700" kern="1200" dirty="0" err="1">
              <a:latin typeface="Times New Roman" panose="02020603050405020304" pitchFamily="18" charset="0"/>
              <a:cs typeface="Times New Roman" panose="02020603050405020304" pitchFamily="18" charset="0"/>
            </a:rPr>
            <a:t>và</a:t>
          </a:r>
          <a:r>
            <a:rPr lang="en-US" sz="3700" kern="1200" dirty="0">
              <a:latin typeface="Times New Roman" panose="02020603050405020304" pitchFamily="18" charset="0"/>
              <a:cs typeface="Times New Roman" panose="02020603050405020304" pitchFamily="18" charset="0"/>
            </a:rPr>
            <a:t> so </a:t>
          </a:r>
          <a:r>
            <a:rPr lang="en-US" sz="3700" kern="1200" dirty="0" err="1">
              <a:latin typeface="Times New Roman" panose="02020603050405020304" pitchFamily="18" charset="0"/>
              <a:cs typeface="Times New Roman" panose="02020603050405020304" pitchFamily="18" charset="0"/>
            </a:rPr>
            <a:t>sánh</a:t>
          </a:r>
          <a:endParaRPr lang="en-US" sz="3700" kern="1200" dirty="0">
            <a:latin typeface="Times New Roman" panose="02020603050405020304" pitchFamily="18" charset="0"/>
            <a:cs typeface="Times New Roman" panose="02020603050405020304" pitchFamily="18" charset="0"/>
          </a:endParaRPr>
        </a:p>
      </dsp:txBody>
      <dsp:txXfrm>
        <a:off x="13521259" y="2507185"/>
        <a:ext cx="2839670" cy="108844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E5985-7214-42F1-B2CE-6D676BCABB16}"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A694D-897B-46C3-A1E6-F9ABED8E8362}" type="slidenum">
              <a:rPr lang="en-US" smtClean="0"/>
              <a:t>‹#›</a:t>
            </a:fld>
            <a:endParaRPr lang="en-US"/>
          </a:p>
        </p:txBody>
      </p:sp>
    </p:spTree>
    <p:extLst>
      <p:ext uri="{BB962C8B-B14F-4D97-AF65-F5344CB8AC3E}">
        <p14:creationId xmlns:p14="http://schemas.microsoft.com/office/powerpoint/2010/main" val="169878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A694D-897B-46C3-A1E6-F9ABED8E8362}" type="slidenum">
              <a:rPr lang="en-US" smtClean="0"/>
              <a:t>7</a:t>
            </a:fld>
            <a:endParaRPr lang="en-US"/>
          </a:p>
        </p:txBody>
      </p:sp>
    </p:spTree>
    <p:extLst>
      <p:ext uri="{BB962C8B-B14F-4D97-AF65-F5344CB8AC3E}">
        <p14:creationId xmlns:p14="http://schemas.microsoft.com/office/powerpoint/2010/main" val="185155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D6D57B-DB2E-4C0B-9529-E4E25AE0CB81}" type="datetime1">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1C12C9-F3DD-4E3C-A49E-CC93936B9B5F}" type="datetime1">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CC4B2D-1796-4FF7-B859-7202DD3862A1}" type="datetime1">
              <a:rPr lang="en-US" smtClean="0"/>
              <a:t>10/15/2025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CEBA1D-3983-49B9-9CA6-A2A74FC177B6}" type="datetime1">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9A3A9-16DB-4E3C-BA1C-B5B97D06D10F}" type="datetime1">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1F00B5-66DD-4987-A231-225F2DF16592}" type="datetime1">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18A7A9-87F2-4B76-9B9B-428CF744D312}" type="datetime1">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A5BAAB-36D6-4C2C-9440-E9865B78273A}" type="datetime1">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1F1C7CB-9FC1-830F-8D4F-8CC7D6B7F1B5}"/>
              </a:ext>
            </a:extLst>
          </p:cNvPr>
          <p:cNvSpPr>
            <a:spLocks noGrp="1"/>
          </p:cNvSpPr>
          <p:nvPr>
            <p:ph type="dt" sz="half" idx="10"/>
          </p:nvPr>
        </p:nvSpPr>
        <p:spPr/>
        <p:txBody>
          <a:bodyPr/>
          <a:lstStyle/>
          <a:p>
            <a:fld id="{43880AC2-F471-4026-A6B1-5E4F9FB9AA77}" type="datetime1">
              <a:rPr lang="en-US" smtClean="0"/>
              <a:t>10/15/2025</a:t>
            </a:fld>
            <a:endParaRPr lang="en-US"/>
          </a:p>
        </p:txBody>
      </p:sp>
      <p:sp>
        <p:nvSpPr>
          <p:cNvPr id="7" name="Footer Placeholder 6">
            <a:extLst>
              <a:ext uri="{FF2B5EF4-FFF2-40B4-BE49-F238E27FC236}">
                <a16:creationId xmlns:a16="http://schemas.microsoft.com/office/drawing/2014/main" id="{3F6E7287-4A88-0731-6873-EB91BD449827}"/>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8D483F6C-47F2-E709-D44D-B6B4E396796C}"/>
              </a:ext>
            </a:extLst>
          </p:cNvPr>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2F0DD-0A63-4A9F-B24C-54B9D91D0833}" type="datetime1">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1AEF9D-6460-407C-A2D6-9D36851AE32C}" type="datetime1">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F0F21-1B0F-465C-A45B-FDCA2C2C11F4}" type="datetime1">
              <a:rPr lang="en-US" smtClean="0"/>
              <a:t>10/15/2025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aws.amazon.com/what-is/chatbot" TargetMode="External"/><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8.svg"/><Relationship Id="rId7" Type="http://schemas.openxmlformats.org/officeDocument/2006/relationships/image" Target="../media/image4.svg"/><Relationship Id="rId12"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diagramColors" Target="../diagrams/colors1.xml"/><Relationship Id="rId5" Type="http://schemas.openxmlformats.org/officeDocument/2006/relationships/image" Target="../media/image10.svg"/><Relationship Id="rId10" Type="http://schemas.openxmlformats.org/officeDocument/2006/relationships/diagramQuickStyle" Target="../diagrams/quickStyle1.xml"/><Relationship Id="rId4" Type="http://schemas.openxmlformats.org/officeDocument/2006/relationships/image" Target="../media/image9.png"/><Relationship Id="rId9"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sciencedirect.com/science/article/pii/S2666920X21000308" TargetMode="External"/><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8.svg"/><Relationship Id="rId7" Type="http://schemas.openxmlformats.org/officeDocument/2006/relationships/image" Target="../media/image4.svg"/><Relationship Id="rId12"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diagramColors" Target="../diagrams/colors2.xml"/><Relationship Id="rId5" Type="http://schemas.openxmlformats.org/officeDocument/2006/relationships/image" Target="../media/image10.svg"/><Relationship Id="rId10" Type="http://schemas.openxmlformats.org/officeDocument/2006/relationships/diagramQuickStyle" Target="../diagrams/quickStyle2.xml"/><Relationship Id="rId4" Type="http://schemas.openxmlformats.org/officeDocument/2006/relationships/image" Target="../media/image9.png"/><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a:off x="-581964"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flipH="1" flipV="1">
            <a:off x="14672261" y="0"/>
            <a:ext cx="3615739" cy="3317440"/>
          </a:xfrm>
          <a:custGeom>
            <a:avLst/>
            <a:gdLst/>
            <a:ahLst/>
            <a:cxnLst/>
            <a:rect l="l" t="t" r="r" b="b"/>
            <a:pathLst>
              <a:path w="3615739" h="3317440">
                <a:moveTo>
                  <a:pt x="3615739" y="3317440"/>
                </a:moveTo>
                <a:lnTo>
                  <a:pt x="0" y="3317440"/>
                </a:lnTo>
                <a:lnTo>
                  <a:pt x="0" y="0"/>
                </a:lnTo>
                <a:lnTo>
                  <a:pt x="3615739" y="0"/>
                </a:lnTo>
                <a:lnTo>
                  <a:pt x="3615739" y="331744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TextBox 6"/>
          <p:cNvSpPr txBox="1"/>
          <p:nvPr/>
        </p:nvSpPr>
        <p:spPr>
          <a:xfrm>
            <a:off x="1187747" y="3317440"/>
            <a:ext cx="15912506" cy="3693319"/>
          </a:xfrm>
          <a:prstGeom prst="rect">
            <a:avLst/>
          </a:prstGeom>
        </p:spPr>
        <p:txBody>
          <a:bodyPr wrap="square" lIns="0" tIns="0" rIns="0" bIns="0" rtlCol="0" anchor="t">
            <a:spAutoFit/>
          </a:bodyPr>
          <a:lstStyle/>
          <a:p>
            <a:pPr algn="ctr">
              <a:spcBef>
                <a:spcPct val="0"/>
              </a:spcBef>
            </a:pPr>
            <a:r>
              <a:rPr lang="en-US" sz="6000" b="1" dirty="0">
                <a:solidFill>
                  <a:srgbClr val="000000"/>
                </a:solidFill>
                <a:latin typeface="Times New Roman" panose="02020603050405020304" pitchFamily="18" charset="0"/>
                <a:ea typeface="Canva Sans Bold"/>
                <a:cs typeface="Times New Roman" panose="02020603050405020304" pitchFamily="18" charset="0"/>
                <a:sym typeface="Canva Sans Bold"/>
              </a:rPr>
              <a:t>ÁP DỤNG HỌC MÁY, MÔ HÌNH NGÔN NGỮ LỚN VÀ AI TRONG THIẾT KẾ CHATBOT TƯ VẤN TUYỂN SINH HỌC VIỆN TÀI CHÍNH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494DB908-D05E-8D66-49B7-167BA0A0F09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54E9AF-B8FF-B8C8-6C1F-D292CD240921}"/>
              </a:ext>
            </a:extLst>
          </p:cNvPr>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9668FE6C-B6A7-C493-6248-DB06EEE8B092}"/>
              </a:ext>
            </a:extLst>
          </p:cNvPr>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7E2A1C95-34F7-1509-8847-0AE438583DCC}"/>
              </a:ext>
            </a:extLst>
          </p:cNvPr>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03CF85D4-0C09-2D45-1BE7-0C3BA94D8B6D}"/>
              </a:ext>
            </a:extLst>
          </p:cNvPr>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A6D73661-79B5-41C9-DD69-0478F7714A39}"/>
              </a:ext>
            </a:extLst>
          </p:cNvPr>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7AAA530C-93D7-A792-41D3-919863A82FD8}"/>
              </a:ext>
            </a:extLst>
          </p:cNvPr>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64D47D05-5EAA-BF11-CFE8-30ED5022F5E5}"/>
              </a:ext>
            </a:extLst>
          </p:cNvPr>
          <p:cNvSpPr txBox="1"/>
          <p:nvPr/>
        </p:nvSpPr>
        <p:spPr>
          <a:xfrm>
            <a:off x="2644344" y="41099"/>
            <a:ext cx="11974171" cy="988284"/>
          </a:xfrm>
          <a:prstGeom prst="rect">
            <a:avLst/>
          </a:prstGeom>
        </p:spPr>
        <p:txBody>
          <a:bodyPr lIns="0" tIns="0" rIns="0" bIns="0" rtlCol="0" anchor="t">
            <a:spAutoFit/>
          </a:bodyPr>
          <a:lstStyle/>
          <a:p>
            <a:pPr algn="ctr">
              <a:lnSpc>
                <a:spcPts val="8400"/>
              </a:lnSpc>
            </a:pPr>
            <a:r>
              <a:rPr lang="en-US" sz="5000" b="1" dirty="0">
                <a:latin typeface="Times New Roman" panose="02020603050405020304" pitchFamily="18" charset="0"/>
                <a:ea typeface="Canva Sans Bold"/>
                <a:cs typeface="Times New Roman" panose="02020603050405020304" pitchFamily="18" charset="0"/>
                <a:sym typeface="Canva Sans Bold"/>
              </a:rPr>
              <a:t>Giao </a:t>
            </a:r>
            <a:r>
              <a:rPr lang="en-US" sz="5000" b="1" dirty="0" err="1">
                <a:latin typeface="Times New Roman" panose="02020603050405020304" pitchFamily="18" charset="0"/>
                <a:ea typeface="Canva Sans Bold"/>
                <a:cs typeface="Times New Roman" panose="02020603050405020304" pitchFamily="18" charset="0"/>
                <a:sym typeface="Canva Sans Bold"/>
              </a:rPr>
              <a:t>diện</a:t>
            </a:r>
            <a:r>
              <a:rPr lang="en-US" sz="5000" b="1" dirty="0">
                <a:latin typeface="Times New Roman" panose="02020603050405020304" pitchFamily="18" charset="0"/>
                <a:ea typeface="Canva Sans Bold"/>
                <a:cs typeface="Times New Roman" panose="02020603050405020304" pitchFamily="18" charset="0"/>
                <a:sym typeface="Canva Sans Bold"/>
              </a:rPr>
              <a:t> Chatbot</a:t>
            </a:r>
          </a:p>
        </p:txBody>
      </p:sp>
      <p:pic>
        <p:nvPicPr>
          <p:cNvPr id="11" name="Picture 10">
            <a:extLst>
              <a:ext uri="{FF2B5EF4-FFF2-40B4-BE49-F238E27FC236}">
                <a16:creationId xmlns:a16="http://schemas.microsoft.com/office/drawing/2014/main" id="{7E06FB4D-BA81-F0B8-1701-74E8DFEAFE1A}"/>
              </a:ext>
            </a:extLst>
          </p:cNvPr>
          <p:cNvPicPr>
            <a:picLocks noChangeAspect="1"/>
          </p:cNvPicPr>
          <p:nvPr/>
        </p:nvPicPr>
        <p:blipFill>
          <a:blip r:embed="rId4"/>
          <a:stretch>
            <a:fillRect/>
          </a:stretch>
        </p:blipFill>
        <p:spPr>
          <a:xfrm>
            <a:off x="0" y="1104901"/>
            <a:ext cx="18288000" cy="8534400"/>
          </a:xfrm>
          <a:prstGeom prst="rect">
            <a:avLst/>
          </a:prstGeom>
        </p:spPr>
      </p:pic>
      <p:sp>
        <p:nvSpPr>
          <p:cNvPr id="12" name="TextBox 11">
            <a:extLst>
              <a:ext uri="{FF2B5EF4-FFF2-40B4-BE49-F238E27FC236}">
                <a16:creationId xmlns:a16="http://schemas.microsoft.com/office/drawing/2014/main" id="{F3190362-DF07-2D15-8663-50E209A174D0}"/>
              </a:ext>
            </a:extLst>
          </p:cNvPr>
          <p:cNvSpPr txBox="1"/>
          <p:nvPr/>
        </p:nvSpPr>
        <p:spPr>
          <a:xfrm>
            <a:off x="4296747" y="9715100"/>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699049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BD359BBD-14A3-5B4C-F35C-E90E88714B4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AAD0D63-ABA5-2DAA-A67E-D8C3A9C78750}"/>
              </a:ext>
            </a:extLst>
          </p:cNvPr>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A13CB3C6-5B22-5685-4040-528D9EB1AE08}"/>
              </a:ext>
            </a:extLst>
          </p:cNvPr>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FCAAB7ED-35C9-86C9-244E-DBB5C2CBC545}"/>
              </a:ext>
            </a:extLst>
          </p:cNvPr>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F688B29F-4A8E-EF88-0C01-F298DB4A72CE}"/>
              </a:ext>
            </a:extLst>
          </p:cNvPr>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C297DD47-A00B-F3C3-905F-C20079E690FF}"/>
              </a:ext>
            </a:extLst>
          </p:cNvPr>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7B5C2BA7-EAD7-C5AB-61CA-CA9D5DDFBE2F}"/>
              </a:ext>
            </a:extLst>
          </p:cNvPr>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DCA4938B-B06E-2137-E3D4-1076D279D761}"/>
              </a:ext>
            </a:extLst>
          </p:cNvPr>
          <p:cNvSpPr txBox="1"/>
          <p:nvPr/>
        </p:nvSpPr>
        <p:spPr>
          <a:xfrm>
            <a:off x="2712668" y="25881"/>
            <a:ext cx="11974171" cy="988284"/>
          </a:xfrm>
          <a:prstGeom prst="rect">
            <a:avLst/>
          </a:prstGeom>
        </p:spPr>
        <p:txBody>
          <a:bodyPr lIns="0" tIns="0" rIns="0" bIns="0" rtlCol="0" anchor="t">
            <a:spAutoFit/>
          </a:bodyPr>
          <a:lstStyle/>
          <a:p>
            <a:pPr algn="ctr">
              <a:lnSpc>
                <a:spcPts val="8400"/>
              </a:lnSpc>
            </a:pPr>
            <a:r>
              <a:rPr lang="en-US" sz="5000" b="1" dirty="0">
                <a:latin typeface="Times New Roman" panose="02020603050405020304" pitchFamily="18" charset="0"/>
                <a:ea typeface="Canva Sans Bold"/>
                <a:cs typeface="Times New Roman" panose="02020603050405020304" pitchFamily="18" charset="0"/>
                <a:sym typeface="Canva Sans Bold"/>
              </a:rPr>
              <a:t>Giao </a:t>
            </a:r>
            <a:r>
              <a:rPr lang="en-US" sz="5000" b="1" dirty="0" err="1">
                <a:latin typeface="Times New Roman" panose="02020603050405020304" pitchFamily="18" charset="0"/>
                <a:ea typeface="Canva Sans Bold"/>
                <a:cs typeface="Times New Roman" panose="02020603050405020304" pitchFamily="18" charset="0"/>
                <a:sym typeface="Canva Sans Bold"/>
              </a:rPr>
              <a:t>diện</a:t>
            </a:r>
            <a:r>
              <a:rPr lang="en-US" sz="5000" b="1" dirty="0">
                <a:latin typeface="Times New Roman" panose="02020603050405020304" pitchFamily="18" charset="0"/>
                <a:ea typeface="Canva Sans Bold"/>
                <a:cs typeface="Times New Roman" panose="02020603050405020304" pitchFamily="18" charset="0"/>
                <a:sym typeface="Canva Sans Bold"/>
              </a:rPr>
              <a:t> Chatbot</a:t>
            </a:r>
          </a:p>
        </p:txBody>
      </p:sp>
      <p:pic>
        <p:nvPicPr>
          <p:cNvPr id="11" name="Picture 10" descr="A screenshot of a phone&#10;&#10;AI-generated content may be incorrect.">
            <a:extLst>
              <a:ext uri="{FF2B5EF4-FFF2-40B4-BE49-F238E27FC236}">
                <a16:creationId xmlns:a16="http://schemas.microsoft.com/office/drawing/2014/main" id="{0AFF2EE2-6CB1-5C08-CF30-5FD94CCF7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0726" y="1070393"/>
            <a:ext cx="4373932" cy="8588126"/>
          </a:xfrm>
          <a:prstGeom prst="rect">
            <a:avLst/>
          </a:prstGeom>
        </p:spPr>
      </p:pic>
      <p:pic>
        <p:nvPicPr>
          <p:cNvPr id="13" name="Picture 12" descr="A screenshot of a phone&#10;&#10;AI-generated content may be incorrect.">
            <a:extLst>
              <a:ext uri="{FF2B5EF4-FFF2-40B4-BE49-F238E27FC236}">
                <a16:creationId xmlns:a16="http://schemas.microsoft.com/office/drawing/2014/main" id="{D13075AB-BE95-636F-6951-8CC525CD86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6878" y="1070393"/>
            <a:ext cx="4617653" cy="8588126"/>
          </a:xfrm>
          <a:prstGeom prst="rect">
            <a:avLst/>
          </a:prstGeom>
        </p:spPr>
      </p:pic>
      <p:sp>
        <p:nvSpPr>
          <p:cNvPr id="14" name="TextBox 13">
            <a:extLst>
              <a:ext uri="{FF2B5EF4-FFF2-40B4-BE49-F238E27FC236}">
                <a16:creationId xmlns:a16="http://schemas.microsoft.com/office/drawing/2014/main" id="{1A9E5F90-2D01-F483-ECAE-C3BDA303D663}"/>
              </a:ext>
            </a:extLst>
          </p:cNvPr>
          <p:cNvSpPr txBox="1"/>
          <p:nvPr/>
        </p:nvSpPr>
        <p:spPr>
          <a:xfrm>
            <a:off x="4296747" y="9703861"/>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421595937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p:cNvSpPr txBox="1"/>
          <p:nvPr/>
        </p:nvSpPr>
        <p:spPr>
          <a:xfrm>
            <a:off x="3156914" y="419100"/>
            <a:ext cx="11974171" cy="988284"/>
          </a:xfrm>
          <a:prstGeom prst="rect">
            <a:avLst/>
          </a:prstGeom>
        </p:spPr>
        <p:txBody>
          <a:bodyPr lIns="0" tIns="0" rIns="0" bIns="0" rtlCol="0" anchor="t">
            <a:spAutoFit/>
          </a:bodyPr>
          <a:lstStyle/>
          <a:p>
            <a:pPr algn="ctr">
              <a:lnSpc>
                <a:spcPts val="8400"/>
              </a:lnSpc>
            </a:pPr>
            <a:r>
              <a:rPr lang="en-US" sz="6000" b="1" dirty="0" err="1">
                <a:latin typeface="Times New Roman" panose="02020603050405020304" pitchFamily="18" charset="0"/>
                <a:ea typeface="Canva Sans Bold"/>
                <a:cs typeface="Times New Roman" panose="02020603050405020304" pitchFamily="18" charset="0"/>
                <a:sym typeface="Canva Sans Bold"/>
              </a:rPr>
              <a:t>Thực</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nghiệm</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và</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kết</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quả</a:t>
            </a:r>
            <a:r>
              <a:rPr lang="en-US" sz="6000" b="1" dirty="0">
                <a:latin typeface="Times New Roman" panose="02020603050405020304" pitchFamily="18" charset="0"/>
                <a:ea typeface="Canva Sans Bold"/>
                <a:cs typeface="Times New Roman" panose="02020603050405020304" pitchFamily="18" charset="0"/>
                <a:sym typeface="Canva Sans Bold"/>
              </a:rPr>
              <a:t> </a:t>
            </a:r>
          </a:p>
        </p:txBody>
      </p:sp>
      <p:sp>
        <p:nvSpPr>
          <p:cNvPr id="9" name="Freeform 9"/>
          <p:cNvSpPr/>
          <p:nvPr/>
        </p:nvSpPr>
        <p:spPr>
          <a:xfrm flipV="1">
            <a:off x="-304800" y="0"/>
            <a:ext cx="2429904" cy="2354178"/>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p:cNvSpPr/>
          <p:nvPr/>
        </p:nvSpPr>
        <p:spPr>
          <a:xfrm rot="5060431" flipH="1" flipV="1">
            <a:off x="16358385" y="8515548"/>
            <a:ext cx="2625603" cy="2481947"/>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AFD09122-1EB6-FA17-4BC6-DA0971022E4E}"/>
              </a:ext>
            </a:extLst>
          </p:cNvPr>
          <p:cNvGraphicFramePr>
            <a:graphicFrameLocks noGrp="1"/>
          </p:cNvGraphicFramePr>
          <p:nvPr>
            <p:extLst>
              <p:ext uri="{D42A27DB-BD31-4B8C-83A1-F6EECF244321}">
                <p14:modId xmlns:p14="http://schemas.microsoft.com/office/powerpoint/2010/main" val="3281086308"/>
              </p:ext>
            </p:extLst>
          </p:nvPr>
        </p:nvGraphicFramePr>
        <p:xfrm>
          <a:off x="543806" y="2801376"/>
          <a:ext cx="6502400" cy="5029201"/>
        </p:xfrm>
        <a:graphic>
          <a:graphicData uri="http://schemas.openxmlformats.org/drawingml/2006/table">
            <a:tbl>
              <a:tblPr firstRow="1" firstCol="1" bandRow="1">
                <a:tableStyleId>{5C22544A-7EE6-4342-B048-85BDC9FD1C3A}</a:tableStyleId>
              </a:tblPr>
              <a:tblGrid>
                <a:gridCol w="2031047">
                  <a:extLst>
                    <a:ext uri="{9D8B030D-6E8A-4147-A177-3AD203B41FA5}">
                      <a16:colId xmlns:a16="http://schemas.microsoft.com/office/drawing/2014/main" val="1001378606"/>
                    </a:ext>
                  </a:extLst>
                </a:gridCol>
                <a:gridCol w="2261553">
                  <a:extLst>
                    <a:ext uri="{9D8B030D-6E8A-4147-A177-3AD203B41FA5}">
                      <a16:colId xmlns:a16="http://schemas.microsoft.com/office/drawing/2014/main" val="2335015380"/>
                    </a:ext>
                  </a:extLst>
                </a:gridCol>
                <a:gridCol w="2209800">
                  <a:extLst>
                    <a:ext uri="{9D8B030D-6E8A-4147-A177-3AD203B41FA5}">
                      <a16:colId xmlns:a16="http://schemas.microsoft.com/office/drawing/2014/main" val="1133528585"/>
                    </a:ext>
                  </a:extLst>
                </a:gridCol>
              </a:tblGrid>
              <a:tr h="1669039">
                <a:tc>
                  <a:txBody>
                    <a:bodyPr/>
                    <a:lstStyle/>
                    <a:p>
                      <a:pPr indent="0" algn="ctr">
                        <a:lnSpc>
                          <a:spcPct val="150000"/>
                        </a:lnSpc>
                        <a:spcAft>
                          <a:spcPts val="800"/>
                        </a:spcAft>
                        <a:buNone/>
                      </a:pPr>
                      <a:r>
                        <a:rPr lang="en-US" sz="2500" kern="100" dirty="0" err="1">
                          <a:effectLst/>
                          <a:latin typeface="Times New Roman" panose="02020603050405020304" pitchFamily="18" charset="0"/>
                          <a:cs typeface="Times New Roman" panose="02020603050405020304" pitchFamily="18" charset="0"/>
                        </a:rPr>
                        <a:t>Mô</a:t>
                      </a:r>
                      <a:r>
                        <a:rPr lang="en-US" sz="2500" kern="100" dirty="0">
                          <a:effectLst/>
                          <a:latin typeface="Times New Roman" panose="02020603050405020304" pitchFamily="18" charset="0"/>
                          <a:cs typeface="Times New Roman" panose="02020603050405020304" pitchFamily="18" charset="0"/>
                        </a:rPr>
                        <a:t> </a:t>
                      </a:r>
                      <a:r>
                        <a:rPr lang="en-US" sz="2500" kern="100" dirty="0" err="1">
                          <a:effectLst/>
                          <a:latin typeface="Times New Roman" panose="02020603050405020304" pitchFamily="18" charset="0"/>
                          <a:cs typeface="Times New Roman" panose="02020603050405020304" pitchFamily="18" charset="0"/>
                        </a:rPr>
                        <a:t>hình</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Độ</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chính</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xác</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trung</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bình</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hình</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50000"/>
                        </a:lnSpc>
                        <a:spcBef>
                          <a:spcPts val="0"/>
                        </a:spcBef>
                        <a:spcAft>
                          <a:spcPts val="800"/>
                        </a:spcAft>
                        <a:buClrTx/>
                        <a:buSzTx/>
                        <a:buFontTx/>
                        <a:buNone/>
                        <a:tabLst/>
                        <a:defRPr/>
                      </a:pP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câu</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trả</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lời</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500" kern="100" dirty="0" err="1">
                          <a:effectLst/>
                          <a:latin typeface="Times New Roman" panose="02020603050405020304" pitchFamily="18" charset="0"/>
                          <a:ea typeface="Aptos" panose="020B0004020202020204" pitchFamily="34" charset="0"/>
                          <a:cs typeface="Times New Roman" panose="02020603050405020304" pitchFamily="18" charset="0"/>
                        </a:rPr>
                        <a:t>đúng</a:t>
                      </a:r>
                      <a:r>
                        <a:rPr lang="en-US" sz="2500" kern="100" dirty="0">
                          <a:effectLst/>
                          <a:latin typeface="Times New Roman" panose="02020603050405020304" pitchFamily="18" charset="0"/>
                          <a:ea typeface="Aptos" panose="020B0004020202020204" pitchFamily="34" charset="0"/>
                          <a:cs typeface="Times New Roman" panose="02020603050405020304" pitchFamily="18" charset="0"/>
                        </a:rPr>
                        <a:t> (f1-score&gt;=0.8)</a:t>
                      </a:r>
                    </a:p>
                  </a:txBody>
                  <a:tcPr marL="68580" marR="68580" marT="0" marB="0" anchor="ctr"/>
                </a:tc>
                <a:extLst>
                  <a:ext uri="{0D108BD9-81ED-4DB2-BD59-A6C34878D82A}">
                    <a16:rowId xmlns:a16="http://schemas.microsoft.com/office/drawing/2014/main" val="590473922"/>
                  </a:ext>
                </a:extLst>
              </a:tr>
              <a:tr h="560027">
                <a:tc>
                  <a:txBody>
                    <a:bodyPr/>
                    <a:lstStyle/>
                    <a:p>
                      <a:pPr indent="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GPT-4o</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cs typeface="Times New Roman" panose="02020603050405020304" pitchFamily="18" charset="0"/>
                        </a:rPr>
                        <a:t>92%</a:t>
                      </a:r>
                      <a:endParaRPr lang="en-US" sz="25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ea typeface="Aptos" panose="020B0004020202020204" pitchFamily="34" charset="0"/>
                          <a:cs typeface="Times New Roman" panose="02020603050405020304" pitchFamily="18" charset="0"/>
                        </a:rPr>
                        <a:t>460</a:t>
                      </a:r>
                    </a:p>
                  </a:txBody>
                  <a:tcPr marL="68580" marR="68580" marT="0" marB="0" anchor="ctr"/>
                </a:tc>
                <a:extLst>
                  <a:ext uri="{0D108BD9-81ED-4DB2-BD59-A6C34878D82A}">
                    <a16:rowId xmlns:a16="http://schemas.microsoft.com/office/drawing/2014/main" val="3550124234"/>
                  </a:ext>
                </a:extLst>
              </a:tr>
              <a:tr h="560027">
                <a:tc>
                  <a:txBody>
                    <a:bodyPr/>
                    <a:lstStyle/>
                    <a:p>
                      <a:pPr indent="0" algn="ctr">
                        <a:lnSpc>
                          <a:spcPct val="150000"/>
                        </a:lnSpc>
                        <a:spcAft>
                          <a:spcPts val="800"/>
                        </a:spcAft>
                        <a:buNone/>
                        <a:tabLst>
                          <a:tab pos="2028825" algn="l"/>
                        </a:tabLst>
                      </a:pPr>
                      <a:r>
                        <a:rPr lang="en-US" sz="2500" kern="100" dirty="0">
                          <a:effectLst/>
                          <a:latin typeface="Times New Roman" panose="02020603050405020304" pitchFamily="18" charset="0"/>
                          <a:cs typeface="Times New Roman" panose="02020603050405020304" pitchFamily="18" charset="0"/>
                        </a:rPr>
                        <a:t>GPT-4o-mini</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cs typeface="Times New Roman" panose="02020603050405020304" pitchFamily="18" charset="0"/>
                        </a:rPr>
                        <a:t>80%</a:t>
                      </a:r>
                      <a:endParaRPr lang="en-US" sz="25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ea typeface="Aptos" panose="020B0004020202020204" pitchFamily="34" charset="0"/>
                          <a:cs typeface="Times New Roman" panose="02020603050405020304" pitchFamily="18" charset="0"/>
                        </a:rPr>
                        <a:t>399</a:t>
                      </a:r>
                    </a:p>
                  </a:txBody>
                  <a:tcPr marL="68580" marR="68580" marT="0" marB="0" anchor="ctr"/>
                </a:tc>
                <a:extLst>
                  <a:ext uri="{0D108BD9-81ED-4DB2-BD59-A6C34878D82A}">
                    <a16:rowId xmlns:a16="http://schemas.microsoft.com/office/drawing/2014/main" val="1395236334"/>
                  </a:ext>
                </a:extLst>
              </a:tr>
              <a:tr h="560027">
                <a:tc>
                  <a:txBody>
                    <a:bodyPr/>
                    <a:lstStyle/>
                    <a:p>
                      <a:pPr indent="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Gemma-2</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cs typeface="Times New Roman" panose="02020603050405020304" pitchFamily="18" charset="0"/>
                        </a:rPr>
                        <a:t>68%</a:t>
                      </a:r>
                      <a:endParaRPr lang="en-US" sz="25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ea typeface="Aptos" panose="020B0004020202020204" pitchFamily="34" charset="0"/>
                          <a:cs typeface="Times New Roman" panose="02020603050405020304" pitchFamily="18" charset="0"/>
                        </a:rPr>
                        <a:t>339</a:t>
                      </a:r>
                    </a:p>
                  </a:txBody>
                  <a:tcPr marL="68580" marR="68580" marT="0" marB="0" anchor="ctr"/>
                </a:tc>
                <a:extLst>
                  <a:ext uri="{0D108BD9-81ED-4DB2-BD59-A6C34878D82A}">
                    <a16:rowId xmlns:a16="http://schemas.microsoft.com/office/drawing/2014/main" val="2880633509"/>
                  </a:ext>
                </a:extLst>
              </a:tr>
              <a:tr h="560027">
                <a:tc>
                  <a:txBody>
                    <a:bodyPr/>
                    <a:lstStyle/>
                    <a:p>
                      <a:pPr indent="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Qwen2.5</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cs typeface="Times New Roman" panose="02020603050405020304" pitchFamily="18" charset="0"/>
                        </a:rPr>
                        <a:t>63%</a:t>
                      </a:r>
                      <a:endParaRPr lang="en-US" sz="25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ea typeface="Aptos" panose="020B0004020202020204" pitchFamily="34" charset="0"/>
                          <a:cs typeface="Times New Roman" panose="02020603050405020304" pitchFamily="18" charset="0"/>
                        </a:rPr>
                        <a:t>319</a:t>
                      </a:r>
                    </a:p>
                  </a:txBody>
                  <a:tcPr marL="68580" marR="68580" marT="0" marB="0" anchor="ctr"/>
                </a:tc>
                <a:extLst>
                  <a:ext uri="{0D108BD9-81ED-4DB2-BD59-A6C34878D82A}">
                    <a16:rowId xmlns:a16="http://schemas.microsoft.com/office/drawing/2014/main" val="566904908"/>
                  </a:ext>
                </a:extLst>
              </a:tr>
              <a:tr h="560027">
                <a:tc>
                  <a:txBody>
                    <a:bodyPr/>
                    <a:lstStyle/>
                    <a:p>
                      <a:pPr indent="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Phi-4</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cs typeface="Times New Roman" panose="02020603050405020304" pitchFamily="18" charset="0"/>
                        </a:rPr>
                        <a:t>60%</a:t>
                      </a:r>
                      <a:endParaRPr lang="en-US" sz="25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ea typeface="Aptos" panose="020B0004020202020204" pitchFamily="34" charset="0"/>
                          <a:cs typeface="Times New Roman" panose="02020603050405020304" pitchFamily="18" charset="0"/>
                        </a:rPr>
                        <a:t>298</a:t>
                      </a:r>
                    </a:p>
                  </a:txBody>
                  <a:tcPr marL="68580" marR="68580" marT="0" marB="0" anchor="ctr"/>
                </a:tc>
                <a:extLst>
                  <a:ext uri="{0D108BD9-81ED-4DB2-BD59-A6C34878D82A}">
                    <a16:rowId xmlns:a16="http://schemas.microsoft.com/office/drawing/2014/main" val="839914057"/>
                  </a:ext>
                </a:extLst>
              </a:tr>
              <a:tr h="560027">
                <a:tc>
                  <a:txBody>
                    <a:bodyPr/>
                    <a:lstStyle/>
                    <a:p>
                      <a:pPr indent="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Trung </a:t>
                      </a:r>
                      <a:r>
                        <a:rPr lang="en-US" sz="2500" kern="100" dirty="0" err="1">
                          <a:effectLst/>
                          <a:latin typeface="Times New Roman" panose="02020603050405020304" pitchFamily="18" charset="0"/>
                          <a:cs typeface="Times New Roman" panose="02020603050405020304" pitchFamily="18" charset="0"/>
                        </a:rPr>
                        <a:t>bình</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cs typeface="Times New Roman" panose="02020603050405020304" pitchFamily="18" charset="0"/>
                        </a:rPr>
                        <a:t>73%</a:t>
                      </a:r>
                      <a:endParaRPr lang="en-US" sz="2500" b="1"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0" algn="ctr">
                        <a:lnSpc>
                          <a:spcPct val="150000"/>
                        </a:lnSpc>
                        <a:spcAft>
                          <a:spcPts val="800"/>
                        </a:spcAft>
                        <a:buNone/>
                      </a:pPr>
                      <a:r>
                        <a:rPr lang="en-US" sz="2500" b="1" kern="100" dirty="0">
                          <a:effectLst/>
                          <a:latin typeface="Times New Roman" panose="02020603050405020304" pitchFamily="18" charset="0"/>
                          <a:ea typeface="Aptos" panose="020B0004020202020204" pitchFamily="34" charset="0"/>
                          <a:cs typeface="Times New Roman" panose="02020603050405020304" pitchFamily="18" charset="0"/>
                        </a:rPr>
                        <a:t>363</a:t>
                      </a:r>
                    </a:p>
                  </a:txBody>
                  <a:tcPr marL="68580" marR="68580" marT="0" marB="0" anchor="ctr"/>
                </a:tc>
                <a:extLst>
                  <a:ext uri="{0D108BD9-81ED-4DB2-BD59-A6C34878D82A}">
                    <a16:rowId xmlns:a16="http://schemas.microsoft.com/office/drawing/2014/main" val="4176989742"/>
                  </a:ext>
                </a:extLst>
              </a:tr>
            </a:tbl>
          </a:graphicData>
        </a:graphic>
      </p:graphicFrame>
      <p:graphicFrame>
        <p:nvGraphicFramePr>
          <p:cNvPr id="23" name="Chart 22">
            <a:extLst>
              <a:ext uri="{FF2B5EF4-FFF2-40B4-BE49-F238E27FC236}">
                <a16:creationId xmlns:a16="http://schemas.microsoft.com/office/drawing/2014/main" id="{A31A5B61-16F5-1FB2-B1A6-98C8442DDE2F}"/>
              </a:ext>
            </a:extLst>
          </p:cNvPr>
          <p:cNvGraphicFramePr/>
          <p:nvPr>
            <p:extLst>
              <p:ext uri="{D42A27DB-BD31-4B8C-83A1-F6EECF244321}">
                <p14:modId xmlns:p14="http://schemas.microsoft.com/office/powerpoint/2010/main" val="1221625795"/>
              </p:ext>
            </p:extLst>
          </p:nvPr>
        </p:nvGraphicFramePr>
        <p:xfrm>
          <a:off x="7822918" y="1689218"/>
          <a:ext cx="9703081" cy="7416681"/>
        </p:xfrm>
        <a:graphic>
          <a:graphicData uri="http://schemas.openxmlformats.org/drawingml/2006/chart">
            <c:chart xmlns:c="http://schemas.openxmlformats.org/drawingml/2006/chart" xmlns:r="http://schemas.openxmlformats.org/officeDocument/2006/relationships" r:id="rId8"/>
          </a:graphicData>
        </a:graphic>
      </p:graphicFrame>
      <p:sp>
        <p:nvSpPr>
          <p:cNvPr id="24" name="TextBox 23">
            <a:extLst>
              <a:ext uri="{FF2B5EF4-FFF2-40B4-BE49-F238E27FC236}">
                <a16:creationId xmlns:a16="http://schemas.microsoft.com/office/drawing/2014/main" id="{2DC168BE-B529-ED02-57AE-CE48F075EA4E}"/>
              </a:ext>
            </a:extLst>
          </p:cNvPr>
          <p:cNvSpPr txBox="1"/>
          <p:nvPr/>
        </p:nvSpPr>
        <p:spPr>
          <a:xfrm>
            <a:off x="4296747" y="9657184"/>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10</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p:cNvSpPr txBox="1"/>
          <p:nvPr/>
        </p:nvSpPr>
        <p:spPr>
          <a:xfrm>
            <a:off x="1793283" y="914400"/>
            <a:ext cx="14701433" cy="988284"/>
          </a:xfrm>
          <a:prstGeom prst="rect">
            <a:avLst/>
          </a:prstGeom>
        </p:spPr>
        <p:txBody>
          <a:bodyPr lIns="0" tIns="0" rIns="0" bIns="0" rtlCol="0" anchor="t">
            <a:spAutoFit/>
          </a:bodyPr>
          <a:lstStyle/>
          <a:p>
            <a:pPr algn="ctr">
              <a:lnSpc>
                <a:spcPts val="8400"/>
              </a:lnSpc>
            </a:pPr>
            <a:r>
              <a:rPr lang="en-US" sz="5000" b="1" dirty="0">
                <a:latin typeface="Times New Roman" panose="02020603050405020304" pitchFamily="18" charset="0"/>
                <a:ea typeface="Canva Sans Bold"/>
                <a:cs typeface="Times New Roman" panose="02020603050405020304" pitchFamily="18" charset="0"/>
                <a:sym typeface="Canva Sans Bold"/>
              </a:rPr>
              <a:t>So </a:t>
            </a:r>
            <a:r>
              <a:rPr lang="en-US" sz="5000" b="1" dirty="0" err="1">
                <a:latin typeface="Times New Roman" panose="02020603050405020304" pitchFamily="18" charset="0"/>
                <a:ea typeface="Canva Sans Bold"/>
                <a:cs typeface="Times New Roman" panose="02020603050405020304" pitchFamily="18" charset="0"/>
                <a:sym typeface="Canva Sans Bold"/>
              </a:rPr>
              <a:t>sánh</a:t>
            </a:r>
            <a:r>
              <a:rPr lang="en-US" sz="5000" b="1" dirty="0">
                <a:latin typeface="Times New Roman" panose="02020603050405020304" pitchFamily="18" charset="0"/>
                <a:ea typeface="Canva Sans Bold"/>
                <a:cs typeface="Times New Roman" panose="02020603050405020304" pitchFamily="18" charset="0"/>
                <a:sym typeface="Canva Sans Bold"/>
              </a:rPr>
              <a:t> </a:t>
            </a:r>
            <a:r>
              <a:rPr lang="en-US" sz="5000" b="1" dirty="0" err="1">
                <a:latin typeface="Times New Roman" panose="02020603050405020304" pitchFamily="18" charset="0"/>
                <a:ea typeface="Canva Sans Bold"/>
                <a:cs typeface="Times New Roman" panose="02020603050405020304" pitchFamily="18" charset="0"/>
                <a:sym typeface="Canva Sans Bold"/>
              </a:rPr>
              <a:t>với</a:t>
            </a:r>
            <a:r>
              <a:rPr lang="en-US" sz="5000" b="1" dirty="0">
                <a:latin typeface="Times New Roman" panose="02020603050405020304" pitchFamily="18" charset="0"/>
                <a:ea typeface="Canva Sans Bold"/>
                <a:cs typeface="Times New Roman" panose="02020603050405020304" pitchFamily="18" charset="0"/>
                <a:sym typeface="Canva Sans Bold"/>
              </a:rPr>
              <a:t> NEU-Chatbot</a:t>
            </a:r>
          </a:p>
        </p:txBody>
      </p:sp>
      <p:sp>
        <p:nvSpPr>
          <p:cNvPr id="9" name="Freeform 9"/>
          <p:cNvSpPr/>
          <p:nvPr/>
        </p:nvSpPr>
        <p:spPr>
          <a:xfrm flipV="1">
            <a:off x="-601104" y="0"/>
            <a:ext cx="3913239" cy="3913239"/>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p:cNvSpPr/>
          <p:nvPr/>
        </p:nvSpPr>
        <p:spPr>
          <a:xfrm rot="5060431" flipH="1" flipV="1">
            <a:off x="15212866" y="7477939"/>
            <a:ext cx="3800583" cy="3487035"/>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0064F13B-D183-B3C8-7AC0-FE41D2EFE319}"/>
              </a:ext>
            </a:extLst>
          </p:cNvPr>
          <p:cNvGraphicFramePr>
            <a:graphicFrameLocks noGrp="1"/>
          </p:cNvGraphicFramePr>
          <p:nvPr>
            <p:extLst>
              <p:ext uri="{D42A27DB-BD31-4B8C-83A1-F6EECF244321}">
                <p14:modId xmlns:p14="http://schemas.microsoft.com/office/powerpoint/2010/main" val="3604439494"/>
              </p:ext>
            </p:extLst>
          </p:nvPr>
        </p:nvGraphicFramePr>
        <p:xfrm>
          <a:off x="2762696" y="2140342"/>
          <a:ext cx="13134879" cy="7519759"/>
        </p:xfrm>
        <a:graphic>
          <a:graphicData uri="http://schemas.openxmlformats.org/drawingml/2006/table">
            <a:tbl>
              <a:tblPr>
                <a:tableStyleId>{3C2FFA5D-87B4-456A-9821-1D502468CF0F}</a:tableStyleId>
              </a:tblPr>
              <a:tblGrid>
                <a:gridCol w="4378293">
                  <a:extLst>
                    <a:ext uri="{9D8B030D-6E8A-4147-A177-3AD203B41FA5}">
                      <a16:colId xmlns:a16="http://schemas.microsoft.com/office/drawing/2014/main" val="1879564952"/>
                    </a:ext>
                  </a:extLst>
                </a:gridCol>
                <a:gridCol w="4378293">
                  <a:extLst>
                    <a:ext uri="{9D8B030D-6E8A-4147-A177-3AD203B41FA5}">
                      <a16:colId xmlns:a16="http://schemas.microsoft.com/office/drawing/2014/main" val="326387581"/>
                    </a:ext>
                  </a:extLst>
                </a:gridCol>
                <a:gridCol w="4378293">
                  <a:extLst>
                    <a:ext uri="{9D8B030D-6E8A-4147-A177-3AD203B41FA5}">
                      <a16:colId xmlns:a16="http://schemas.microsoft.com/office/drawing/2014/main" val="3790914533"/>
                    </a:ext>
                  </a:extLst>
                </a:gridCol>
              </a:tblGrid>
              <a:tr h="762586">
                <a:tc>
                  <a:txBody>
                    <a:bodyPr/>
                    <a:lstStyle/>
                    <a:p>
                      <a:pPr algn="ctr"/>
                      <a:r>
                        <a:rPr lang="en-US" sz="2300" b="1" dirty="0" err="1">
                          <a:latin typeface="Times New Roman" panose="02020603050405020304" pitchFamily="18" charset="0"/>
                          <a:cs typeface="Times New Roman" panose="02020603050405020304" pitchFamily="18" charset="0"/>
                        </a:rPr>
                        <a:t>Tiêu</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chí</a:t>
                      </a:r>
                      <a:endParaRPr lang="en-US" sz="2300" b="1" dirty="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en-US" sz="2300" b="1" dirty="0">
                          <a:latin typeface="Times New Roman" panose="02020603050405020304" pitchFamily="18" charset="0"/>
                          <a:cs typeface="Times New Roman" panose="02020603050405020304" pitchFamily="18" charset="0"/>
                        </a:rPr>
                        <a:t>AOF- chatbot</a:t>
                      </a:r>
                    </a:p>
                  </a:txBody>
                  <a:tcPr marL="65594" marR="65594" marT="32797" marB="32797" anchor="ctr"/>
                </a:tc>
                <a:tc>
                  <a:txBody>
                    <a:bodyPr/>
                    <a:lstStyle/>
                    <a:p>
                      <a:pPr algn="ctr"/>
                      <a:r>
                        <a:rPr lang="en-US" sz="2300" b="1" dirty="0">
                          <a:latin typeface="Times New Roman" panose="02020603050405020304" pitchFamily="18" charset="0"/>
                          <a:cs typeface="Times New Roman" panose="02020603050405020304" pitchFamily="18" charset="0"/>
                        </a:rPr>
                        <a:t>NEU-Chatbot </a:t>
                      </a:r>
                    </a:p>
                  </a:txBody>
                  <a:tcPr marL="65594" marR="65594" marT="32797" marB="32797" anchor="ctr"/>
                </a:tc>
                <a:extLst>
                  <a:ext uri="{0D108BD9-81ED-4DB2-BD59-A6C34878D82A}">
                    <a16:rowId xmlns:a16="http://schemas.microsoft.com/office/drawing/2014/main" val="1233567886"/>
                  </a:ext>
                </a:extLst>
              </a:tr>
              <a:tr h="1089724">
                <a:tc>
                  <a:txBody>
                    <a:bodyPr/>
                    <a:lstStyle/>
                    <a:p>
                      <a:pPr algn="ctr"/>
                      <a:r>
                        <a:rPr lang="en-US" sz="2300" b="1">
                          <a:latin typeface="Times New Roman" panose="02020603050405020304" pitchFamily="18" charset="0"/>
                          <a:cs typeface="Times New Roman" panose="02020603050405020304" pitchFamily="18" charset="0"/>
                        </a:rPr>
                        <a:t>Độ chính xác trả lời</a:t>
                      </a:r>
                      <a:endParaRPr lang="en-US" sz="230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en-US" sz="2300" dirty="0">
                          <a:latin typeface="Times New Roman" panose="02020603050405020304" pitchFamily="18" charset="0"/>
                          <a:cs typeface="Times New Roman" panose="02020603050405020304" pitchFamily="18" charset="0"/>
                        </a:rPr>
                        <a:t>92%</a:t>
                      </a:r>
                    </a:p>
                  </a:txBody>
                  <a:tcPr marL="65594" marR="65594" marT="32797" marB="32797" anchor="ctr"/>
                </a:tc>
                <a:tc>
                  <a:txBody>
                    <a:bodyPr/>
                    <a:lstStyle/>
                    <a:p>
                      <a:pPr algn="ctr"/>
                      <a:r>
                        <a:rPr lang="en-US" sz="2300" dirty="0">
                          <a:latin typeface="Times New Roman" panose="02020603050405020304" pitchFamily="18" charset="0"/>
                          <a:cs typeface="Times New Roman" panose="02020603050405020304" pitchFamily="18" charset="0"/>
                        </a:rPr>
                        <a:t>90.29%</a:t>
                      </a:r>
                    </a:p>
                  </a:txBody>
                  <a:tcPr marL="65594" marR="65594" marT="32797" marB="32797" anchor="ctr"/>
                </a:tc>
                <a:extLst>
                  <a:ext uri="{0D108BD9-81ED-4DB2-BD59-A6C34878D82A}">
                    <a16:rowId xmlns:a16="http://schemas.microsoft.com/office/drawing/2014/main" val="3162054460"/>
                  </a:ext>
                </a:extLst>
              </a:tr>
              <a:tr h="1744001">
                <a:tc>
                  <a:txBody>
                    <a:bodyPr/>
                    <a:lstStyle/>
                    <a:p>
                      <a:pPr algn="ctr"/>
                      <a:r>
                        <a:rPr lang="en-US" sz="2300" b="1" dirty="0">
                          <a:latin typeface="Times New Roman" panose="02020603050405020304" pitchFamily="18" charset="0"/>
                          <a:cs typeface="Times New Roman" panose="02020603050405020304" pitchFamily="18" charset="0"/>
                        </a:rPr>
                        <a:t>Công </a:t>
                      </a:r>
                      <a:r>
                        <a:rPr lang="en-US" sz="2300" b="1" dirty="0" err="1">
                          <a:latin typeface="Times New Roman" panose="02020603050405020304" pitchFamily="18" charset="0"/>
                          <a:cs typeface="Times New Roman" panose="02020603050405020304" pitchFamily="18" charset="0"/>
                        </a:rPr>
                        <a:t>nghệ</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nền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tảng</a:t>
                      </a:r>
                      <a:endParaRPr lang="en-US" sz="2300" dirty="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en-US" sz="2300" dirty="0" err="1">
                          <a:latin typeface="Times New Roman" panose="02020603050405020304" pitchFamily="18" charset="0"/>
                          <a:cs typeface="Times New Roman" panose="02020603050405020304" pitchFamily="18" charset="0"/>
                        </a:rPr>
                        <a:t>Sử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LLM GPT-4o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tích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hợp</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RAG, BERT, </a:t>
                      </a:r>
                      <a:r>
                        <a:rPr lang="en-US" sz="2300" b="1" dirty="0" err="1">
                          <a:latin typeface="Times New Roman" panose="02020603050405020304" pitchFamily="18" charset="0"/>
                          <a:cs typeface="Times New Roman" panose="02020603050405020304" pitchFamily="18" charset="0"/>
                        </a:rPr>
                        <a:t>VectorDB</a:t>
                      </a:r>
                      <a:r>
                        <a:rPr lang="en-US" sz="2300" b="1" dirty="0">
                          <a:latin typeface="Times New Roman" panose="02020603050405020304" pitchFamily="18" charset="0"/>
                          <a:cs typeface="Times New Roman" panose="02020603050405020304" pitchFamily="18" charset="0"/>
                        </a:rPr>
                        <a:t>,…</a:t>
                      </a:r>
                    </a:p>
                  </a:txBody>
                  <a:tcPr marL="65594" marR="65594" marT="32797" marB="32797" anchor="ctr"/>
                </a:tc>
                <a:tc>
                  <a:txBody>
                    <a:bodyPr/>
                    <a:lstStyle/>
                    <a:p>
                      <a:pPr algn="ctr"/>
                      <a:r>
                        <a:rPr lang="en-US" sz="2300" dirty="0" err="1">
                          <a:latin typeface="Times New Roman" panose="02020603050405020304" pitchFamily="18" charset="0"/>
                          <a:cs typeface="Times New Roman" panose="02020603050405020304" pitchFamily="18" charset="0"/>
                        </a:rPr>
                        <a:t>Dựa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tảng</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Rasa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BERT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tích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hợp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pipeline </a:t>
                      </a:r>
                      <a:r>
                        <a:rPr lang="en-US" sz="2300" dirty="0" err="1">
                          <a:latin typeface="Times New Roman" panose="02020603050405020304" pitchFamily="18" charset="0"/>
                          <a:cs typeface="Times New Roman" panose="02020603050405020304" pitchFamily="18" charset="0"/>
                        </a:rPr>
                        <a:t>xử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tiếng</a:t>
                      </a:r>
                      <a:r>
                        <a:rPr lang="en-US" sz="2300" dirty="0">
                          <a:latin typeface="Times New Roman" panose="02020603050405020304" pitchFamily="18" charset="0"/>
                          <a:cs typeface="Times New Roman" panose="02020603050405020304" pitchFamily="18" charset="0"/>
                        </a:rPr>
                        <a:t> Việt</a:t>
                      </a:r>
                    </a:p>
                  </a:txBody>
                  <a:tcPr marL="65594" marR="65594" marT="32797" marB="32797" anchor="ctr"/>
                </a:tc>
                <a:extLst>
                  <a:ext uri="{0D108BD9-81ED-4DB2-BD59-A6C34878D82A}">
                    <a16:rowId xmlns:a16="http://schemas.microsoft.com/office/drawing/2014/main" val="3045512704"/>
                  </a:ext>
                </a:extLst>
              </a:tr>
              <a:tr h="1416862">
                <a:tc>
                  <a:txBody>
                    <a:bodyPr/>
                    <a:lstStyle/>
                    <a:p>
                      <a:pPr algn="ctr"/>
                      <a:r>
                        <a:rPr lang="en-US" sz="2300" b="1" dirty="0" err="1">
                          <a:latin typeface="Times New Roman" panose="02020603050405020304" pitchFamily="18" charset="0"/>
                          <a:cs typeface="Times New Roman" panose="02020603050405020304" pitchFamily="18" charset="0"/>
                        </a:rPr>
                        <a:t>Hỗ</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trợ</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ngôn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ngữ</a:t>
                      </a:r>
                      <a:endParaRPr lang="en-US" sz="2300" dirty="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vi-VN" sz="2300" dirty="0">
                          <a:latin typeface="Times New Roman" panose="02020603050405020304" pitchFamily="18" charset="0"/>
                          <a:cs typeface="Times New Roman" panose="02020603050405020304" pitchFamily="18" charset="0"/>
                        </a:rPr>
                        <a:t>Đa ngôn ngữ (với khả năng hiểu và tạo ngôn ngữ tự nhiên vượt trội)</a:t>
                      </a:r>
                    </a:p>
                  </a:txBody>
                  <a:tcPr marL="65594" marR="65594" marT="32797" marB="32797" anchor="ctr"/>
                </a:tc>
                <a:tc>
                  <a:txBody>
                    <a:bodyPr/>
                    <a:lstStyle/>
                    <a:p>
                      <a:pPr algn="ctr"/>
                      <a:r>
                        <a:rPr lang="vi-VN" sz="2300" dirty="0">
                          <a:latin typeface="Times New Roman" panose="02020603050405020304" pitchFamily="18" charset="0"/>
                          <a:cs typeface="Times New Roman" panose="02020603050405020304" pitchFamily="18" charset="0"/>
                        </a:rPr>
                        <a:t>Được tùy chỉnh đặc biệt cho tiếng Việt, nhưng vẫn cần thủ công cập nhật hàng năm</a:t>
                      </a:r>
                    </a:p>
                  </a:txBody>
                  <a:tcPr marL="65594" marR="65594" marT="32797" marB="32797" anchor="ctr"/>
                </a:tc>
                <a:extLst>
                  <a:ext uri="{0D108BD9-81ED-4DB2-BD59-A6C34878D82A}">
                    <a16:rowId xmlns:a16="http://schemas.microsoft.com/office/drawing/2014/main" val="3314574995"/>
                  </a:ext>
                </a:extLst>
              </a:tr>
              <a:tr h="1416862">
                <a:tc>
                  <a:txBody>
                    <a:bodyPr/>
                    <a:lstStyle/>
                    <a:p>
                      <a:pPr algn="ctr"/>
                      <a:r>
                        <a:rPr lang="en-US" sz="2300" b="1" dirty="0" err="1">
                          <a:latin typeface="Times New Roman" panose="02020603050405020304" pitchFamily="18" charset="0"/>
                          <a:cs typeface="Times New Roman" panose="02020603050405020304" pitchFamily="18" charset="0"/>
                        </a:rPr>
                        <a:t>Khả</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năng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mở</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rộng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ứng</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dụng</a:t>
                      </a:r>
                      <a:endParaRPr lang="en-US" sz="2300" dirty="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en-US" sz="2300" dirty="0" err="1">
                          <a:latin typeface="Times New Roman" panose="02020603050405020304" pitchFamily="18" charset="0"/>
                          <a:cs typeface="Times New Roman" panose="02020603050405020304" pitchFamily="18" charset="0"/>
                        </a:rPr>
                        <a:t>Hỗ</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nhiều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miền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thức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mô-đun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tích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hợp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ảnh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truy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vấn</a:t>
                      </a:r>
                      <a:endParaRPr lang="en-US" sz="2300" dirty="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en-US" sz="2300" dirty="0" err="1">
                          <a:latin typeface="Times New Roman" panose="02020603050405020304" pitchFamily="18" charset="0"/>
                          <a:cs typeface="Times New Roman" panose="02020603050405020304" pitchFamily="18" charset="0"/>
                        </a:rPr>
                        <a:t>Tập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trung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miền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tuyển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sinh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mở</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rộng</a:t>
                      </a:r>
                      <a:r>
                        <a:rPr lang="en-US" sz="2300" dirty="0">
                          <a:latin typeface="Times New Roman" panose="02020603050405020304" pitchFamily="18" charset="0"/>
                          <a:cs typeface="Times New Roman" panose="02020603050405020304" pitchFamily="18" charset="0"/>
                        </a:rPr>
                        <a:t> sang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chủ</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phạm</a:t>
                      </a:r>
                      <a:r>
                        <a:rPr lang="en-US" sz="2300" dirty="0">
                          <a:latin typeface="Times New Roman" panose="02020603050405020304" pitchFamily="18" charset="0"/>
                          <a:cs typeface="Times New Roman" panose="02020603050405020304" pitchFamily="18" charset="0"/>
                        </a:rPr>
                        <a:t> vi ban </a:t>
                      </a:r>
                      <a:r>
                        <a:rPr lang="en-US" sz="2300" dirty="0" err="1">
                          <a:latin typeface="Times New Roman" panose="02020603050405020304" pitchFamily="18" charset="0"/>
                          <a:cs typeface="Times New Roman" panose="02020603050405020304" pitchFamily="18" charset="0"/>
                        </a:rPr>
                        <a:t>đầu</a:t>
                      </a:r>
                      <a:endParaRPr lang="en-US" sz="2300" dirty="0">
                        <a:latin typeface="Times New Roman" panose="02020603050405020304" pitchFamily="18" charset="0"/>
                        <a:cs typeface="Times New Roman" panose="02020603050405020304" pitchFamily="18" charset="0"/>
                      </a:endParaRPr>
                    </a:p>
                  </a:txBody>
                  <a:tcPr marL="65594" marR="65594" marT="32797" marB="32797" anchor="ctr"/>
                </a:tc>
                <a:extLst>
                  <a:ext uri="{0D108BD9-81ED-4DB2-BD59-A6C34878D82A}">
                    <a16:rowId xmlns:a16="http://schemas.microsoft.com/office/drawing/2014/main" val="2265874407"/>
                  </a:ext>
                </a:extLst>
              </a:tr>
              <a:tr h="1089724">
                <a:tc>
                  <a:txBody>
                    <a:bodyPr/>
                    <a:lstStyle/>
                    <a:p>
                      <a:pPr algn="ctr"/>
                      <a:r>
                        <a:rPr lang="en-US" sz="2300" b="1">
                          <a:latin typeface="Times New Roman" panose="02020603050405020304" pitchFamily="18" charset="0"/>
                          <a:cs typeface="Times New Roman" panose="02020603050405020304" pitchFamily="18" charset="0"/>
                        </a:rPr>
                        <a:t>Khả năng xử lý ngữ cảnh dài</a:t>
                      </a:r>
                      <a:endParaRPr lang="en-US" sz="230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en-US" sz="2300" dirty="0">
                          <a:latin typeface="Times New Roman" panose="02020603050405020304" pitchFamily="18" charset="0"/>
                          <a:cs typeface="Times New Roman" panose="02020603050405020304" pitchFamily="18" charset="0"/>
                        </a:rPr>
                        <a:t>Mạnh </a:t>
                      </a:r>
                      <a:r>
                        <a:rPr lang="en-US" sz="2300" dirty="0" err="1">
                          <a:latin typeface="Times New Roman" panose="02020603050405020304" pitchFamily="18" charset="0"/>
                          <a:cs typeface="Times New Roman" panose="02020603050405020304" pitchFamily="18" charset="0"/>
                        </a:rPr>
                        <a:t>mẽ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với</a:t>
                      </a:r>
                      <a:r>
                        <a:rPr lang="en-US" sz="2300" dirty="0">
                          <a:latin typeface="Times New Roman" panose="02020603050405020304" pitchFamily="18" charset="0"/>
                          <a:cs typeface="Times New Roman" panose="02020603050405020304" pitchFamily="18" charset="0"/>
                        </a:rPr>
                        <a:t> attention </a:t>
                      </a:r>
                      <a:r>
                        <a:rPr lang="en-US" sz="2300" dirty="0" err="1">
                          <a:latin typeface="Times New Roman" panose="02020603050405020304" pitchFamily="18" charset="0"/>
                          <a:cs typeface="Times New Roman" panose="02020603050405020304" pitchFamily="18" charset="0"/>
                        </a:rPr>
                        <a:t>dài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bộ</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nhớ</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mở</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rộng</a:t>
                      </a:r>
                      <a:endParaRPr lang="en-US" sz="2300" dirty="0">
                        <a:latin typeface="Times New Roman" panose="02020603050405020304" pitchFamily="18" charset="0"/>
                        <a:cs typeface="Times New Roman" panose="02020603050405020304" pitchFamily="18" charset="0"/>
                      </a:endParaRPr>
                    </a:p>
                  </a:txBody>
                  <a:tcPr marL="65594" marR="65594" marT="32797" marB="32797" anchor="ctr"/>
                </a:tc>
                <a:tc>
                  <a:txBody>
                    <a:bodyPr/>
                    <a:lstStyle/>
                    <a:p>
                      <a:pPr algn="ctr"/>
                      <a:r>
                        <a:rPr lang="vi-VN" sz="2300" dirty="0">
                          <a:latin typeface="Times New Roman" panose="02020603050405020304" pitchFamily="18" charset="0"/>
                          <a:cs typeface="Times New Roman" panose="02020603050405020304" pitchFamily="18" charset="0"/>
                        </a:rPr>
                        <a:t>Giới hạn trong các quy tắc hội thoại đơn lẻ do Rasa quản lý</a:t>
                      </a:r>
                    </a:p>
                  </a:txBody>
                  <a:tcPr marL="65594" marR="65594" marT="32797" marB="32797" anchor="ctr"/>
                </a:tc>
                <a:extLst>
                  <a:ext uri="{0D108BD9-81ED-4DB2-BD59-A6C34878D82A}">
                    <a16:rowId xmlns:a16="http://schemas.microsoft.com/office/drawing/2014/main" val="2901320608"/>
                  </a:ext>
                </a:extLst>
              </a:tr>
            </a:tbl>
          </a:graphicData>
        </a:graphic>
      </p:graphicFrame>
      <p:sp>
        <p:nvSpPr>
          <p:cNvPr id="16" name="TextBox 15">
            <a:extLst>
              <a:ext uri="{FF2B5EF4-FFF2-40B4-BE49-F238E27FC236}">
                <a16:creationId xmlns:a16="http://schemas.microsoft.com/office/drawing/2014/main" id="{E52865C1-3D08-DBC3-08D7-D10A76099869}"/>
              </a:ext>
            </a:extLst>
          </p:cNvPr>
          <p:cNvSpPr txBox="1"/>
          <p:nvPr/>
        </p:nvSpPr>
        <p:spPr>
          <a:xfrm>
            <a:off x="4293834" y="9698979"/>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11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Freeform 8"/>
          <p:cNvSpPr/>
          <p:nvPr/>
        </p:nvSpPr>
        <p:spPr>
          <a:xfrm flipV="1">
            <a:off x="-601104" y="0"/>
            <a:ext cx="3913239" cy="3913239"/>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9" name="Freeform 9"/>
          <p:cNvSpPr/>
          <p:nvPr/>
        </p:nvSpPr>
        <p:spPr>
          <a:xfrm rot="5060431" flipH="1" flipV="1">
            <a:off x="15212866" y="7477939"/>
            <a:ext cx="3800583" cy="3487035"/>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1" name="TextBox 11"/>
          <p:cNvSpPr txBox="1"/>
          <p:nvPr/>
        </p:nvSpPr>
        <p:spPr>
          <a:xfrm>
            <a:off x="4335914" y="664937"/>
            <a:ext cx="9616177" cy="988284"/>
          </a:xfrm>
          <a:prstGeom prst="rect">
            <a:avLst/>
          </a:prstGeom>
        </p:spPr>
        <p:txBody>
          <a:bodyPr lIns="0" tIns="0" rIns="0" bIns="0" rtlCol="0" anchor="t">
            <a:spAutoFit/>
          </a:bodyPr>
          <a:lstStyle/>
          <a:p>
            <a:pPr algn="ctr">
              <a:lnSpc>
                <a:spcPts val="8400"/>
              </a:lnSpc>
            </a:pPr>
            <a:r>
              <a:rPr lang="en-US" sz="6000" b="1" dirty="0">
                <a:latin typeface="Times New Roman" panose="02020603050405020304" pitchFamily="18" charset="0"/>
                <a:ea typeface="Canva Sans Bold"/>
                <a:cs typeface="Times New Roman" panose="02020603050405020304" pitchFamily="18" charset="0"/>
                <a:sym typeface="Canva Sans Bold"/>
              </a:rPr>
              <a:t>Công </a:t>
            </a:r>
            <a:r>
              <a:rPr lang="en-US" sz="6000" b="1" dirty="0" err="1">
                <a:latin typeface="Times New Roman" panose="02020603050405020304" pitchFamily="18" charset="0"/>
                <a:ea typeface="Canva Sans Bold"/>
                <a:cs typeface="Times New Roman" panose="02020603050405020304" pitchFamily="18" charset="0"/>
                <a:sym typeface="Canva Sans Bold"/>
              </a:rPr>
              <a:t>bố</a:t>
            </a:r>
            <a:r>
              <a:rPr lang="en-US" sz="6000" b="1" dirty="0">
                <a:latin typeface="Times New Roman" panose="02020603050405020304" pitchFamily="18" charset="0"/>
                <a:ea typeface="Canva Sans Bold"/>
                <a:cs typeface="Times New Roman" panose="02020603050405020304" pitchFamily="18" charset="0"/>
                <a:sym typeface="Canva Sans Bold"/>
              </a:rPr>
              <a:t> khoa </a:t>
            </a:r>
            <a:r>
              <a:rPr lang="en-US" sz="6000" b="1" dirty="0" err="1">
                <a:latin typeface="Times New Roman" panose="02020603050405020304" pitchFamily="18" charset="0"/>
                <a:ea typeface="Canva Sans Bold"/>
                <a:cs typeface="Times New Roman" panose="02020603050405020304" pitchFamily="18" charset="0"/>
                <a:sym typeface="Canva Sans Bold"/>
              </a:rPr>
              <a:t>học</a:t>
            </a:r>
            <a:endParaRPr lang="en-US" sz="6000" b="1" dirty="0">
              <a:latin typeface="Times New Roman" panose="02020603050405020304" pitchFamily="18" charset="0"/>
              <a:ea typeface="Canva Sans Bold"/>
              <a:cs typeface="Times New Roman" panose="02020603050405020304" pitchFamily="18" charset="0"/>
              <a:sym typeface="Canva Sans Bold"/>
            </a:endParaRPr>
          </a:p>
        </p:txBody>
      </p:sp>
      <p:sp>
        <p:nvSpPr>
          <p:cNvPr id="12" name="TextBox 12"/>
          <p:cNvSpPr txBox="1"/>
          <p:nvPr/>
        </p:nvSpPr>
        <p:spPr>
          <a:xfrm>
            <a:off x="2170875" y="1792249"/>
            <a:ext cx="13946247" cy="2323214"/>
          </a:xfrm>
          <a:prstGeom prst="rect">
            <a:avLst/>
          </a:prstGeom>
        </p:spPr>
        <p:txBody>
          <a:bodyPr lIns="0" tIns="0" rIns="0" bIns="0" rtlCol="0" anchor="t">
            <a:spAutoFit/>
          </a:bodyPr>
          <a:lstStyle/>
          <a:p>
            <a:pPr marL="574272" lvl="1" indent="-287136" algn="just">
              <a:lnSpc>
                <a:spcPts val="3723"/>
              </a:lnSpc>
              <a:buFont typeface="Arial"/>
              <a:buChar char="•"/>
            </a:pPr>
            <a:r>
              <a:rPr lang="en-US" sz="2659" dirty="0" err="1">
                <a:latin typeface="Times New Roman" panose="02020603050405020304" pitchFamily="18" charset="0"/>
                <a:ea typeface="Canva Sans"/>
                <a:cs typeface="Times New Roman" panose="02020603050405020304" pitchFamily="18" charset="0"/>
                <a:sym typeface="Canva Sans"/>
              </a:rPr>
              <a:t>Hội</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thảo</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trình</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bày</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b="1" dirty="0">
                <a:latin typeface="Times New Roman" panose="02020603050405020304" pitchFamily="18" charset="0"/>
                <a:ea typeface="Canva Sans"/>
                <a:cs typeface="Times New Roman" panose="02020603050405020304" pitchFamily="18" charset="0"/>
                <a:sym typeface="Canva Sans"/>
              </a:rPr>
              <a:t>International Academic Conference on Teaching Education and Recent Learning Technologies (ICTERLT)</a:t>
            </a:r>
          </a:p>
          <a:p>
            <a:pPr marL="574272" lvl="1" indent="-287136" algn="just">
              <a:lnSpc>
                <a:spcPts val="3723"/>
              </a:lnSpc>
              <a:buFont typeface="Arial"/>
              <a:buChar char="•"/>
            </a:pPr>
            <a:r>
              <a:rPr lang="en-US" sz="2659" dirty="0" err="1">
                <a:latin typeface="Times New Roman" panose="02020603050405020304" pitchFamily="18" charset="0"/>
                <a:ea typeface="Canva Sans"/>
                <a:cs typeface="Times New Roman" panose="02020603050405020304" pitchFamily="18" charset="0"/>
                <a:sym typeface="Canva Sans"/>
              </a:rPr>
              <a:t>Chủ</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đề</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hội</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thảo</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b="1" dirty="0">
                <a:latin typeface="Times New Roman" panose="02020603050405020304" pitchFamily="18" charset="0"/>
                <a:ea typeface="Canva Sans"/>
                <a:cs typeface="Times New Roman" panose="02020603050405020304" pitchFamily="18" charset="0"/>
                <a:sym typeface="Canva Sans"/>
              </a:rPr>
              <a:t>“Education for Tomorrow: Trends, Challenges, and Opportunities towards Sustainable Development Solutions”</a:t>
            </a:r>
          </a:p>
          <a:p>
            <a:pPr marL="574272" lvl="1" indent="-287136" algn="just">
              <a:lnSpc>
                <a:spcPts val="3723"/>
              </a:lnSpc>
              <a:buFont typeface="Arial"/>
              <a:buChar char="•"/>
            </a:pPr>
            <a:r>
              <a:rPr lang="en-US" sz="2659" dirty="0" err="1">
                <a:latin typeface="Times New Roman" panose="02020603050405020304" pitchFamily="18" charset="0"/>
                <a:ea typeface="Canva Sans"/>
                <a:cs typeface="Times New Roman" panose="02020603050405020304" pitchFamily="18" charset="0"/>
                <a:sym typeface="Canva Sans"/>
              </a:rPr>
              <a:t>Đánh</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giá</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và</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lập</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chỉ</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dirty="0" err="1">
                <a:latin typeface="Times New Roman" panose="02020603050405020304" pitchFamily="18" charset="0"/>
                <a:ea typeface="Canva Sans"/>
                <a:cs typeface="Times New Roman" panose="02020603050405020304" pitchFamily="18" charset="0"/>
                <a:sym typeface="Canva Sans"/>
              </a:rPr>
              <a:t>mục</a:t>
            </a:r>
            <a:r>
              <a:rPr lang="en-US" sz="2659" dirty="0">
                <a:latin typeface="Times New Roman" panose="02020603050405020304" pitchFamily="18" charset="0"/>
                <a:ea typeface="Canva Sans"/>
                <a:cs typeface="Times New Roman" panose="02020603050405020304" pitchFamily="18" charset="0"/>
                <a:sym typeface="Canva Sans"/>
              </a:rPr>
              <a:t>: </a:t>
            </a:r>
            <a:r>
              <a:rPr lang="en-US" sz="2659" b="1" dirty="0">
                <a:latin typeface="Times New Roman" panose="02020603050405020304" pitchFamily="18" charset="0"/>
                <a:ea typeface="Canva Sans"/>
                <a:cs typeface="Times New Roman" panose="02020603050405020304" pitchFamily="18" charset="0"/>
                <a:sym typeface="Canva Sans"/>
              </a:rPr>
              <a:t>Web of Science – Book Citation Index (</a:t>
            </a:r>
            <a:r>
              <a:rPr lang="en-US" sz="2659" b="1" dirty="0" err="1">
                <a:latin typeface="Times New Roman" panose="02020603050405020304" pitchFamily="18" charset="0"/>
                <a:ea typeface="Canva Sans"/>
                <a:cs typeface="Times New Roman" panose="02020603050405020304" pitchFamily="18" charset="0"/>
                <a:sym typeface="Canva Sans"/>
              </a:rPr>
              <a:t>BkCI</a:t>
            </a:r>
            <a:r>
              <a:rPr lang="en-US" sz="2659" b="1" dirty="0">
                <a:latin typeface="Times New Roman" panose="02020603050405020304" pitchFamily="18" charset="0"/>
                <a:ea typeface="Canva Sans"/>
                <a:cs typeface="Times New Roman" panose="02020603050405020304" pitchFamily="18" charset="0"/>
                <a:sym typeface="Canva Sans"/>
              </a:rPr>
              <a:t>); SCOPUS</a:t>
            </a:r>
          </a:p>
        </p:txBody>
      </p:sp>
      <p:pic>
        <p:nvPicPr>
          <p:cNvPr id="14" name="Picture 13" descr="A screen shot of a document&#10;&#10;AI-generated content may be incorrect.">
            <a:extLst>
              <a:ext uri="{FF2B5EF4-FFF2-40B4-BE49-F238E27FC236}">
                <a16:creationId xmlns:a16="http://schemas.microsoft.com/office/drawing/2014/main" id="{19176041-2656-0A6F-5889-53C352137D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02257" y="4457700"/>
            <a:ext cx="8083485" cy="5238805"/>
          </a:xfrm>
          <a:prstGeom prst="rect">
            <a:avLst/>
          </a:prstGeom>
        </p:spPr>
      </p:pic>
      <p:sp>
        <p:nvSpPr>
          <p:cNvPr id="18" name="TextBox 17">
            <a:extLst>
              <a:ext uri="{FF2B5EF4-FFF2-40B4-BE49-F238E27FC236}">
                <a16:creationId xmlns:a16="http://schemas.microsoft.com/office/drawing/2014/main" id="{F541A560-EC65-F709-19CD-9A3CCD4810C7}"/>
              </a:ext>
            </a:extLst>
          </p:cNvPr>
          <p:cNvSpPr txBox="1"/>
          <p:nvPr/>
        </p:nvSpPr>
        <p:spPr>
          <a:xfrm>
            <a:off x="4257585" y="9696505"/>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12</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p:cNvSpPr txBox="1"/>
          <p:nvPr/>
        </p:nvSpPr>
        <p:spPr>
          <a:xfrm>
            <a:off x="4703092" y="1004525"/>
            <a:ext cx="8881813" cy="1257588"/>
          </a:xfrm>
          <a:prstGeom prst="rect">
            <a:avLst/>
          </a:prstGeom>
        </p:spPr>
        <p:txBody>
          <a:bodyPr wrap="square" lIns="0" tIns="0" rIns="0" bIns="0" rtlCol="0" anchor="t">
            <a:spAutoFit/>
          </a:bodyPr>
          <a:lstStyle/>
          <a:p>
            <a:pPr algn="ctr">
              <a:lnSpc>
                <a:spcPts val="11200"/>
              </a:lnSpc>
            </a:pPr>
            <a:r>
              <a:rPr lang="en-US" sz="6000" b="1" dirty="0">
                <a:latin typeface="Times New Roman" panose="02020603050405020304" pitchFamily="18" charset="0"/>
                <a:ea typeface="Canva Sans Bold"/>
                <a:cs typeface="Times New Roman" panose="02020603050405020304" pitchFamily="18" charset="0"/>
                <a:sym typeface="Canva Sans Bold"/>
              </a:rPr>
              <a:t>Tài </a:t>
            </a:r>
            <a:r>
              <a:rPr lang="en-US" sz="6000" b="1" dirty="0" err="1">
                <a:latin typeface="Times New Roman" panose="02020603050405020304" pitchFamily="18" charset="0"/>
                <a:ea typeface="Canva Sans Bold"/>
                <a:cs typeface="Times New Roman" panose="02020603050405020304" pitchFamily="18" charset="0"/>
                <a:sym typeface="Canva Sans Bold"/>
              </a:rPr>
              <a:t>liệu</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tham</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khảo</a:t>
            </a:r>
            <a:endParaRPr lang="en-US" sz="6000" b="1" dirty="0">
              <a:latin typeface="Times New Roman" panose="02020603050405020304" pitchFamily="18" charset="0"/>
              <a:ea typeface="Canva Sans Bold"/>
              <a:cs typeface="Times New Roman" panose="02020603050405020304" pitchFamily="18" charset="0"/>
              <a:sym typeface="Canva Sans Bold"/>
            </a:endParaRPr>
          </a:p>
        </p:txBody>
      </p:sp>
      <p:sp>
        <p:nvSpPr>
          <p:cNvPr id="9" name="Freeform 9"/>
          <p:cNvSpPr/>
          <p:nvPr/>
        </p:nvSpPr>
        <p:spPr>
          <a:xfrm flipV="1">
            <a:off x="-601104" y="0"/>
            <a:ext cx="3913239" cy="3913239"/>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p:cNvSpPr/>
          <p:nvPr/>
        </p:nvSpPr>
        <p:spPr>
          <a:xfrm rot="5060431" flipH="1" flipV="1">
            <a:off x="15212866" y="7477939"/>
            <a:ext cx="3800583" cy="3487035"/>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1" name="TextBox 11"/>
          <p:cNvSpPr txBox="1"/>
          <p:nvPr/>
        </p:nvSpPr>
        <p:spPr>
          <a:xfrm>
            <a:off x="2170874" y="2552700"/>
            <a:ext cx="13946247" cy="4459362"/>
          </a:xfrm>
          <a:prstGeom prst="rect">
            <a:avLst/>
          </a:prstGeom>
        </p:spPr>
        <p:txBody>
          <a:bodyPr lIns="0" tIns="0" rIns="0" bIns="0" rtlCol="0" anchor="t">
            <a:spAutoFit/>
          </a:bodyPr>
          <a:lstStyle/>
          <a:p>
            <a:pPr marL="285750" indent="-285750" algn="just">
              <a:lnSpc>
                <a:spcPct val="115000"/>
              </a:lnSpc>
              <a:spcAft>
                <a:spcPts val="800"/>
              </a:spcAft>
              <a:buFont typeface="Arial" panose="020B0604020202020204" pitchFamily="34" charset="0"/>
              <a:buChar char="•"/>
            </a:pPr>
            <a:r>
              <a:rPr lang="en-US" sz="2500" kern="100" dirty="0">
                <a:effectLst/>
                <a:latin typeface="Times New Roman" panose="02020603050405020304" pitchFamily="18" charset="0"/>
                <a:ea typeface="Aptos" panose="020B0004020202020204" pitchFamily="34" charset="0"/>
              </a:rPr>
              <a:t>Vaswani, A., </a:t>
            </a:r>
            <a:r>
              <a:rPr lang="en-US" sz="2500" kern="100" dirty="0" err="1">
                <a:effectLst/>
                <a:latin typeface="Times New Roman" panose="02020603050405020304" pitchFamily="18" charset="0"/>
                <a:ea typeface="Aptos" panose="020B0004020202020204" pitchFamily="34" charset="0"/>
              </a:rPr>
              <a:t>Shazeer</a:t>
            </a:r>
            <a:r>
              <a:rPr lang="en-US" sz="2500" kern="100" dirty="0">
                <a:effectLst/>
                <a:latin typeface="Times New Roman" panose="02020603050405020304" pitchFamily="18" charset="0"/>
                <a:ea typeface="Aptos" panose="020B0004020202020204" pitchFamily="34" charset="0"/>
              </a:rPr>
              <a:t>, N., Parmar, N., </a:t>
            </a:r>
            <a:r>
              <a:rPr lang="en-US" sz="2500" kern="100" dirty="0" err="1">
                <a:effectLst/>
                <a:latin typeface="Times New Roman" panose="02020603050405020304" pitchFamily="18" charset="0"/>
                <a:ea typeface="Aptos" panose="020B0004020202020204" pitchFamily="34" charset="0"/>
              </a:rPr>
              <a:t>Uszkoreit</a:t>
            </a:r>
            <a:r>
              <a:rPr lang="en-US" sz="2500" kern="100" dirty="0">
                <a:effectLst/>
                <a:latin typeface="Times New Roman" panose="02020603050405020304" pitchFamily="18" charset="0"/>
                <a:ea typeface="Aptos" panose="020B0004020202020204" pitchFamily="34" charset="0"/>
              </a:rPr>
              <a:t>, J., Jones, L., Gomez, A. N., Kaiser, Ł., &amp; </a:t>
            </a:r>
            <a:r>
              <a:rPr lang="en-US" sz="2500" kern="100" dirty="0" err="1">
                <a:effectLst/>
                <a:latin typeface="Times New Roman" panose="02020603050405020304" pitchFamily="18" charset="0"/>
                <a:ea typeface="Aptos" panose="020B0004020202020204" pitchFamily="34" charset="0"/>
              </a:rPr>
              <a:t>Polosukhin</a:t>
            </a:r>
            <a:r>
              <a:rPr lang="en-US" sz="2500" kern="100" dirty="0">
                <a:effectLst/>
                <a:latin typeface="Times New Roman" panose="02020603050405020304" pitchFamily="18" charset="0"/>
                <a:ea typeface="Aptos" panose="020B0004020202020204" pitchFamily="34" charset="0"/>
              </a:rPr>
              <a:t>, I. (2017). Attention is all you need. </a:t>
            </a:r>
          </a:p>
          <a:p>
            <a:pPr marL="285750" indent="-285750" algn="just">
              <a:lnSpc>
                <a:spcPct val="115000"/>
              </a:lnSpc>
              <a:spcAft>
                <a:spcPts val="800"/>
              </a:spcAft>
              <a:buFont typeface="Arial" panose="020B0604020202020204" pitchFamily="34" charset="0"/>
              <a:buChar char="•"/>
            </a:pPr>
            <a:r>
              <a:rPr lang="en-US" sz="2500" kern="100" dirty="0">
                <a:effectLst/>
                <a:latin typeface="Times New Roman" panose="02020603050405020304" pitchFamily="18" charset="0"/>
                <a:ea typeface="Aptos" panose="020B0004020202020204" pitchFamily="34" charset="0"/>
              </a:rPr>
              <a:t>Dam, S. K., Hong, C. S., Qiao, Y., &amp; Zhang, C. (2024). A complete survey on LLM-based AI chatbots. </a:t>
            </a:r>
          </a:p>
          <a:p>
            <a:pPr marL="285750" indent="-285750" algn="just">
              <a:lnSpc>
                <a:spcPct val="115000"/>
              </a:lnSpc>
              <a:spcAft>
                <a:spcPts val="800"/>
              </a:spcAft>
              <a:buFont typeface="Arial" panose="020B0604020202020204" pitchFamily="34" charset="0"/>
              <a:buChar char="•"/>
            </a:pPr>
            <a:r>
              <a:rPr lang="en-US" sz="2500" kern="100" dirty="0">
                <a:effectLst/>
                <a:latin typeface="Times New Roman" panose="02020603050405020304" pitchFamily="18" charset="0"/>
                <a:ea typeface="Aptos" panose="020B0004020202020204" pitchFamily="34" charset="0"/>
              </a:rPr>
              <a:t>Lee, M. Y. (2023). Building Multimodal AI Chatbots. </a:t>
            </a:r>
          </a:p>
          <a:p>
            <a:pPr marL="285750" indent="-285750" algn="just">
              <a:lnSpc>
                <a:spcPct val="115000"/>
              </a:lnSpc>
              <a:spcAft>
                <a:spcPts val="800"/>
              </a:spcAft>
              <a:buFont typeface="Arial" panose="020B0604020202020204" pitchFamily="34" charset="0"/>
              <a:buChar char="•"/>
            </a:pPr>
            <a:r>
              <a:rPr lang="en-US" sz="2500" kern="100" dirty="0">
                <a:effectLst/>
                <a:latin typeface="Times New Roman" panose="02020603050405020304" pitchFamily="18" charset="0"/>
                <a:ea typeface="Aptos" panose="020B0004020202020204" pitchFamily="34" charset="0"/>
              </a:rPr>
              <a:t>Christiano, P. F., </a:t>
            </a:r>
            <a:r>
              <a:rPr lang="en-US" sz="2500" kern="100" dirty="0" err="1">
                <a:effectLst/>
                <a:latin typeface="Times New Roman" panose="02020603050405020304" pitchFamily="18" charset="0"/>
                <a:ea typeface="Aptos" panose="020B0004020202020204" pitchFamily="34" charset="0"/>
              </a:rPr>
              <a:t>Leike</a:t>
            </a:r>
            <a:r>
              <a:rPr lang="en-US" sz="2500" kern="100" dirty="0">
                <a:effectLst/>
                <a:latin typeface="Times New Roman" panose="02020603050405020304" pitchFamily="18" charset="0"/>
                <a:ea typeface="Aptos" panose="020B0004020202020204" pitchFamily="34" charset="0"/>
              </a:rPr>
              <a:t>, J., Brown, T., Martic, M., Legg, S., &amp; Amodei, D. (2017). Deep reinforcement learning from human preferences.</a:t>
            </a:r>
          </a:p>
          <a:p>
            <a:pPr marL="285750" indent="-285750" algn="just">
              <a:lnSpc>
                <a:spcPct val="115000"/>
              </a:lnSpc>
              <a:spcAft>
                <a:spcPts val="800"/>
              </a:spcAft>
              <a:buFont typeface="Arial" panose="020B0604020202020204" pitchFamily="34" charset="0"/>
              <a:buChar char="•"/>
            </a:pPr>
            <a:r>
              <a:rPr lang="en-US" sz="2500" kern="100" dirty="0">
                <a:effectLst/>
                <a:latin typeface="Times New Roman" panose="02020603050405020304" pitchFamily="18" charset="0"/>
                <a:ea typeface="Aptos" panose="020B0004020202020204" pitchFamily="34" charset="0"/>
              </a:rPr>
              <a:t>Kothapalli, M. (2024). The Practical Applications of Retrieval-Augmented Generation in AI. </a:t>
            </a:r>
          </a:p>
          <a:p>
            <a:pPr marL="285750" indent="-285750" algn="just">
              <a:lnSpc>
                <a:spcPct val="115000"/>
              </a:lnSpc>
              <a:spcAft>
                <a:spcPts val="800"/>
              </a:spcAft>
              <a:buFont typeface="Arial" panose="020B0604020202020204" pitchFamily="34" charset="0"/>
              <a:buChar char="•"/>
            </a:pPr>
            <a:r>
              <a:rPr lang="en-US" sz="2500" kern="100" dirty="0">
                <a:effectLst/>
                <a:latin typeface="Times New Roman" panose="02020603050405020304" pitchFamily="18" charset="0"/>
                <a:ea typeface="Aptos" panose="020B0004020202020204" pitchFamily="34" charset="0"/>
              </a:rPr>
              <a:t>Prabhune, S., &amp; Berndt, D. J. (2024). Deploying Large Language Models with Retrieval Augmented Generation. </a:t>
            </a:r>
          </a:p>
        </p:txBody>
      </p:sp>
      <p:sp>
        <p:nvSpPr>
          <p:cNvPr id="12" name="TextBox 11">
            <a:extLst>
              <a:ext uri="{FF2B5EF4-FFF2-40B4-BE49-F238E27FC236}">
                <a16:creationId xmlns:a16="http://schemas.microsoft.com/office/drawing/2014/main" id="{5F993311-2C9B-0770-2186-F26095E0AF6E}"/>
              </a:ext>
            </a:extLst>
          </p:cNvPr>
          <p:cNvSpPr txBox="1"/>
          <p:nvPr/>
        </p:nvSpPr>
        <p:spPr>
          <a:xfrm>
            <a:off x="4296747" y="9657184"/>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13</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500"/>
                                        <p:tgtEl>
                                          <p:spTgt spid="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rot="-10800000">
            <a:off x="3617491" y="8577577"/>
            <a:ext cx="3197062" cy="3023887"/>
          </a:xfrm>
          <a:custGeom>
            <a:avLst/>
            <a:gdLst/>
            <a:ahLst/>
            <a:cxnLst/>
            <a:rect l="l" t="t" r="r" b="b"/>
            <a:pathLst>
              <a:path w="3197062" h="3023887">
                <a:moveTo>
                  <a:pt x="0" y="0"/>
                </a:moveTo>
                <a:lnTo>
                  <a:pt x="3197061" y="0"/>
                </a:lnTo>
                <a:lnTo>
                  <a:pt x="3197061" y="3023888"/>
                </a:lnTo>
                <a:lnTo>
                  <a:pt x="0" y="3023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0800000">
            <a:off x="0" y="8577577"/>
            <a:ext cx="3197062" cy="3023887"/>
          </a:xfrm>
          <a:custGeom>
            <a:avLst/>
            <a:gdLst/>
            <a:ahLst/>
            <a:cxnLst/>
            <a:rect l="l" t="t" r="r" b="b"/>
            <a:pathLst>
              <a:path w="3197062" h="3023887">
                <a:moveTo>
                  <a:pt x="0" y="0"/>
                </a:moveTo>
                <a:lnTo>
                  <a:pt x="3197062" y="0"/>
                </a:lnTo>
                <a:lnTo>
                  <a:pt x="3197062" y="3023888"/>
                </a:lnTo>
                <a:lnTo>
                  <a:pt x="0" y="3023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0800000">
            <a:off x="15090938" y="-1227878"/>
            <a:ext cx="3197062" cy="3023887"/>
          </a:xfrm>
          <a:custGeom>
            <a:avLst/>
            <a:gdLst/>
            <a:ahLst/>
            <a:cxnLst/>
            <a:rect l="l" t="t" r="r" b="b"/>
            <a:pathLst>
              <a:path w="3197062" h="3023887">
                <a:moveTo>
                  <a:pt x="0" y="0"/>
                </a:moveTo>
                <a:lnTo>
                  <a:pt x="3197062" y="0"/>
                </a:lnTo>
                <a:lnTo>
                  <a:pt x="3197062" y="3023888"/>
                </a:lnTo>
                <a:lnTo>
                  <a:pt x="0" y="3023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rot="-10800000">
            <a:off x="11473448" y="-1227878"/>
            <a:ext cx="3197062" cy="3023887"/>
          </a:xfrm>
          <a:custGeom>
            <a:avLst/>
            <a:gdLst/>
            <a:ahLst/>
            <a:cxnLst/>
            <a:rect l="l" t="t" r="r" b="b"/>
            <a:pathLst>
              <a:path w="3197062" h="3023887">
                <a:moveTo>
                  <a:pt x="0" y="0"/>
                </a:moveTo>
                <a:lnTo>
                  <a:pt x="3197061" y="0"/>
                </a:lnTo>
                <a:lnTo>
                  <a:pt x="3197061" y="3023888"/>
                </a:lnTo>
                <a:lnTo>
                  <a:pt x="0" y="30238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2616694" y="7217728"/>
            <a:ext cx="5987284" cy="598728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3E87"/>
            </a:solidFill>
          </p:spPr>
          <p:txBody>
            <a:bodyPr/>
            <a:lstStyle/>
            <a:p>
              <a:endParaRPr lang="en-US"/>
            </a:p>
          </p:txBody>
        </p:sp>
        <p:sp>
          <p:nvSpPr>
            <p:cNvPr id="8" name="TextBox 8"/>
            <p:cNvSpPr txBox="1"/>
            <p:nvPr/>
          </p:nvSpPr>
          <p:spPr>
            <a:xfrm>
              <a:off x="76200" y="9525"/>
              <a:ext cx="660400" cy="727075"/>
            </a:xfrm>
            <a:prstGeom prst="rect">
              <a:avLst/>
            </a:prstGeom>
          </p:spPr>
          <p:txBody>
            <a:bodyPr lIns="50800" tIns="50800" rIns="50800" bIns="50800" rtlCol="0" anchor="ctr"/>
            <a:lstStyle/>
            <a:p>
              <a:pPr algn="ctr">
                <a:lnSpc>
                  <a:spcPts val="3360"/>
                </a:lnSpc>
              </a:pPr>
              <a:endParaRPr/>
            </a:p>
          </p:txBody>
        </p:sp>
      </p:grpSp>
      <p:sp>
        <p:nvSpPr>
          <p:cNvPr id="9" name="TextBox 9"/>
          <p:cNvSpPr txBox="1"/>
          <p:nvPr/>
        </p:nvSpPr>
        <p:spPr>
          <a:xfrm>
            <a:off x="2383526" y="2948038"/>
            <a:ext cx="13520947" cy="4191000"/>
          </a:xfrm>
          <a:prstGeom prst="rect">
            <a:avLst/>
          </a:prstGeom>
        </p:spPr>
        <p:txBody>
          <a:bodyPr lIns="0" tIns="0" rIns="0" bIns="0" rtlCol="0" anchor="t">
            <a:spAutoFit/>
          </a:bodyPr>
          <a:lstStyle/>
          <a:p>
            <a:pPr algn="ctr">
              <a:lnSpc>
                <a:spcPts val="16800"/>
              </a:lnSpc>
            </a:pPr>
            <a:r>
              <a:rPr lang="en-US" sz="12000" b="1" dirty="0">
                <a:latin typeface="Times New Roman" panose="02020603050405020304" pitchFamily="18" charset="0"/>
                <a:ea typeface="Canva Sans Bold"/>
                <a:cs typeface="Times New Roman" panose="02020603050405020304" pitchFamily="18" charset="0"/>
                <a:sym typeface="Canva Sans Bold"/>
              </a:rPr>
              <a:t>XIN CHÂN THÀNH CẢM ƠN</a:t>
            </a:r>
          </a:p>
        </p:txBody>
      </p:sp>
      <p:grpSp>
        <p:nvGrpSpPr>
          <p:cNvPr id="10" name="Group 10"/>
          <p:cNvGrpSpPr/>
          <p:nvPr/>
        </p:nvGrpSpPr>
        <p:grpSpPr>
          <a:xfrm>
            <a:off x="13162777" y="7839442"/>
            <a:ext cx="4895117" cy="489511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F3E0"/>
            </a:solidFill>
          </p:spPr>
          <p:txBody>
            <a:bodyPr/>
            <a:lstStyle/>
            <a:p>
              <a:endParaRPr lang="en-US"/>
            </a:p>
          </p:txBody>
        </p:sp>
        <p:sp>
          <p:nvSpPr>
            <p:cNvPr id="12" name="TextBox 12"/>
            <p:cNvSpPr txBox="1"/>
            <p:nvPr/>
          </p:nvSpPr>
          <p:spPr>
            <a:xfrm>
              <a:off x="76200" y="9525"/>
              <a:ext cx="660400" cy="727075"/>
            </a:xfrm>
            <a:prstGeom prst="rect">
              <a:avLst/>
            </a:prstGeom>
          </p:spPr>
          <p:txBody>
            <a:bodyPr lIns="50800" tIns="50800" rIns="50800" bIns="50800" rtlCol="0" anchor="ctr"/>
            <a:lstStyle/>
            <a:p>
              <a:pPr algn="ctr">
                <a:lnSpc>
                  <a:spcPts val="3360"/>
                </a:lnSpc>
              </a:pPr>
              <a:endParaRPr/>
            </a:p>
          </p:txBody>
        </p:sp>
      </p:grpSp>
      <p:grpSp>
        <p:nvGrpSpPr>
          <p:cNvPr id="13" name="Group 13"/>
          <p:cNvGrpSpPr/>
          <p:nvPr/>
        </p:nvGrpSpPr>
        <p:grpSpPr>
          <a:xfrm>
            <a:off x="13565536" y="8242201"/>
            <a:ext cx="4089599" cy="408959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BA5DD"/>
            </a:solidFill>
          </p:spPr>
          <p:txBody>
            <a:bodyPr/>
            <a:lstStyle/>
            <a:p>
              <a:endParaRPr lang="en-US"/>
            </a:p>
          </p:txBody>
        </p:sp>
        <p:sp>
          <p:nvSpPr>
            <p:cNvPr id="15" name="TextBox 15"/>
            <p:cNvSpPr txBox="1"/>
            <p:nvPr/>
          </p:nvSpPr>
          <p:spPr>
            <a:xfrm>
              <a:off x="76200" y="9525"/>
              <a:ext cx="660400" cy="727075"/>
            </a:xfrm>
            <a:prstGeom prst="rect">
              <a:avLst/>
            </a:prstGeom>
          </p:spPr>
          <p:txBody>
            <a:bodyPr lIns="50800" tIns="50800" rIns="50800" bIns="50800" rtlCol="0" anchor="ctr"/>
            <a:lstStyle/>
            <a:p>
              <a:pPr algn="ctr">
                <a:lnSpc>
                  <a:spcPts val="3360"/>
                </a:lnSpc>
              </a:pPr>
              <a:endParaRPr/>
            </a:p>
          </p:txBody>
        </p:sp>
      </p:grpSp>
      <p:grpSp>
        <p:nvGrpSpPr>
          <p:cNvPr id="16" name="Group 16"/>
          <p:cNvGrpSpPr/>
          <p:nvPr/>
        </p:nvGrpSpPr>
        <p:grpSpPr>
          <a:xfrm>
            <a:off x="-1883178" y="-3822128"/>
            <a:ext cx="6591436" cy="659143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08BC1"/>
            </a:solidFill>
          </p:spPr>
          <p:txBody>
            <a:bodyPr/>
            <a:lstStyle/>
            <a:p>
              <a:endParaRPr lang="en-US"/>
            </a:p>
          </p:txBody>
        </p:sp>
        <p:sp>
          <p:nvSpPr>
            <p:cNvPr id="18" name="TextBox 18"/>
            <p:cNvSpPr txBox="1"/>
            <p:nvPr/>
          </p:nvSpPr>
          <p:spPr>
            <a:xfrm>
              <a:off x="76200" y="9525"/>
              <a:ext cx="660400" cy="727075"/>
            </a:xfrm>
            <a:prstGeom prst="rect">
              <a:avLst/>
            </a:prstGeom>
          </p:spPr>
          <p:txBody>
            <a:bodyPr lIns="50800" tIns="50800" rIns="50800" bIns="50800" rtlCol="0" anchor="ctr"/>
            <a:lstStyle/>
            <a:p>
              <a:pPr algn="ctr">
                <a:lnSpc>
                  <a:spcPts val="3360"/>
                </a:lnSpc>
              </a:pPr>
              <a:endParaRPr/>
            </a:p>
          </p:txBody>
        </p:sp>
      </p:grpSp>
      <p:grpSp>
        <p:nvGrpSpPr>
          <p:cNvPr id="19" name="Group 19"/>
          <p:cNvGrpSpPr/>
          <p:nvPr/>
        </p:nvGrpSpPr>
        <p:grpSpPr>
          <a:xfrm>
            <a:off x="-1314682" y="-3380968"/>
            <a:ext cx="5454443" cy="5454443"/>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BDCEB"/>
            </a:solidFill>
          </p:spPr>
          <p:txBody>
            <a:bodyPr/>
            <a:lstStyle/>
            <a:p>
              <a:endParaRPr lang="en-US"/>
            </a:p>
          </p:txBody>
        </p:sp>
        <p:sp>
          <p:nvSpPr>
            <p:cNvPr id="21" name="TextBox 21"/>
            <p:cNvSpPr txBox="1"/>
            <p:nvPr/>
          </p:nvSpPr>
          <p:spPr>
            <a:xfrm>
              <a:off x="76200" y="9525"/>
              <a:ext cx="660400" cy="727075"/>
            </a:xfrm>
            <a:prstGeom prst="rect">
              <a:avLst/>
            </a:prstGeom>
          </p:spPr>
          <p:txBody>
            <a:bodyPr lIns="50800" tIns="50800" rIns="50800" bIns="50800" rtlCol="0" anchor="ctr"/>
            <a:lstStyle/>
            <a:p>
              <a:pPr algn="ctr">
                <a:lnSpc>
                  <a:spcPts val="3360"/>
                </a:lnSpc>
              </a:pPr>
              <a:endParaRPr/>
            </a:p>
          </p:txBody>
        </p:sp>
      </p:grpSp>
      <p:grpSp>
        <p:nvGrpSpPr>
          <p:cNvPr id="22" name="Group 22"/>
          <p:cNvGrpSpPr/>
          <p:nvPr/>
        </p:nvGrpSpPr>
        <p:grpSpPr>
          <a:xfrm>
            <a:off x="-941251" y="-2998997"/>
            <a:ext cx="4707582" cy="470758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F3E0"/>
            </a:solidFill>
          </p:spPr>
          <p:txBody>
            <a:bodyPr/>
            <a:lstStyle/>
            <a:p>
              <a:endParaRPr lang="en-US"/>
            </a:p>
          </p:txBody>
        </p:sp>
        <p:sp>
          <p:nvSpPr>
            <p:cNvPr id="24" name="TextBox 24"/>
            <p:cNvSpPr txBox="1"/>
            <p:nvPr/>
          </p:nvSpPr>
          <p:spPr>
            <a:xfrm>
              <a:off x="76200" y="9525"/>
              <a:ext cx="660400" cy="727075"/>
            </a:xfrm>
            <a:prstGeom prst="rect">
              <a:avLst/>
            </a:prstGeom>
          </p:spPr>
          <p:txBody>
            <a:bodyPr lIns="50800" tIns="50800" rIns="50800" bIns="50800" rtlCol="0" anchor="ctr"/>
            <a:lstStyle/>
            <a:p>
              <a:pPr algn="ctr">
                <a:lnSpc>
                  <a:spcPts val="3360"/>
                </a:lnSpc>
              </a:pPr>
              <a:endParaRPr/>
            </a:p>
          </p:txBody>
        </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2"/>
          <p:cNvSpPr txBox="1"/>
          <p:nvPr/>
        </p:nvSpPr>
        <p:spPr>
          <a:xfrm>
            <a:off x="1409699" y="1104900"/>
            <a:ext cx="15468599" cy="1346779"/>
          </a:xfrm>
          <a:prstGeom prst="rect">
            <a:avLst/>
          </a:prstGeom>
        </p:spPr>
        <p:txBody>
          <a:bodyPr wrap="square" lIns="0" tIns="0" rIns="0" bIns="0" rtlCol="0" anchor="t">
            <a:spAutoFit/>
          </a:bodyPr>
          <a:lstStyle/>
          <a:p>
            <a:pPr algn="ctr">
              <a:lnSpc>
                <a:spcPts val="11200"/>
              </a:lnSpc>
            </a:pPr>
            <a:r>
              <a:rPr lang="en-US" sz="8000" b="1" dirty="0">
                <a:latin typeface="Times New Roman" panose="02020603050405020304" pitchFamily="18" charset="0"/>
                <a:ea typeface="Canva Sans Bold"/>
                <a:cs typeface="Times New Roman" panose="02020603050405020304" pitchFamily="18" charset="0"/>
                <a:sym typeface="Canva Sans Bold"/>
              </a:rPr>
              <a:t>NỘI DUNG TRÌNH BÀY</a:t>
            </a:r>
          </a:p>
        </p:txBody>
      </p:sp>
      <p:sp>
        <p:nvSpPr>
          <p:cNvPr id="4" name="TextBox 4"/>
          <p:cNvSpPr txBox="1"/>
          <p:nvPr/>
        </p:nvSpPr>
        <p:spPr>
          <a:xfrm>
            <a:off x="3433988" y="3148123"/>
            <a:ext cx="11420023" cy="4956678"/>
          </a:xfrm>
          <a:prstGeom prst="rect">
            <a:avLst/>
          </a:prstGeom>
        </p:spPr>
        <p:txBody>
          <a:bodyPr lIns="0" tIns="0" rIns="0" bIns="0" rtlCol="0" anchor="t">
            <a:spAutoFit/>
          </a:bodyPr>
          <a:lstStyle/>
          <a:p>
            <a:pPr marL="755651" lvl="1" indent="-377825" algn="l">
              <a:lnSpc>
                <a:spcPct val="150000"/>
              </a:lnSpc>
              <a:buAutoNum type="arabicPeriod"/>
            </a:pPr>
            <a:r>
              <a:rPr lang="en-US" sz="4400" dirty="0">
                <a:latin typeface="Times New Roman" panose="02020603050405020304" pitchFamily="18" charset="0"/>
                <a:ea typeface="Canva Sans"/>
                <a:cs typeface="Times New Roman" panose="02020603050405020304" pitchFamily="18" charset="0"/>
                <a:sym typeface="Canva Sans"/>
              </a:rPr>
              <a:t>Lý do </a:t>
            </a:r>
            <a:r>
              <a:rPr lang="en-US" sz="4400" dirty="0" err="1">
                <a:latin typeface="Times New Roman" panose="02020603050405020304" pitchFamily="18" charset="0"/>
                <a:ea typeface="Canva Sans"/>
                <a:cs typeface="Times New Roman" panose="02020603050405020304" pitchFamily="18" charset="0"/>
                <a:sym typeface="Canva Sans"/>
              </a:rPr>
              <a:t>chọn</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đề</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tài</a:t>
            </a:r>
            <a:endParaRPr lang="en-US" sz="4400" dirty="0">
              <a:latin typeface="Times New Roman" panose="02020603050405020304" pitchFamily="18" charset="0"/>
              <a:ea typeface="Canva Sans"/>
              <a:cs typeface="Times New Roman" panose="02020603050405020304" pitchFamily="18" charset="0"/>
              <a:sym typeface="Canva Sans"/>
            </a:endParaRPr>
          </a:p>
          <a:p>
            <a:pPr marL="755651" lvl="1" indent="-377825" algn="l">
              <a:lnSpc>
                <a:spcPct val="150000"/>
              </a:lnSpc>
              <a:buAutoNum type="arabicPeriod"/>
            </a:pPr>
            <a:r>
              <a:rPr lang="vi-VN" sz="4400" dirty="0">
                <a:latin typeface="Times New Roman" panose="02020603050405020304" pitchFamily="18" charset="0"/>
                <a:ea typeface="Canva Sans"/>
                <a:cs typeface="Times New Roman" panose="02020603050405020304" pitchFamily="18" charset="0"/>
                <a:sym typeface="Canva Sans"/>
              </a:rPr>
              <a:t>Phương pháp nghiên cứu</a:t>
            </a:r>
            <a:endParaRPr lang="en-US" sz="4400" dirty="0">
              <a:latin typeface="Times New Roman" panose="02020603050405020304" pitchFamily="18" charset="0"/>
              <a:ea typeface="Canva Sans"/>
              <a:cs typeface="Times New Roman" panose="02020603050405020304" pitchFamily="18" charset="0"/>
              <a:sym typeface="Canva Sans"/>
            </a:endParaRPr>
          </a:p>
          <a:p>
            <a:pPr marL="755651" lvl="1" indent="-377825" algn="l">
              <a:lnSpc>
                <a:spcPct val="150000"/>
              </a:lnSpc>
              <a:buAutoNum type="arabicPeriod"/>
            </a:pPr>
            <a:r>
              <a:rPr lang="en-US" sz="4400" dirty="0" err="1">
                <a:latin typeface="Times New Roman" panose="02020603050405020304" pitchFamily="18" charset="0"/>
                <a:ea typeface="Canva Sans"/>
                <a:cs typeface="Times New Roman" panose="02020603050405020304" pitchFamily="18" charset="0"/>
                <a:sym typeface="Canva Sans"/>
              </a:rPr>
              <a:t>Thực</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nghiệm</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và</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kết</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quả</a:t>
            </a:r>
            <a:r>
              <a:rPr lang="en-US" sz="4400" dirty="0">
                <a:latin typeface="Times New Roman" panose="02020603050405020304" pitchFamily="18" charset="0"/>
                <a:ea typeface="Canva Sans"/>
                <a:cs typeface="Times New Roman" panose="02020603050405020304" pitchFamily="18" charset="0"/>
                <a:sym typeface="Canva Sans"/>
              </a:rPr>
              <a:t> </a:t>
            </a:r>
          </a:p>
          <a:p>
            <a:pPr marL="755651" lvl="1" indent="-377825" algn="l">
              <a:lnSpc>
                <a:spcPct val="150000"/>
              </a:lnSpc>
              <a:buAutoNum type="arabicPeriod"/>
            </a:pPr>
            <a:r>
              <a:rPr lang="en-US" sz="4400" dirty="0">
                <a:latin typeface="Times New Roman" panose="02020603050405020304" pitchFamily="18" charset="0"/>
                <a:ea typeface="Canva Sans"/>
                <a:cs typeface="Times New Roman" panose="02020603050405020304" pitchFamily="18" charset="0"/>
                <a:sym typeface="Canva Sans"/>
              </a:rPr>
              <a:t>Công </a:t>
            </a:r>
            <a:r>
              <a:rPr lang="en-US" sz="4400" dirty="0" err="1">
                <a:latin typeface="Times New Roman" panose="02020603050405020304" pitchFamily="18" charset="0"/>
                <a:ea typeface="Canva Sans"/>
                <a:cs typeface="Times New Roman" panose="02020603050405020304" pitchFamily="18" charset="0"/>
                <a:sym typeface="Canva Sans"/>
              </a:rPr>
              <a:t>bố</a:t>
            </a:r>
            <a:r>
              <a:rPr lang="en-US" sz="4400" dirty="0">
                <a:latin typeface="Times New Roman" panose="02020603050405020304" pitchFamily="18" charset="0"/>
                <a:ea typeface="Canva Sans"/>
                <a:cs typeface="Times New Roman" panose="02020603050405020304" pitchFamily="18" charset="0"/>
                <a:sym typeface="Canva Sans"/>
              </a:rPr>
              <a:t> khoa </a:t>
            </a:r>
            <a:r>
              <a:rPr lang="en-US" sz="4400" dirty="0" err="1">
                <a:latin typeface="Times New Roman" panose="02020603050405020304" pitchFamily="18" charset="0"/>
                <a:ea typeface="Canva Sans"/>
                <a:cs typeface="Times New Roman" panose="02020603050405020304" pitchFamily="18" charset="0"/>
                <a:sym typeface="Canva Sans"/>
              </a:rPr>
              <a:t>học</a:t>
            </a:r>
            <a:endParaRPr lang="en-US" sz="4400" dirty="0">
              <a:latin typeface="Times New Roman" panose="02020603050405020304" pitchFamily="18" charset="0"/>
              <a:ea typeface="Canva Sans"/>
              <a:cs typeface="Times New Roman" panose="02020603050405020304" pitchFamily="18" charset="0"/>
              <a:sym typeface="Canva Sans"/>
            </a:endParaRPr>
          </a:p>
          <a:p>
            <a:pPr marL="755651" lvl="1" indent="-377825" algn="l">
              <a:lnSpc>
                <a:spcPct val="150000"/>
              </a:lnSpc>
              <a:buAutoNum type="arabicPeriod"/>
            </a:pPr>
            <a:r>
              <a:rPr lang="en-US" sz="4400" dirty="0">
                <a:latin typeface="Times New Roman" panose="02020603050405020304" pitchFamily="18" charset="0"/>
                <a:ea typeface="Canva Sans"/>
                <a:cs typeface="Times New Roman" panose="02020603050405020304" pitchFamily="18" charset="0"/>
                <a:sym typeface="Canva Sans"/>
              </a:rPr>
              <a:t>Tài </a:t>
            </a:r>
            <a:r>
              <a:rPr lang="en-US" sz="4400" dirty="0" err="1">
                <a:latin typeface="Times New Roman" panose="02020603050405020304" pitchFamily="18" charset="0"/>
                <a:ea typeface="Canva Sans"/>
                <a:cs typeface="Times New Roman" panose="02020603050405020304" pitchFamily="18" charset="0"/>
                <a:sym typeface="Canva Sans"/>
              </a:rPr>
              <a:t>liệu</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tham</a:t>
            </a:r>
            <a:r>
              <a:rPr lang="en-US" sz="4400" dirty="0">
                <a:latin typeface="Times New Roman" panose="02020603050405020304" pitchFamily="18" charset="0"/>
                <a:ea typeface="Canva Sans"/>
                <a:cs typeface="Times New Roman" panose="02020603050405020304" pitchFamily="18" charset="0"/>
                <a:sym typeface="Canva Sans"/>
              </a:rPr>
              <a:t> </a:t>
            </a:r>
            <a:r>
              <a:rPr lang="en-US" sz="4400" dirty="0" err="1">
                <a:latin typeface="Times New Roman" panose="02020603050405020304" pitchFamily="18" charset="0"/>
                <a:ea typeface="Canva Sans"/>
                <a:cs typeface="Times New Roman" panose="02020603050405020304" pitchFamily="18" charset="0"/>
                <a:sym typeface="Canva Sans"/>
              </a:rPr>
              <a:t>khảo</a:t>
            </a:r>
            <a:endParaRPr lang="en-US" sz="4400" dirty="0">
              <a:latin typeface="Times New Roman" panose="02020603050405020304" pitchFamily="18" charset="0"/>
              <a:ea typeface="Canva Sans"/>
              <a:cs typeface="Times New Roman" panose="02020603050405020304" pitchFamily="18" charset="0"/>
              <a:sym typeface="Canva Sans"/>
            </a:endParaRPr>
          </a:p>
        </p:txBody>
      </p:sp>
      <p:sp>
        <p:nvSpPr>
          <p:cNvPr id="5" name="Freeform 5"/>
          <p:cNvSpPr/>
          <p:nvPr/>
        </p:nvSpPr>
        <p:spPr>
          <a:xfrm flipV="1">
            <a:off x="-533400" y="-38100"/>
            <a:ext cx="3413411" cy="3413411"/>
          </a:xfrm>
          <a:custGeom>
            <a:avLst/>
            <a:gdLst/>
            <a:ahLst/>
            <a:cxnLst/>
            <a:rect l="l" t="t" r="r" b="b"/>
            <a:pathLst>
              <a:path w="3413411" h="3413411">
                <a:moveTo>
                  <a:pt x="0" y="3413411"/>
                </a:moveTo>
                <a:lnTo>
                  <a:pt x="3413411" y="3413411"/>
                </a:lnTo>
                <a:lnTo>
                  <a:pt x="3413411" y="0"/>
                </a:lnTo>
                <a:lnTo>
                  <a:pt x="0" y="0"/>
                </a:lnTo>
                <a:lnTo>
                  <a:pt x="0" y="341341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p:cNvSpPr/>
          <p:nvPr/>
        </p:nvSpPr>
        <p:spPr>
          <a:xfrm flipH="1">
            <a:off x="14470848" y="6784763"/>
            <a:ext cx="3817152" cy="3502237"/>
          </a:xfrm>
          <a:custGeom>
            <a:avLst/>
            <a:gdLst/>
            <a:ahLst/>
            <a:cxnLst/>
            <a:rect l="l" t="t" r="r" b="b"/>
            <a:pathLst>
              <a:path w="3817152" h="3502237">
                <a:moveTo>
                  <a:pt x="3817152" y="0"/>
                </a:moveTo>
                <a:lnTo>
                  <a:pt x="0" y="0"/>
                </a:lnTo>
                <a:lnTo>
                  <a:pt x="0" y="3502237"/>
                </a:lnTo>
                <a:lnTo>
                  <a:pt x="3817152" y="3502237"/>
                </a:lnTo>
                <a:lnTo>
                  <a:pt x="381715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p:cNvSpPr/>
          <p:nvPr/>
        </p:nvSpPr>
        <p:spPr>
          <a:xfrm>
            <a:off x="13554697" y="-466388"/>
            <a:ext cx="1457186" cy="1378255"/>
          </a:xfrm>
          <a:custGeom>
            <a:avLst/>
            <a:gdLst/>
            <a:ahLst/>
            <a:cxnLst/>
            <a:rect l="l" t="t" r="r" b="b"/>
            <a:pathLst>
              <a:path w="1457186" h="1378255">
                <a:moveTo>
                  <a:pt x="0" y="0"/>
                </a:moveTo>
                <a:lnTo>
                  <a:pt x="1457186" y="0"/>
                </a:lnTo>
                <a:lnTo>
                  <a:pt x="1457186" y="1378255"/>
                </a:lnTo>
                <a:lnTo>
                  <a:pt x="0" y="13782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Freeform 8"/>
          <p:cNvSpPr/>
          <p:nvPr/>
        </p:nvSpPr>
        <p:spPr>
          <a:xfrm>
            <a:off x="15194966" y="-466388"/>
            <a:ext cx="1457186" cy="1378255"/>
          </a:xfrm>
          <a:custGeom>
            <a:avLst/>
            <a:gdLst/>
            <a:ahLst/>
            <a:cxnLst/>
            <a:rect l="l" t="t" r="r" b="b"/>
            <a:pathLst>
              <a:path w="1457186" h="1378255">
                <a:moveTo>
                  <a:pt x="0" y="0"/>
                </a:moveTo>
                <a:lnTo>
                  <a:pt x="1457185" y="0"/>
                </a:lnTo>
                <a:lnTo>
                  <a:pt x="1457185" y="1378255"/>
                </a:lnTo>
                <a:lnTo>
                  <a:pt x="0" y="13782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9" name="Freeform 9"/>
          <p:cNvSpPr/>
          <p:nvPr/>
        </p:nvSpPr>
        <p:spPr>
          <a:xfrm>
            <a:off x="16830814" y="-466388"/>
            <a:ext cx="1457186" cy="1378255"/>
          </a:xfrm>
          <a:custGeom>
            <a:avLst/>
            <a:gdLst/>
            <a:ahLst/>
            <a:cxnLst/>
            <a:rect l="l" t="t" r="r" b="b"/>
            <a:pathLst>
              <a:path w="1457186" h="1378255">
                <a:moveTo>
                  <a:pt x="0" y="0"/>
                </a:moveTo>
                <a:lnTo>
                  <a:pt x="1457186" y="0"/>
                </a:lnTo>
                <a:lnTo>
                  <a:pt x="1457186" y="1378255"/>
                </a:lnTo>
                <a:lnTo>
                  <a:pt x="0" y="13782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p:cNvSpPr/>
          <p:nvPr/>
        </p:nvSpPr>
        <p:spPr>
          <a:xfrm>
            <a:off x="-27124" y="9509821"/>
            <a:ext cx="993417" cy="939607"/>
          </a:xfrm>
          <a:custGeom>
            <a:avLst/>
            <a:gdLst/>
            <a:ahLst/>
            <a:cxnLst/>
            <a:rect l="l" t="t" r="r" b="b"/>
            <a:pathLst>
              <a:path w="993417" h="939607">
                <a:moveTo>
                  <a:pt x="0" y="0"/>
                </a:moveTo>
                <a:lnTo>
                  <a:pt x="993417" y="0"/>
                </a:lnTo>
                <a:lnTo>
                  <a:pt x="993417" y="939607"/>
                </a:lnTo>
                <a:lnTo>
                  <a:pt x="0" y="9396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1" name="Freeform 11"/>
          <p:cNvSpPr/>
          <p:nvPr/>
        </p:nvSpPr>
        <p:spPr>
          <a:xfrm>
            <a:off x="1091107" y="9509821"/>
            <a:ext cx="993417" cy="939607"/>
          </a:xfrm>
          <a:custGeom>
            <a:avLst/>
            <a:gdLst/>
            <a:ahLst/>
            <a:cxnLst/>
            <a:rect l="l" t="t" r="r" b="b"/>
            <a:pathLst>
              <a:path w="993417" h="939607">
                <a:moveTo>
                  <a:pt x="0" y="0"/>
                </a:moveTo>
                <a:lnTo>
                  <a:pt x="993417" y="0"/>
                </a:lnTo>
                <a:lnTo>
                  <a:pt x="993417" y="939607"/>
                </a:lnTo>
                <a:lnTo>
                  <a:pt x="0" y="9396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reeform 2"/>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p:cNvSpPr txBox="1"/>
          <p:nvPr/>
        </p:nvSpPr>
        <p:spPr>
          <a:xfrm>
            <a:off x="3881325" y="1002041"/>
            <a:ext cx="10525350" cy="988284"/>
          </a:xfrm>
          <a:prstGeom prst="rect">
            <a:avLst/>
          </a:prstGeom>
        </p:spPr>
        <p:txBody>
          <a:bodyPr lIns="0" tIns="0" rIns="0" bIns="0" rtlCol="0" anchor="t">
            <a:spAutoFit/>
          </a:bodyPr>
          <a:lstStyle/>
          <a:p>
            <a:pPr algn="ctr">
              <a:lnSpc>
                <a:spcPts val="8400"/>
              </a:lnSpc>
            </a:pPr>
            <a:r>
              <a:rPr lang="en-US" sz="6000" b="1" dirty="0">
                <a:latin typeface="Times New Roman" panose="02020603050405020304" pitchFamily="18" charset="0"/>
                <a:ea typeface="Canva Sans Bold"/>
                <a:cs typeface="Times New Roman" panose="02020603050405020304" pitchFamily="18" charset="0"/>
                <a:sym typeface="Canva Sans Bold"/>
              </a:rPr>
              <a:t>Lý do </a:t>
            </a:r>
            <a:r>
              <a:rPr lang="en-US" sz="6000" b="1" dirty="0" err="1">
                <a:latin typeface="Times New Roman" panose="02020603050405020304" pitchFamily="18" charset="0"/>
                <a:ea typeface="Canva Sans Bold"/>
                <a:cs typeface="Times New Roman" panose="02020603050405020304" pitchFamily="18" charset="0"/>
                <a:sym typeface="Canva Sans Bold"/>
              </a:rPr>
              <a:t>chọn</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đề</a:t>
            </a:r>
            <a:r>
              <a:rPr lang="en-US" sz="6000" b="1" dirty="0">
                <a:latin typeface="Times New Roman" panose="02020603050405020304" pitchFamily="18" charset="0"/>
                <a:ea typeface="Canva Sans Bold"/>
                <a:cs typeface="Times New Roman" panose="02020603050405020304" pitchFamily="18" charset="0"/>
                <a:sym typeface="Canva Sans Bold"/>
              </a:rPr>
              <a:t> </a:t>
            </a:r>
            <a:r>
              <a:rPr lang="en-US" sz="6000" b="1" dirty="0" err="1">
                <a:latin typeface="Times New Roman" panose="02020603050405020304" pitchFamily="18" charset="0"/>
                <a:ea typeface="Canva Sans Bold"/>
                <a:cs typeface="Times New Roman" panose="02020603050405020304" pitchFamily="18" charset="0"/>
                <a:sym typeface="Canva Sans Bold"/>
              </a:rPr>
              <a:t>tài</a:t>
            </a:r>
            <a:endParaRPr lang="en-US" sz="6000" b="1" dirty="0">
              <a:latin typeface="Times New Roman" panose="02020603050405020304" pitchFamily="18" charset="0"/>
              <a:ea typeface="Canva Sans Bold"/>
              <a:cs typeface="Times New Roman" panose="02020603050405020304" pitchFamily="18" charset="0"/>
              <a:sym typeface="Canva Sans Bold"/>
            </a:endParaRPr>
          </a:p>
        </p:txBody>
      </p:sp>
      <p:sp>
        <p:nvSpPr>
          <p:cNvPr id="9" name="Freeform 9"/>
          <p:cNvSpPr/>
          <p:nvPr/>
        </p:nvSpPr>
        <p:spPr>
          <a:xfrm flipV="1">
            <a:off x="-601104" y="0"/>
            <a:ext cx="3913239" cy="3913239"/>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p:cNvSpPr/>
          <p:nvPr/>
        </p:nvSpPr>
        <p:spPr>
          <a:xfrm rot="5060431" flipH="1" flipV="1">
            <a:off x="14957327" y="7520349"/>
            <a:ext cx="3800583" cy="3487035"/>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1" name="TextBox 11"/>
          <p:cNvSpPr txBox="1"/>
          <p:nvPr/>
        </p:nvSpPr>
        <p:spPr>
          <a:xfrm>
            <a:off x="1524000" y="2992365"/>
            <a:ext cx="7963723" cy="5175904"/>
          </a:xfrm>
          <a:prstGeom prst="rect">
            <a:avLst/>
          </a:prstGeom>
        </p:spPr>
        <p:txBody>
          <a:bodyPr wrap="square" lIns="0" tIns="0" rIns="0" bIns="0" rtlCol="0" anchor="t">
            <a:spAutoFit/>
          </a:bodyPr>
          <a:lstStyle/>
          <a:p>
            <a:pPr marL="287136" lvl="1" algn="just">
              <a:lnSpc>
                <a:spcPts val="3723"/>
              </a:lnSpc>
              <a:spcBef>
                <a:spcPct val="0"/>
              </a:spcBef>
            </a:pPr>
            <a:r>
              <a:rPr lang="en-US" sz="2500" dirty="0">
                <a:latin typeface="Times New Roman" panose="02020603050405020304" pitchFamily="18" charset="0"/>
                <a:ea typeface="Canva Sans"/>
                <a:cs typeface="Times New Roman" panose="02020603050405020304" pitchFamily="18" charset="0"/>
                <a:sym typeface="Canva Sans"/>
              </a:rPr>
              <a:t>Chatbot: </a:t>
            </a:r>
            <a:r>
              <a:rPr lang="vi-VN" sz="2500" dirty="0">
                <a:latin typeface="Times New Roman" panose="02020603050405020304" pitchFamily="18" charset="0"/>
                <a:cs typeface="Times New Roman" panose="02020603050405020304" pitchFamily="18" charset="0"/>
              </a:rPr>
              <a:t>Chatbot là một chương trình máy tính được thiết kế để mô phỏng cuộc trò chuyện với con người thông qua ngôn ngữ tự nhiên, thường sử dụng trong các nền tảng như trang web, ứng dụng di động hoặc các dịch vụ nhắn tin. Mục tiêu chính của chatbot là tương tác với người dùng một cách tự động, nhanh chóng và hiệu quả nhằm cung cấp thông tin, hỗ trợ kỹ thuật, thực hiện giao dịch, hoặc đơn giản là tạo trải nghiệm tương tác giống con người</a:t>
            </a:r>
            <a:br>
              <a:rPr lang="en-US" sz="2500" dirty="0">
                <a:latin typeface="Times New Roman" panose="02020603050405020304" pitchFamily="18" charset="0"/>
                <a:cs typeface="Times New Roman" panose="02020603050405020304" pitchFamily="18" charset="0"/>
              </a:rPr>
            </a:br>
            <a:r>
              <a:rPr lang="en-US" sz="2500" b="1" dirty="0" err="1">
                <a:latin typeface="Times New Roman" panose="02020603050405020304" pitchFamily="18" charset="0"/>
                <a:cs typeface="Times New Roman" panose="02020603050405020304" pitchFamily="18" charset="0"/>
              </a:rPr>
              <a:t>Nguồn</a:t>
            </a:r>
            <a:r>
              <a:rPr lang="en-US" sz="2500" b="1" dirty="0">
                <a:latin typeface="Times New Roman" panose="02020603050405020304" pitchFamily="18" charset="0"/>
                <a:cs typeface="Times New Roman" panose="02020603050405020304" pitchFamily="18" charset="0"/>
              </a:rPr>
              <a:t>: Amazon Web Services. (n.d.). </a:t>
            </a:r>
            <a:r>
              <a:rPr lang="en-US" sz="2500" b="1" i="1" dirty="0">
                <a:latin typeface="Times New Roman" panose="02020603050405020304" pitchFamily="18" charset="0"/>
                <a:cs typeface="Times New Roman" panose="02020603050405020304" pitchFamily="18" charset="0"/>
              </a:rPr>
              <a:t>What is a chatbot?</a:t>
            </a:r>
            <a:r>
              <a:rPr lang="en-US" sz="2500" b="1" dirty="0">
                <a:latin typeface="Times New Roman" panose="02020603050405020304" pitchFamily="18" charset="0"/>
                <a:cs typeface="Times New Roman" panose="02020603050405020304" pitchFamily="18" charset="0"/>
              </a:rPr>
              <a:t>.</a:t>
            </a:r>
          </a:p>
          <a:p>
            <a:pPr marL="287136" lvl="1" algn="just">
              <a:lnSpc>
                <a:spcPts val="3723"/>
              </a:lnSpc>
              <a:spcBef>
                <a:spcPct val="0"/>
              </a:spcBef>
            </a:pPr>
            <a:r>
              <a:rPr lang="en-US" sz="2500" b="1"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https://aws.amazon.com/what-is/chatbot</a:t>
            </a:r>
            <a:endParaRPr lang="en-US" sz="2500" b="1" dirty="0">
              <a:latin typeface="Times New Roman" panose="02020603050405020304" pitchFamily="18" charset="0"/>
              <a:ea typeface="Canva Sans"/>
              <a:cs typeface="Times New Roman" panose="02020603050405020304" pitchFamily="18" charset="0"/>
              <a:sym typeface="Canva Sans"/>
            </a:endParaRPr>
          </a:p>
        </p:txBody>
      </p:sp>
      <p:pic>
        <p:nvPicPr>
          <p:cNvPr id="13" name="Picture 12">
            <a:extLst>
              <a:ext uri="{FF2B5EF4-FFF2-40B4-BE49-F238E27FC236}">
                <a16:creationId xmlns:a16="http://schemas.microsoft.com/office/drawing/2014/main" id="{741BF9C0-02AF-3E3A-A0FB-F3F03028B3D8}"/>
              </a:ext>
            </a:extLst>
          </p:cNvPr>
          <p:cNvPicPr>
            <a:picLocks noChangeAspect="1"/>
          </p:cNvPicPr>
          <p:nvPr/>
        </p:nvPicPr>
        <p:blipFill>
          <a:blip r:embed="rId9"/>
          <a:stretch>
            <a:fillRect/>
          </a:stretch>
        </p:blipFill>
        <p:spPr>
          <a:xfrm>
            <a:off x="10399537" y="3128511"/>
            <a:ext cx="6667500" cy="4429125"/>
          </a:xfrm>
          <a:prstGeom prst="rect">
            <a:avLst/>
          </a:prstGeom>
        </p:spPr>
      </p:pic>
      <p:sp>
        <p:nvSpPr>
          <p:cNvPr id="18" name="TextBox 17">
            <a:extLst>
              <a:ext uri="{FF2B5EF4-FFF2-40B4-BE49-F238E27FC236}">
                <a16:creationId xmlns:a16="http://schemas.microsoft.com/office/drawing/2014/main" id="{2630F219-FB7B-78D4-A15D-9669ABB2138C}"/>
              </a:ext>
            </a:extLst>
          </p:cNvPr>
          <p:cNvSpPr txBox="1"/>
          <p:nvPr/>
        </p:nvSpPr>
        <p:spPr>
          <a:xfrm>
            <a:off x="4296747" y="9537521"/>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8EEA76E7-AFFB-25A8-99FD-F721FF03878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C47F138-ECDE-CBC7-A484-008D1D0DD2C8}"/>
              </a:ext>
            </a:extLst>
          </p:cNvPr>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4774E069-FB2A-4154-1A13-C0046FD2EE7E}"/>
              </a:ext>
            </a:extLst>
          </p:cNvPr>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22425769-223E-926B-0300-3997BEB9781A}"/>
              </a:ext>
            </a:extLst>
          </p:cNvPr>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4EE62C0A-4D98-FBEC-64D3-DF10F9DE5071}"/>
              </a:ext>
            </a:extLst>
          </p:cNvPr>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407D387E-32F2-8B4F-7B69-E27855322CD9}"/>
              </a:ext>
            </a:extLst>
          </p:cNvPr>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D9CBE4E4-7F3A-7F0E-91E0-8211414BA625}"/>
              </a:ext>
            </a:extLst>
          </p:cNvPr>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71253F04-B99D-5A6E-83E0-CD556588A4C5}"/>
              </a:ext>
            </a:extLst>
          </p:cNvPr>
          <p:cNvSpPr txBox="1"/>
          <p:nvPr/>
        </p:nvSpPr>
        <p:spPr>
          <a:xfrm>
            <a:off x="1534998" y="761535"/>
            <a:ext cx="15218003" cy="973215"/>
          </a:xfrm>
          <a:prstGeom prst="rect">
            <a:avLst/>
          </a:prstGeom>
        </p:spPr>
        <p:txBody>
          <a:bodyPr wrap="square" lIns="0" tIns="0" rIns="0" bIns="0" rtlCol="0" anchor="t">
            <a:spAutoFit/>
          </a:bodyPr>
          <a:lstStyle/>
          <a:p>
            <a:pPr algn="ctr">
              <a:lnSpc>
                <a:spcPts val="8400"/>
              </a:lnSpc>
            </a:pP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Vai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trò</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của</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chatbot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trong</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doanh</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nghiệp</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và</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tổ</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chức</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p>
        </p:txBody>
      </p:sp>
      <p:sp>
        <p:nvSpPr>
          <p:cNvPr id="9" name="Freeform 9">
            <a:extLst>
              <a:ext uri="{FF2B5EF4-FFF2-40B4-BE49-F238E27FC236}">
                <a16:creationId xmlns:a16="http://schemas.microsoft.com/office/drawing/2014/main" id="{1E09D7AE-B70F-CBBA-D5CE-4418A95A350D}"/>
              </a:ext>
            </a:extLst>
          </p:cNvPr>
          <p:cNvSpPr/>
          <p:nvPr/>
        </p:nvSpPr>
        <p:spPr>
          <a:xfrm flipV="1">
            <a:off x="-601103" y="0"/>
            <a:ext cx="3420504" cy="3543300"/>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a:extLst>
              <a:ext uri="{FF2B5EF4-FFF2-40B4-BE49-F238E27FC236}">
                <a16:creationId xmlns:a16="http://schemas.microsoft.com/office/drawing/2014/main" id="{3990FE4D-DDAA-C2FD-1518-BC8462427ED1}"/>
              </a:ext>
            </a:extLst>
          </p:cNvPr>
          <p:cNvSpPr/>
          <p:nvPr/>
        </p:nvSpPr>
        <p:spPr>
          <a:xfrm rot="5060431" flipH="1" flipV="1">
            <a:off x="15212866" y="7477939"/>
            <a:ext cx="3800583" cy="3487035"/>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1" name="TextBox 11">
            <a:extLst>
              <a:ext uri="{FF2B5EF4-FFF2-40B4-BE49-F238E27FC236}">
                <a16:creationId xmlns:a16="http://schemas.microsoft.com/office/drawing/2014/main" id="{572E7EC6-6F3B-12C7-FE3B-B9459E6A6304}"/>
              </a:ext>
            </a:extLst>
          </p:cNvPr>
          <p:cNvSpPr txBox="1"/>
          <p:nvPr/>
        </p:nvSpPr>
        <p:spPr>
          <a:xfrm>
            <a:off x="2170877" y="2369616"/>
            <a:ext cx="13946247" cy="443904"/>
          </a:xfrm>
          <a:prstGeom prst="rect">
            <a:avLst/>
          </a:prstGeom>
        </p:spPr>
        <p:txBody>
          <a:bodyPr lIns="0" tIns="0" rIns="0" bIns="0" rtlCol="0" anchor="t">
            <a:spAutoFit/>
          </a:bodyPr>
          <a:lstStyle/>
          <a:p>
            <a:pPr algn="just">
              <a:lnSpc>
                <a:spcPts val="3723"/>
              </a:lnSpc>
              <a:spcBef>
                <a:spcPct val="0"/>
              </a:spcBef>
            </a:pPr>
            <a:endParaRPr lang="en-US" sz="2659" dirty="0">
              <a:solidFill>
                <a:srgbClr val="133E87"/>
              </a:solidFill>
              <a:latin typeface="Times New Roman" panose="02020603050405020304" pitchFamily="18" charset="0"/>
              <a:ea typeface="Canva Sans"/>
              <a:cs typeface="Times New Roman" panose="02020603050405020304" pitchFamily="18" charset="0"/>
              <a:sym typeface="Canva Sans"/>
            </a:endParaRPr>
          </a:p>
        </p:txBody>
      </p:sp>
      <p:graphicFrame>
        <p:nvGraphicFramePr>
          <p:cNvPr id="15" name="Diagram 14">
            <a:extLst>
              <a:ext uri="{FF2B5EF4-FFF2-40B4-BE49-F238E27FC236}">
                <a16:creationId xmlns:a16="http://schemas.microsoft.com/office/drawing/2014/main" id="{C031B824-50C6-FD6D-2641-39B9164240F6}"/>
              </a:ext>
            </a:extLst>
          </p:cNvPr>
          <p:cNvGraphicFramePr/>
          <p:nvPr>
            <p:extLst>
              <p:ext uri="{D42A27DB-BD31-4B8C-83A1-F6EECF244321}">
                <p14:modId xmlns:p14="http://schemas.microsoft.com/office/powerpoint/2010/main" val="2671482179"/>
              </p:ext>
            </p:extLst>
          </p:nvPr>
        </p:nvGraphicFramePr>
        <p:xfrm>
          <a:off x="1447800" y="1745887"/>
          <a:ext cx="16230600" cy="83862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a:extLst>
              <a:ext uri="{FF2B5EF4-FFF2-40B4-BE49-F238E27FC236}">
                <a16:creationId xmlns:a16="http://schemas.microsoft.com/office/drawing/2014/main" id="{00071D5C-4585-F3EE-4457-DB791DB31A9C}"/>
              </a:ext>
            </a:extLst>
          </p:cNvPr>
          <p:cNvSpPr txBox="1"/>
          <p:nvPr/>
        </p:nvSpPr>
        <p:spPr>
          <a:xfrm>
            <a:off x="4296747" y="9537521"/>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2366315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0C207951-49F5-1401-425F-0E2B9A7B9CF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273D90D-570D-2A5B-74A7-E822F866D3F2}"/>
              </a:ext>
            </a:extLst>
          </p:cNvPr>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B249851F-95D7-D345-2F69-045996D81912}"/>
              </a:ext>
            </a:extLst>
          </p:cNvPr>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5E6657DE-C605-8E66-2BEF-1EDB6100100B}"/>
              </a:ext>
            </a:extLst>
          </p:cNvPr>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A76D8A6C-BF5E-53D4-E63B-8A79A8388DAE}"/>
              </a:ext>
            </a:extLst>
          </p:cNvPr>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4BAA1D23-CF70-7942-125C-9F7EF576FC36}"/>
              </a:ext>
            </a:extLst>
          </p:cNvPr>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74F0B7B9-2B57-5901-F7DA-68BCF79EF2A5}"/>
              </a:ext>
            </a:extLst>
          </p:cNvPr>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703EB554-DB89-A318-98E8-AAF17AE3E49F}"/>
              </a:ext>
            </a:extLst>
          </p:cNvPr>
          <p:cNvSpPr txBox="1"/>
          <p:nvPr/>
        </p:nvSpPr>
        <p:spPr>
          <a:xfrm>
            <a:off x="1534998" y="771414"/>
            <a:ext cx="15218003" cy="940194"/>
          </a:xfrm>
          <a:prstGeom prst="rect">
            <a:avLst/>
          </a:prstGeom>
        </p:spPr>
        <p:txBody>
          <a:bodyPr wrap="square" lIns="0" tIns="0" rIns="0" bIns="0" rtlCol="0" anchor="t">
            <a:spAutoFit/>
          </a:bodyPr>
          <a:lstStyle/>
          <a:p>
            <a:pPr algn="ctr">
              <a:lnSpc>
                <a:spcPts val="8400"/>
              </a:lnSpc>
            </a:pP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Vai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trò</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của</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chatbot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trong</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đại</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học</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và</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tư</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vấn</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tuyển</a:t>
            </a:r>
            <a:r>
              <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5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sinh</a:t>
            </a:r>
            <a:endParaRPr lang="en-US" sz="4500" b="1" dirty="0">
              <a:latin typeface="Times New Roman" panose="02020603050405020304" pitchFamily="18" charset="0"/>
              <a:ea typeface="Tahoma" panose="020B0604030504040204" pitchFamily="34" charset="0"/>
              <a:cs typeface="Times New Roman" panose="02020603050405020304" pitchFamily="18" charset="0"/>
              <a:sym typeface="Canva Sans Bold"/>
            </a:endParaRPr>
          </a:p>
        </p:txBody>
      </p:sp>
      <p:sp>
        <p:nvSpPr>
          <p:cNvPr id="9" name="Freeform 9">
            <a:extLst>
              <a:ext uri="{FF2B5EF4-FFF2-40B4-BE49-F238E27FC236}">
                <a16:creationId xmlns:a16="http://schemas.microsoft.com/office/drawing/2014/main" id="{373E52B9-12FE-AB03-25D6-250D2FB833EB}"/>
              </a:ext>
            </a:extLst>
          </p:cNvPr>
          <p:cNvSpPr/>
          <p:nvPr/>
        </p:nvSpPr>
        <p:spPr>
          <a:xfrm flipV="1">
            <a:off x="-413090" y="0"/>
            <a:ext cx="3268104" cy="3390900"/>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a:extLst>
              <a:ext uri="{FF2B5EF4-FFF2-40B4-BE49-F238E27FC236}">
                <a16:creationId xmlns:a16="http://schemas.microsoft.com/office/drawing/2014/main" id="{4B2699D4-833B-FAD6-2AFD-B2FF3FFC9A9F}"/>
              </a:ext>
            </a:extLst>
          </p:cNvPr>
          <p:cNvSpPr/>
          <p:nvPr/>
        </p:nvSpPr>
        <p:spPr>
          <a:xfrm rot="5060431" flipH="1" flipV="1">
            <a:off x="15480898" y="7720721"/>
            <a:ext cx="3542379" cy="3233401"/>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1" name="TextBox 11">
            <a:extLst>
              <a:ext uri="{FF2B5EF4-FFF2-40B4-BE49-F238E27FC236}">
                <a16:creationId xmlns:a16="http://schemas.microsoft.com/office/drawing/2014/main" id="{D9E1D2A3-5ED0-FCF6-D02A-A364DA4B7B26}"/>
              </a:ext>
            </a:extLst>
          </p:cNvPr>
          <p:cNvSpPr txBox="1"/>
          <p:nvPr/>
        </p:nvSpPr>
        <p:spPr>
          <a:xfrm>
            <a:off x="2075197" y="2095846"/>
            <a:ext cx="15218002" cy="6009337"/>
          </a:xfrm>
          <a:prstGeom prst="rect">
            <a:avLst/>
          </a:prstGeom>
        </p:spPr>
        <p:txBody>
          <a:bodyPr wrap="square" lIns="0" tIns="0" rIns="0" bIns="0" rtlCol="0" anchor="t">
            <a:spAutoFit/>
          </a:bodyPr>
          <a:lstStyle/>
          <a:p>
            <a:pPr>
              <a:buNone/>
            </a:pPr>
            <a:r>
              <a:rPr lang="en-US" sz="2500" b="1" dirty="0">
                <a:latin typeface="Times New Roman" panose="02020603050405020304" pitchFamily="18" charset="0"/>
                <a:cs typeface="Times New Roman" panose="02020603050405020304" pitchFamily="18" charset="0"/>
              </a:rPr>
              <a:t>1.</a:t>
            </a:r>
            <a:r>
              <a:rPr lang="vi-VN" sz="2500" b="1" dirty="0">
                <a:latin typeface="Times New Roman" panose="02020603050405020304" pitchFamily="18" charset="0"/>
                <a:cs typeface="Times New Roman" panose="02020603050405020304" pitchFamily="18" charset="0"/>
              </a:rPr>
              <a:t>Tư vấn 24/7</a:t>
            </a:r>
          </a:p>
          <a:p>
            <a:pPr>
              <a:buNone/>
            </a:pPr>
            <a:r>
              <a:rPr lang="vi-VN" sz="2500" dirty="0">
                <a:latin typeface="Times New Roman" panose="02020603050405020304" pitchFamily="18" charset="0"/>
                <a:cs typeface="Times New Roman" panose="02020603050405020304" pitchFamily="18" charset="0"/>
              </a:rPr>
              <a:t>➡️ Cung cấp thông tin tuyển sinh mọi lúc, không phụ thuộc giờ hành chính.</a:t>
            </a:r>
          </a:p>
          <a:p>
            <a:pPr>
              <a:buNone/>
            </a:pPr>
            <a:r>
              <a:rPr lang="vi-VN" sz="2500" b="1" dirty="0">
                <a:latin typeface="Times New Roman" panose="02020603050405020304" pitchFamily="18" charset="0"/>
                <a:cs typeface="Times New Roman" panose="02020603050405020304" pitchFamily="18" charset="0"/>
              </a:rPr>
              <a:t>2. Trả lời câu hỏi tự động</a:t>
            </a:r>
          </a:p>
          <a:p>
            <a:pPr>
              <a:buNone/>
            </a:pPr>
            <a:r>
              <a:rPr lang="vi-VN" sz="2500" dirty="0">
                <a:latin typeface="Times New Roman" panose="02020603050405020304" pitchFamily="18" charset="0"/>
                <a:cs typeface="Times New Roman" panose="02020603050405020304" pitchFamily="18" charset="0"/>
              </a:rPr>
              <a:t>➡️ Giải đáp nhanh các câu hỏi phổ biến: chỉ tiêu, thời gian xét tuyển, mã ngành...</a:t>
            </a:r>
          </a:p>
          <a:p>
            <a:pPr>
              <a:buNone/>
            </a:pPr>
            <a:r>
              <a:rPr lang="vi-VN" sz="2500" b="1" dirty="0">
                <a:latin typeface="Times New Roman" panose="02020603050405020304" pitchFamily="18" charset="0"/>
                <a:cs typeface="Times New Roman" panose="02020603050405020304" pitchFamily="18" charset="0"/>
              </a:rPr>
              <a:t>3. Cá nhân hóa thông tin</a:t>
            </a:r>
          </a:p>
          <a:p>
            <a:pPr>
              <a:buNone/>
            </a:pPr>
            <a:r>
              <a:rPr lang="vi-VN" sz="2500" dirty="0">
                <a:latin typeface="Times New Roman" panose="02020603050405020304" pitchFamily="18" charset="0"/>
                <a:cs typeface="Times New Roman" panose="02020603050405020304" pitchFamily="18" charset="0"/>
              </a:rPr>
              <a:t>➡️ Gợi ý ngành học phù hợp theo nguyện vọng, học lực hoặc sở thích của thí sinh.</a:t>
            </a:r>
          </a:p>
          <a:p>
            <a:pPr>
              <a:buNone/>
            </a:pPr>
            <a:r>
              <a:rPr lang="vi-VN" sz="2500" b="1" dirty="0">
                <a:latin typeface="Times New Roman" panose="02020603050405020304" pitchFamily="18" charset="0"/>
                <a:cs typeface="Times New Roman" panose="02020603050405020304" pitchFamily="18" charset="0"/>
              </a:rPr>
              <a:t>4. Hướng dẫn quy trình đăng ký</a:t>
            </a:r>
          </a:p>
          <a:p>
            <a:pPr>
              <a:buNone/>
            </a:pPr>
            <a:r>
              <a:rPr lang="vi-VN" sz="2500" dirty="0">
                <a:latin typeface="Times New Roman" panose="02020603050405020304" pitchFamily="18" charset="0"/>
                <a:cs typeface="Times New Roman" panose="02020603050405020304" pitchFamily="18" charset="0"/>
              </a:rPr>
              <a:t>➡️ Tự động hướng dẫn điền hồ sơ, nộp lệ phí, tra cứu kết quả.</a:t>
            </a:r>
          </a:p>
          <a:p>
            <a:pPr>
              <a:buNone/>
            </a:pPr>
            <a:r>
              <a:rPr lang="vi-VN" sz="2500" b="1" dirty="0">
                <a:latin typeface="Times New Roman" panose="02020603050405020304" pitchFamily="18" charset="0"/>
                <a:cs typeface="Times New Roman" panose="02020603050405020304" pitchFamily="18" charset="0"/>
              </a:rPr>
              <a:t>5. Giảm tải cho bộ phận tuyển sinh</a:t>
            </a:r>
          </a:p>
          <a:p>
            <a:r>
              <a:rPr lang="vi-VN" sz="2500" dirty="0">
                <a:latin typeface="Times New Roman" panose="02020603050405020304" pitchFamily="18" charset="0"/>
                <a:cs typeface="Times New Roman" panose="02020603050405020304" pitchFamily="18" charset="0"/>
              </a:rPr>
              <a:t>➡️ Hỗ trợ xử lý khối lượng lớn câu hỏi, giảm áp lực mùa cao điểm.</a:t>
            </a:r>
            <a:endParaRPr lang="en-US" sz="2500" dirty="0">
              <a:latin typeface="Times New Roman" panose="02020603050405020304" pitchFamily="18" charset="0"/>
              <a:cs typeface="Times New Roman" panose="02020603050405020304" pitchFamily="18" charset="0"/>
            </a:endParaRPr>
          </a:p>
          <a:p>
            <a:pPr>
              <a:lnSpc>
                <a:spcPct val="150000"/>
              </a:lnSpc>
            </a:pPr>
            <a:endParaRPr lang="vi-VN" sz="3200" dirty="0">
              <a:latin typeface="Times New Roman" panose="02020603050405020304" pitchFamily="18" charset="0"/>
              <a:cs typeface="Times New Roman" panose="02020603050405020304" pitchFamily="18" charset="0"/>
            </a:endParaRPr>
          </a:p>
          <a:p>
            <a:pPr algn="ctr">
              <a:lnSpc>
                <a:spcPts val="3723"/>
              </a:lnSpc>
              <a:spcBef>
                <a:spcPct val="0"/>
              </a:spcBef>
            </a:pPr>
            <a:r>
              <a:rPr lang="en-US" sz="3500" b="1" dirty="0">
                <a:latin typeface="Times New Roman" panose="02020603050405020304" pitchFamily="18" charset="0"/>
                <a:ea typeface="Canva Sans"/>
                <a:cs typeface="Times New Roman" panose="02020603050405020304" pitchFamily="18" charset="0"/>
                <a:sym typeface="Canva Sans"/>
              </a:rPr>
              <a:t>=&gt;  </a:t>
            </a:r>
            <a:r>
              <a:rPr lang="en-US" sz="3500" b="1" dirty="0" err="1">
                <a:latin typeface="Times New Roman" panose="02020603050405020304" pitchFamily="18" charset="0"/>
                <a:ea typeface="Canva Sans"/>
                <a:cs typeface="Times New Roman" panose="02020603050405020304" pitchFamily="18" charset="0"/>
                <a:sym typeface="Canva Sans"/>
              </a:rPr>
              <a:t>Xây</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dựng</a:t>
            </a:r>
            <a:r>
              <a:rPr lang="en-US" sz="3500" b="1" dirty="0">
                <a:latin typeface="Times New Roman" panose="02020603050405020304" pitchFamily="18" charset="0"/>
                <a:ea typeface="Canva Sans"/>
                <a:cs typeface="Times New Roman" panose="02020603050405020304" pitchFamily="18" charset="0"/>
                <a:sym typeface="Canva Sans"/>
              </a:rPr>
              <a:t> Chatbot </a:t>
            </a:r>
            <a:r>
              <a:rPr lang="en-US" sz="3500" b="1" dirty="0" err="1">
                <a:latin typeface="Times New Roman" panose="02020603050405020304" pitchFamily="18" charset="0"/>
                <a:ea typeface="Canva Sans"/>
                <a:cs typeface="Times New Roman" panose="02020603050405020304" pitchFamily="18" charset="0"/>
                <a:sym typeface="Canva Sans"/>
              </a:rPr>
              <a:t>là</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cần</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thiết</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trong</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chuyển</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đổi</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số</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đại</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học</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hướng</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tới</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đại</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học</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thông</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minh</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cũng</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như</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tăng</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sự</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hiện</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diện</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của</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trường</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đại</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học</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trên</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môi</a:t>
            </a:r>
            <a:r>
              <a:rPr lang="en-US" sz="3500" b="1" dirty="0">
                <a:latin typeface="Times New Roman" panose="02020603050405020304" pitchFamily="18" charset="0"/>
                <a:ea typeface="Canva Sans"/>
                <a:cs typeface="Times New Roman" panose="02020603050405020304" pitchFamily="18" charset="0"/>
                <a:sym typeface="Canva Sans"/>
              </a:rPr>
              <a:t> </a:t>
            </a:r>
            <a:r>
              <a:rPr lang="en-US" sz="3500" b="1" dirty="0" err="1">
                <a:latin typeface="Times New Roman" panose="02020603050405020304" pitchFamily="18" charset="0"/>
                <a:ea typeface="Canva Sans"/>
                <a:cs typeface="Times New Roman" panose="02020603050405020304" pitchFamily="18" charset="0"/>
                <a:sym typeface="Canva Sans"/>
              </a:rPr>
              <a:t>trường</a:t>
            </a:r>
            <a:r>
              <a:rPr lang="en-US" sz="3500" b="1" dirty="0">
                <a:latin typeface="Times New Roman" panose="02020603050405020304" pitchFamily="18" charset="0"/>
                <a:ea typeface="Canva Sans"/>
                <a:cs typeface="Times New Roman" panose="02020603050405020304" pitchFamily="18" charset="0"/>
                <a:sym typeface="Canva Sans"/>
              </a:rPr>
              <a:t> Internet</a:t>
            </a:r>
          </a:p>
        </p:txBody>
      </p:sp>
      <p:sp>
        <p:nvSpPr>
          <p:cNvPr id="13" name="TextBox 12">
            <a:extLst>
              <a:ext uri="{FF2B5EF4-FFF2-40B4-BE49-F238E27FC236}">
                <a16:creationId xmlns:a16="http://schemas.microsoft.com/office/drawing/2014/main" id="{87EE170A-6B51-7FA5-D573-1B6E3470319C}"/>
              </a:ext>
            </a:extLst>
          </p:cNvPr>
          <p:cNvSpPr txBox="1"/>
          <p:nvPr/>
        </p:nvSpPr>
        <p:spPr>
          <a:xfrm>
            <a:off x="2075197" y="8336465"/>
            <a:ext cx="14538911" cy="861774"/>
          </a:xfrm>
          <a:prstGeom prst="rect">
            <a:avLst/>
          </a:prstGeom>
          <a:noFill/>
        </p:spPr>
        <p:txBody>
          <a:bodyPr wrap="square">
            <a:spAutoFit/>
          </a:bodyPr>
          <a:lstStyle/>
          <a:p>
            <a:r>
              <a:rPr lang="en-US" sz="2500" b="1" dirty="0" err="1">
                <a:latin typeface="Times New Roman" panose="02020603050405020304" pitchFamily="18" charset="0"/>
                <a:cs typeface="Times New Roman" panose="02020603050405020304" pitchFamily="18" charset="0"/>
              </a:rPr>
              <a:t>Nguồn</a:t>
            </a:r>
            <a:r>
              <a:rPr lang="en-US" sz="2500" b="1" dirty="0">
                <a:latin typeface="Times New Roman" panose="02020603050405020304" pitchFamily="18" charset="0"/>
                <a:cs typeface="Times New Roman" panose="02020603050405020304" pitchFamily="18" charset="0"/>
              </a:rPr>
              <a:t>: NEU (National Economics University). (2021). </a:t>
            </a:r>
            <a:r>
              <a:rPr lang="en-US" sz="2500" b="1" i="1" dirty="0">
                <a:latin typeface="Times New Roman" panose="02020603050405020304" pitchFamily="18" charset="0"/>
                <a:cs typeface="Times New Roman" panose="02020603050405020304" pitchFamily="18" charset="0"/>
              </a:rPr>
              <a:t>NEU-Chatbot for admission</a:t>
            </a:r>
            <a:r>
              <a:rPr lang="en-US" sz="2500" b="1"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https://www.sciencedirect.com/science/article/pii/S2666920X21000308</a:t>
            </a:r>
            <a:endParaRPr lang="en-US" sz="25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619C8EC-D1AD-9062-D0CE-2DC5B4959209}"/>
              </a:ext>
            </a:extLst>
          </p:cNvPr>
          <p:cNvSpPr txBox="1"/>
          <p:nvPr/>
        </p:nvSpPr>
        <p:spPr>
          <a:xfrm>
            <a:off x="4296747" y="9537521"/>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7235591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2BCAA5FF-00B1-6CD4-B988-908EEC4274C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08ED362-A33B-AFB8-4EF2-20394619B675}"/>
              </a:ext>
            </a:extLst>
          </p:cNvPr>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0F9ABC2A-DB5A-B760-BD4A-E12614E78D21}"/>
              </a:ext>
            </a:extLst>
          </p:cNvPr>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A976C61A-2343-A01B-043D-F49910278246}"/>
              </a:ext>
            </a:extLst>
          </p:cNvPr>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1C97C272-3E11-DC25-6381-B78AEC24A649}"/>
              </a:ext>
            </a:extLst>
          </p:cNvPr>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60CF6622-DE17-B351-D28E-8740ED4DF595}"/>
              </a:ext>
            </a:extLst>
          </p:cNvPr>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438822F6-4FAA-4396-1413-F4D7E535D5FC}"/>
              </a:ext>
            </a:extLst>
          </p:cNvPr>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0E1960BF-C851-FD0E-B8C3-6063319975C6}"/>
              </a:ext>
            </a:extLst>
          </p:cNvPr>
          <p:cNvSpPr txBox="1"/>
          <p:nvPr/>
        </p:nvSpPr>
        <p:spPr>
          <a:xfrm>
            <a:off x="1534998" y="418746"/>
            <a:ext cx="15218003" cy="940194"/>
          </a:xfrm>
          <a:prstGeom prst="rect">
            <a:avLst/>
          </a:prstGeom>
        </p:spPr>
        <p:txBody>
          <a:bodyPr wrap="square" lIns="0" tIns="0" rIns="0" bIns="0" rtlCol="0" anchor="t">
            <a:spAutoFit/>
          </a:bodyPr>
          <a:lstStyle/>
          <a:p>
            <a:pPr algn="ctr">
              <a:lnSpc>
                <a:spcPts val="8400"/>
              </a:lnSpc>
            </a:pPr>
            <a:r>
              <a:rPr lang="en-US" sz="44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Lịch</a:t>
            </a:r>
            <a:r>
              <a:rPr lang="en-US" sz="44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4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sử</a:t>
            </a:r>
            <a:r>
              <a:rPr lang="en-US" sz="44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4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phát</a:t>
            </a:r>
            <a:r>
              <a:rPr lang="en-US" sz="44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4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triển</a:t>
            </a:r>
            <a:r>
              <a:rPr lang="en-US" sz="4400" b="1" dirty="0">
                <a:latin typeface="Times New Roman" panose="02020603050405020304" pitchFamily="18" charset="0"/>
                <a:ea typeface="Tahoma" panose="020B0604030504040204" pitchFamily="34" charset="0"/>
                <a:cs typeface="Times New Roman" panose="02020603050405020304" pitchFamily="18" charset="0"/>
                <a:sym typeface="Canva Sans Bold"/>
              </a:rPr>
              <a:t> </a:t>
            </a:r>
            <a:r>
              <a:rPr lang="en-US" sz="4400" b="1" dirty="0" err="1">
                <a:latin typeface="Times New Roman" panose="02020603050405020304" pitchFamily="18" charset="0"/>
                <a:ea typeface="Tahoma" panose="020B0604030504040204" pitchFamily="34" charset="0"/>
                <a:cs typeface="Times New Roman" panose="02020603050405020304" pitchFamily="18" charset="0"/>
                <a:sym typeface="Canva Sans Bold"/>
              </a:rPr>
              <a:t>của</a:t>
            </a:r>
            <a:r>
              <a:rPr lang="en-US" sz="4400" b="1" dirty="0">
                <a:latin typeface="Times New Roman" panose="02020603050405020304" pitchFamily="18" charset="0"/>
                <a:ea typeface="Tahoma" panose="020B0604030504040204" pitchFamily="34" charset="0"/>
                <a:cs typeface="Times New Roman" panose="02020603050405020304" pitchFamily="18" charset="0"/>
                <a:sym typeface="Canva Sans Bold"/>
              </a:rPr>
              <a:t> chatbot</a:t>
            </a:r>
          </a:p>
        </p:txBody>
      </p:sp>
      <p:sp>
        <p:nvSpPr>
          <p:cNvPr id="9" name="Freeform 9">
            <a:extLst>
              <a:ext uri="{FF2B5EF4-FFF2-40B4-BE49-F238E27FC236}">
                <a16:creationId xmlns:a16="http://schemas.microsoft.com/office/drawing/2014/main" id="{0CBC23FF-B068-FE63-452C-2A0CCB9EF2E1}"/>
              </a:ext>
            </a:extLst>
          </p:cNvPr>
          <p:cNvSpPr/>
          <p:nvPr/>
        </p:nvSpPr>
        <p:spPr>
          <a:xfrm flipV="1">
            <a:off x="-601104" y="0"/>
            <a:ext cx="3913239" cy="3913239"/>
          </a:xfrm>
          <a:custGeom>
            <a:avLst/>
            <a:gdLst/>
            <a:ahLst/>
            <a:cxnLst/>
            <a:rect l="l" t="t" r="r" b="b"/>
            <a:pathLst>
              <a:path w="3913239" h="3913239">
                <a:moveTo>
                  <a:pt x="0" y="3913239"/>
                </a:moveTo>
                <a:lnTo>
                  <a:pt x="3913239" y="3913239"/>
                </a:lnTo>
                <a:lnTo>
                  <a:pt x="3913239" y="0"/>
                </a:lnTo>
                <a:lnTo>
                  <a:pt x="0" y="0"/>
                </a:lnTo>
                <a:lnTo>
                  <a:pt x="0" y="391323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0" name="Freeform 10">
            <a:extLst>
              <a:ext uri="{FF2B5EF4-FFF2-40B4-BE49-F238E27FC236}">
                <a16:creationId xmlns:a16="http://schemas.microsoft.com/office/drawing/2014/main" id="{9B2F647D-096A-8B4D-DC72-DEDD3C534EEC}"/>
              </a:ext>
            </a:extLst>
          </p:cNvPr>
          <p:cNvSpPr/>
          <p:nvPr/>
        </p:nvSpPr>
        <p:spPr>
          <a:xfrm rot="5060431" flipH="1" flipV="1">
            <a:off x="15212866" y="7477939"/>
            <a:ext cx="3800583" cy="3487035"/>
          </a:xfrm>
          <a:custGeom>
            <a:avLst/>
            <a:gdLst/>
            <a:ahLst/>
            <a:cxnLst/>
            <a:rect l="l" t="t" r="r" b="b"/>
            <a:pathLst>
              <a:path w="3800583" h="3487035">
                <a:moveTo>
                  <a:pt x="3800584" y="3487035"/>
                </a:moveTo>
                <a:lnTo>
                  <a:pt x="0" y="3487035"/>
                </a:lnTo>
                <a:lnTo>
                  <a:pt x="0" y="0"/>
                </a:lnTo>
                <a:lnTo>
                  <a:pt x="3800584" y="0"/>
                </a:lnTo>
                <a:lnTo>
                  <a:pt x="3800584" y="3487035"/>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graphicFrame>
        <p:nvGraphicFramePr>
          <p:cNvPr id="12" name="Diagram 11">
            <a:extLst>
              <a:ext uri="{FF2B5EF4-FFF2-40B4-BE49-F238E27FC236}">
                <a16:creationId xmlns:a16="http://schemas.microsoft.com/office/drawing/2014/main" id="{85022909-5585-78F2-687E-4E98D280D8FB}"/>
              </a:ext>
            </a:extLst>
          </p:cNvPr>
          <p:cNvGraphicFramePr/>
          <p:nvPr>
            <p:extLst>
              <p:ext uri="{D42A27DB-BD31-4B8C-83A1-F6EECF244321}">
                <p14:modId xmlns:p14="http://schemas.microsoft.com/office/powerpoint/2010/main" val="697355965"/>
              </p:ext>
            </p:extLst>
          </p:nvPr>
        </p:nvGraphicFramePr>
        <p:xfrm>
          <a:off x="1087612" y="1439754"/>
          <a:ext cx="16514588" cy="77677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7" name="TextBox 16">
            <a:extLst>
              <a:ext uri="{FF2B5EF4-FFF2-40B4-BE49-F238E27FC236}">
                <a16:creationId xmlns:a16="http://schemas.microsoft.com/office/drawing/2014/main" id="{5634063A-9A2F-6B9E-BF0C-56EBA15D38CF}"/>
              </a:ext>
            </a:extLst>
          </p:cNvPr>
          <p:cNvSpPr txBox="1"/>
          <p:nvPr/>
        </p:nvSpPr>
        <p:spPr>
          <a:xfrm>
            <a:off x="4301001" y="9704027"/>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4</a:t>
            </a:r>
          </a:p>
        </p:txBody>
      </p:sp>
      <p:sp>
        <p:nvSpPr>
          <p:cNvPr id="11" name="Speech Bubble: Rectangle 10">
            <a:extLst>
              <a:ext uri="{FF2B5EF4-FFF2-40B4-BE49-F238E27FC236}">
                <a16:creationId xmlns:a16="http://schemas.microsoft.com/office/drawing/2014/main" id="{41584332-BC2F-1FF5-4E06-7324948E1F08}"/>
              </a:ext>
            </a:extLst>
          </p:cNvPr>
          <p:cNvSpPr/>
          <p:nvPr/>
        </p:nvSpPr>
        <p:spPr>
          <a:xfrm>
            <a:off x="2590800" y="7456529"/>
            <a:ext cx="12599939" cy="2175446"/>
          </a:xfrm>
          <a:prstGeom prst="wedgeRectCallout">
            <a:avLst>
              <a:gd name="adj1" fmla="val 46564"/>
              <a:gd name="adj2" fmla="val -8602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lnSpc>
                <a:spcPts val="4560"/>
              </a:lnSpc>
              <a:spcBef>
                <a:spcPct val="0"/>
              </a:spcBef>
            </a:pPr>
            <a:r>
              <a:rPr lang="en-US" sz="3000" b="1" dirty="0">
                <a:solidFill>
                  <a:schemeClr val="bg1"/>
                </a:solidFill>
                <a:latin typeface="Times New Roman" panose="02020603050405020304" pitchFamily="18" charset="0"/>
                <a:ea typeface="Canva Sans Bold"/>
                <a:cs typeface="Times New Roman" panose="02020603050405020304" pitchFamily="18" charset="0"/>
                <a:sym typeface="Canva Sans Bold"/>
              </a:rPr>
              <a:t>ÁP DỤNG HỌC MÁY, MÔ HÌNH NGÔN NGỮ LỚN VÀ AI TRONG THIẾT KẾ CHATBOT TƯ VẤN TUYỂN SINH HỌC VIỆN TÀI CHÍNH</a:t>
            </a:r>
          </a:p>
        </p:txBody>
      </p:sp>
    </p:spTree>
    <p:extLst>
      <p:ext uri="{BB962C8B-B14F-4D97-AF65-F5344CB8AC3E}">
        <p14:creationId xmlns:p14="http://schemas.microsoft.com/office/powerpoint/2010/main" val="22459186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B145-C0F2-9A8C-BEB3-BB911C0FA469}"/>
              </a:ext>
            </a:extLst>
          </p:cNvPr>
          <p:cNvSpPr>
            <a:spLocks noGrp="1"/>
          </p:cNvSpPr>
          <p:nvPr>
            <p:ph type="title"/>
          </p:nvPr>
        </p:nvSpPr>
        <p:spPr>
          <a:xfrm>
            <a:off x="457200" y="274638"/>
            <a:ext cx="17068800" cy="1143000"/>
          </a:xfrm>
        </p:spPr>
        <p:txBody>
          <a:bodyPr>
            <a:normAutofit/>
          </a:bodyPr>
          <a:lstStyle/>
          <a:p>
            <a:r>
              <a:rPr lang="en-US" sz="4500" b="1" dirty="0">
                <a:latin typeface="Times New Roman" panose="02020603050405020304" pitchFamily="18" charset="0"/>
                <a:cs typeface="Times New Roman" panose="02020603050405020304" pitchFamily="18" charset="0"/>
              </a:rPr>
              <a:t>Phương </a:t>
            </a:r>
            <a:r>
              <a:rPr lang="en-US" sz="4500" b="1" dirty="0" err="1">
                <a:latin typeface="Times New Roman" panose="02020603050405020304" pitchFamily="18" charset="0"/>
                <a:cs typeface="Times New Roman" panose="02020603050405020304" pitchFamily="18" charset="0"/>
              </a:rPr>
              <a:t>pháp</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nghiên</a:t>
            </a:r>
            <a:r>
              <a:rPr lang="en-US" sz="4500" b="1" dirty="0">
                <a:latin typeface="Times New Roman" panose="02020603050405020304" pitchFamily="18" charset="0"/>
                <a:cs typeface="Times New Roman" panose="02020603050405020304" pitchFamily="18" charset="0"/>
              </a:rPr>
              <a:t> </a:t>
            </a:r>
            <a:r>
              <a:rPr lang="en-US" sz="4500" b="1" dirty="0" err="1">
                <a:latin typeface="Times New Roman" panose="02020603050405020304" pitchFamily="18" charset="0"/>
                <a:cs typeface="Times New Roman" panose="02020603050405020304" pitchFamily="18" charset="0"/>
              </a:rPr>
              <a:t>cứu</a:t>
            </a:r>
            <a:endParaRPr lang="en-US" sz="45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2D5963F-C953-210F-901C-A23B1ED726CA}"/>
              </a:ext>
            </a:extLst>
          </p:cNvPr>
          <p:cNvGraphicFramePr>
            <a:graphicFrameLocks noGrp="1"/>
          </p:cNvGraphicFramePr>
          <p:nvPr>
            <p:ph idx="1"/>
            <p:extLst>
              <p:ext uri="{D42A27DB-BD31-4B8C-83A1-F6EECF244321}">
                <p14:modId xmlns:p14="http://schemas.microsoft.com/office/powerpoint/2010/main" val="3439189077"/>
              </p:ext>
            </p:extLst>
          </p:nvPr>
        </p:nvGraphicFramePr>
        <p:xfrm>
          <a:off x="609600" y="1275439"/>
          <a:ext cx="16535400" cy="868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285473E5-8CAB-CF26-9896-1913C3A8202A}"/>
              </a:ext>
            </a:extLst>
          </p:cNvPr>
          <p:cNvSpPr txBox="1"/>
          <p:nvPr/>
        </p:nvSpPr>
        <p:spPr>
          <a:xfrm>
            <a:off x="4296747" y="9537521"/>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263455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8F575D7-6AFC-7618-EF34-DB32A3383553}"/>
              </a:ext>
            </a:extLst>
          </p:cNvPr>
          <p:cNvGraphicFramePr>
            <a:graphicFrameLocks noGrp="1"/>
          </p:cNvGraphicFramePr>
          <p:nvPr>
            <p:extLst>
              <p:ext uri="{D42A27DB-BD31-4B8C-83A1-F6EECF244321}">
                <p14:modId xmlns:p14="http://schemas.microsoft.com/office/powerpoint/2010/main" val="20021216"/>
              </p:ext>
            </p:extLst>
          </p:nvPr>
        </p:nvGraphicFramePr>
        <p:xfrm>
          <a:off x="2552700" y="1714500"/>
          <a:ext cx="13182600" cy="7696200"/>
        </p:xfrm>
        <a:graphic>
          <a:graphicData uri="http://schemas.openxmlformats.org/drawingml/2006/table">
            <a:tbl>
              <a:tblPr firstRow="1" bandRow="1">
                <a:tableStyleId>{5C22544A-7EE6-4342-B048-85BDC9FD1C3A}</a:tableStyleId>
              </a:tblPr>
              <a:tblGrid>
                <a:gridCol w="4394200">
                  <a:extLst>
                    <a:ext uri="{9D8B030D-6E8A-4147-A177-3AD203B41FA5}">
                      <a16:colId xmlns:a16="http://schemas.microsoft.com/office/drawing/2014/main" val="2653571646"/>
                    </a:ext>
                  </a:extLst>
                </a:gridCol>
                <a:gridCol w="4394200">
                  <a:extLst>
                    <a:ext uri="{9D8B030D-6E8A-4147-A177-3AD203B41FA5}">
                      <a16:colId xmlns:a16="http://schemas.microsoft.com/office/drawing/2014/main" val="3620848646"/>
                    </a:ext>
                  </a:extLst>
                </a:gridCol>
                <a:gridCol w="4394200">
                  <a:extLst>
                    <a:ext uri="{9D8B030D-6E8A-4147-A177-3AD203B41FA5}">
                      <a16:colId xmlns:a16="http://schemas.microsoft.com/office/drawing/2014/main" val="2350183808"/>
                    </a:ext>
                  </a:extLst>
                </a:gridCol>
              </a:tblGrid>
              <a:tr h="584200">
                <a:tc>
                  <a:txBody>
                    <a:bodyPr/>
                    <a:lstStyle/>
                    <a:p>
                      <a:pPr algn="ctr"/>
                      <a:r>
                        <a:rPr lang="en-US" sz="2500" dirty="0" err="1">
                          <a:latin typeface="Times New Roman" panose="02020603050405020304" pitchFamily="18" charset="0"/>
                          <a:cs typeface="Times New Roman" panose="02020603050405020304" pitchFamily="18" charset="0"/>
                        </a:rPr>
                        <a:t>Tên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mô</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ngôn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lớn</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a:latin typeface="Times New Roman" panose="02020603050405020304" pitchFamily="18" charset="0"/>
                          <a:cs typeface="Times New Roman" panose="02020603050405020304" pitchFamily="18" charset="0"/>
                        </a:rPr>
                        <a:t>Kích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thước</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err="1">
                          <a:latin typeface="Times New Roman" panose="02020603050405020304" pitchFamily="18" charset="0"/>
                          <a:cs typeface="Times New Roman" panose="02020603050405020304" pitchFamily="18" charset="0"/>
                        </a:rPr>
                        <a:t>Nguồn</a:t>
                      </a:r>
                      <a:endParaRPr lang="en-US" sz="2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99828794"/>
                  </a:ext>
                </a:extLst>
              </a:tr>
              <a:tr h="1422400">
                <a:tc>
                  <a:txBody>
                    <a:bodyPr/>
                    <a:lstStyle/>
                    <a:p>
                      <a:pPr indent="28829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GPT-4o</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US" sz="2500" b="0" i="0" kern="1200" dirty="0">
                          <a:solidFill>
                            <a:schemeClr val="dk1"/>
                          </a:solidFill>
                          <a:effectLst/>
                          <a:latin typeface="Times New Roman" panose="02020603050405020304" pitchFamily="18" charset="0"/>
                          <a:ea typeface="+mn-ea"/>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1.8T</a:t>
                      </a:r>
                    </a:p>
                  </a:txBody>
                  <a:tcPr anchor="ctr"/>
                </a:tc>
                <a:tc>
                  <a:txBody>
                    <a:bodyPr/>
                    <a:lstStyle/>
                    <a:p>
                      <a:pPr algn="ctr"/>
                      <a:r>
                        <a:rPr lang="en-US" sz="2500" dirty="0">
                          <a:latin typeface="Times New Roman" panose="02020603050405020304" pitchFamily="18" charset="0"/>
                          <a:cs typeface="Times New Roman" panose="02020603050405020304" pitchFamily="18" charset="0"/>
                        </a:rPr>
                        <a:t>https://openai.com/index/hello-gpt-4o/</a:t>
                      </a:r>
                    </a:p>
                  </a:txBody>
                  <a:tcPr anchor="ctr"/>
                </a:tc>
                <a:extLst>
                  <a:ext uri="{0D108BD9-81ED-4DB2-BD59-A6C34878D82A}">
                    <a16:rowId xmlns:a16="http://schemas.microsoft.com/office/drawing/2014/main" val="4265663588"/>
                  </a:ext>
                </a:extLst>
              </a:tr>
              <a:tr h="1422400">
                <a:tc>
                  <a:txBody>
                    <a:bodyPr/>
                    <a:lstStyle/>
                    <a:p>
                      <a:pPr indent="288290" algn="ctr">
                        <a:lnSpc>
                          <a:spcPct val="150000"/>
                        </a:lnSpc>
                        <a:spcAft>
                          <a:spcPts val="800"/>
                        </a:spcAft>
                        <a:buNone/>
                        <a:tabLst>
                          <a:tab pos="2028825" algn="l"/>
                        </a:tabLst>
                      </a:pPr>
                      <a:r>
                        <a:rPr lang="en-US" sz="2500" kern="100" dirty="0">
                          <a:effectLst/>
                          <a:latin typeface="Times New Roman" panose="02020603050405020304" pitchFamily="18" charset="0"/>
                          <a:cs typeface="Times New Roman" panose="02020603050405020304" pitchFamily="18" charset="0"/>
                        </a:rPr>
                        <a:t>GPT-4o-mini</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US" sz="2500" b="0" i="0" kern="1200" dirty="0">
                          <a:solidFill>
                            <a:schemeClr val="dk1"/>
                          </a:solidFill>
                          <a:effectLst/>
                          <a:latin typeface="Times New Roman" panose="02020603050405020304" pitchFamily="18" charset="0"/>
                          <a:ea typeface="+mn-ea"/>
                          <a:cs typeface="Times New Roman" panose="02020603050405020304" pitchFamily="18" charset="0"/>
                        </a:rPr>
                        <a:t>~8B</a:t>
                      </a:r>
                      <a:endParaRPr lang="en-US" sz="2500" dirty="0">
                        <a:latin typeface="Times New Roman" panose="02020603050405020304" pitchFamily="18" charset="0"/>
                        <a:cs typeface="Times New Roman" panose="02020603050405020304" pitchFamily="18" charset="0"/>
                      </a:endParaRPr>
                    </a:p>
                  </a:txBody>
                  <a:tcPr anchor="ctr"/>
                </a:tc>
                <a:tc>
                  <a:txBody>
                    <a:bodyPr/>
                    <a:lstStyle/>
                    <a:p>
                      <a:pPr algn="ctr"/>
                      <a:r>
                        <a:rPr lang="en-US" sz="2500" dirty="0">
                          <a:latin typeface="Times New Roman" panose="02020603050405020304" pitchFamily="18" charset="0"/>
                          <a:cs typeface="Times New Roman" panose="02020603050405020304" pitchFamily="18" charset="0"/>
                        </a:rPr>
                        <a:t>https://openai.com/index/gpt-4o-mini-advancing-cost-efficient-intelligence/</a:t>
                      </a:r>
                    </a:p>
                  </a:txBody>
                  <a:tcPr anchor="ctr"/>
                </a:tc>
                <a:extLst>
                  <a:ext uri="{0D108BD9-81ED-4DB2-BD59-A6C34878D82A}">
                    <a16:rowId xmlns:a16="http://schemas.microsoft.com/office/drawing/2014/main" val="3832662533"/>
                  </a:ext>
                </a:extLst>
              </a:tr>
              <a:tr h="1422400">
                <a:tc>
                  <a:txBody>
                    <a:bodyPr/>
                    <a:lstStyle/>
                    <a:p>
                      <a:pPr indent="28829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Gemma-2</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US" sz="2500" dirty="0">
                          <a:latin typeface="Times New Roman" panose="02020603050405020304" pitchFamily="18" charset="0"/>
                          <a:cs typeface="Times New Roman" panose="02020603050405020304" pitchFamily="18" charset="0"/>
                        </a:rPr>
                        <a:t>9.24B</a:t>
                      </a:r>
                    </a:p>
                  </a:txBody>
                  <a:tcPr anchor="ctr"/>
                </a:tc>
                <a:tc>
                  <a:txBody>
                    <a:bodyPr/>
                    <a:lstStyle/>
                    <a:p>
                      <a:pPr algn="ctr"/>
                      <a:r>
                        <a:rPr lang="en-US" sz="2500" dirty="0">
                          <a:latin typeface="Times New Roman" panose="02020603050405020304" pitchFamily="18" charset="0"/>
                          <a:cs typeface="Times New Roman" panose="02020603050405020304" pitchFamily="18" charset="0"/>
                        </a:rPr>
                        <a:t>https://huggingface.co/google/gemma-2-9b-it</a:t>
                      </a:r>
                    </a:p>
                  </a:txBody>
                  <a:tcPr anchor="ctr"/>
                </a:tc>
                <a:extLst>
                  <a:ext uri="{0D108BD9-81ED-4DB2-BD59-A6C34878D82A}">
                    <a16:rowId xmlns:a16="http://schemas.microsoft.com/office/drawing/2014/main" val="2448646797"/>
                  </a:ext>
                </a:extLst>
              </a:tr>
              <a:tr h="1422400">
                <a:tc>
                  <a:txBody>
                    <a:bodyPr/>
                    <a:lstStyle/>
                    <a:p>
                      <a:pPr indent="288290" algn="ctr">
                        <a:lnSpc>
                          <a:spcPct val="150000"/>
                        </a:lnSpc>
                        <a:spcAft>
                          <a:spcPts val="800"/>
                        </a:spcAft>
                        <a:buNone/>
                      </a:pPr>
                      <a:r>
                        <a:rPr lang="en-US" sz="2500" kern="100" dirty="0">
                          <a:effectLst/>
                          <a:latin typeface="Times New Roman" panose="02020603050405020304" pitchFamily="18" charset="0"/>
                          <a:cs typeface="Times New Roman" panose="02020603050405020304" pitchFamily="18" charset="0"/>
                        </a:rPr>
                        <a:t>Qwen2.5</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US" sz="2500" dirty="0">
                          <a:latin typeface="Times New Roman" panose="02020603050405020304" pitchFamily="18" charset="0"/>
                          <a:cs typeface="Times New Roman" panose="02020603050405020304" pitchFamily="18" charset="0"/>
                        </a:rPr>
                        <a:t>7.62B</a:t>
                      </a:r>
                    </a:p>
                  </a:txBody>
                  <a:tcPr anchor="ctr"/>
                </a:tc>
                <a:tc>
                  <a:txBody>
                    <a:bodyPr/>
                    <a:lstStyle/>
                    <a:p>
                      <a:pPr algn="ctr"/>
                      <a:r>
                        <a:rPr lang="en-US" sz="2500" dirty="0">
                          <a:latin typeface="Times New Roman" panose="02020603050405020304" pitchFamily="18" charset="0"/>
                          <a:cs typeface="Times New Roman" panose="02020603050405020304" pitchFamily="18" charset="0"/>
                        </a:rPr>
                        <a:t>https://huggingface.co/Qwen/Qwen2.5-7B-Instruct</a:t>
                      </a:r>
                    </a:p>
                  </a:txBody>
                  <a:tcPr anchor="ctr"/>
                </a:tc>
                <a:extLst>
                  <a:ext uri="{0D108BD9-81ED-4DB2-BD59-A6C34878D82A}">
                    <a16:rowId xmlns:a16="http://schemas.microsoft.com/office/drawing/2014/main" val="1090596010"/>
                  </a:ext>
                </a:extLst>
              </a:tr>
              <a:tr h="1422400">
                <a:tc>
                  <a:txBody>
                    <a:bodyPr/>
                    <a:lstStyle/>
                    <a:p>
                      <a:pPr marL="0" marR="0" lvl="0" indent="288290" algn="ctr" defTabSz="914400" rtl="0" eaLnBrk="1" fontAlgn="auto" latinLnBrk="0" hangingPunct="1">
                        <a:lnSpc>
                          <a:spcPct val="150000"/>
                        </a:lnSpc>
                        <a:spcBef>
                          <a:spcPts val="0"/>
                        </a:spcBef>
                        <a:spcAft>
                          <a:spcPts val="800"/>
                        </a:spcAft>
                        <a:buClrTx/>
                        <a:buSzTx/>
                        <a:buFontTx/>
                        <a:buNone/>
                        <a:tabLst/>
                        <a:defRPr/>
                      </a:pPr>
                      <a:r>
                        <a:rPr lang="en-US" sz="2500" kern="100" dirty="0">
                          <a:effectLst/>
                          <a:latin typeface="Times New Roman" panose="02020603050405020304" pitchFamily="18" charset="0"/>
                          <a:cs typeface="Times New Roman" panose="02020603050405020304" pitchFamily="18" charset="0"/>
                        </a:rPr>
                        <a:t>Phi-4</a:t>
                      </a: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US" sz="2500" dirty="0">
                          <a:latin typeface="Times New Roman" panose="02020603050405020304" pitchFamily="18" charset="0"/>
                          <a:cs typeface="Times New Roman" panose="02020603050405020304" pitchFamily="18" charset="0"/>
                        </a:rPr>
                        <a:t>14.7B</a:t>
                      </a:r>
                    </a:p>
                  </a:txBody>
                  <a:tcPr anchor="ctr"/>
                </a:tc>
                <a:tc>
                  <a:txBody>
                    <a:bodyPr/>
                    <a:lstStyle/>
                    <a:p>
                      <a:pPr algn="ctr"/>
                      <a:r>
                        <a:rPr lang="en-US" sz="2500" dirty="0">
                          <a:latin typeface="Times New Roman" panose="02020603050405020304" pitchFamily="18" charset="0"/>
                          <a:cs typeface="Times New Roman" panose="02020603050405020304" pitchFamily="18" charset="0"/>
                        </a:rPr>
                        <a:t>https://huggingface.co/microsoft/phi-4</a:t>
                      </a:r>
                    </a:p>
                  </a:txBody>
                  <a:tcPr anchor="ctr"/>
                </a:tc>
                <a:extLst>
                  <a:ext uri="{0D108BD9-81ED-4DB2-BD59-A6C34878D82A}">
                    <a16:rowId xmlns:a16="http://schemas.microsoft.com/office/drawing/2014/main" val="3591292906"/>
                  </a:ext>
                </a:extLst>
              </a:tr>
            </a:tbl>
          </a:graphicData>
        </a:graphic>
      </p:graphicFrame>
      <p:sp>
        <p:nvSpPr>
          <p:cNvPr id="7" name="TextBox 6">
            <a:extLst>
              <a:ext uri="{FF2B5EF4-FFF2-40B4-BE49-F238E27FC236}">
                <a16:creationId xmlns:a16="http://schemas.microsoft.com/office/drawing/2014/main" id="{9D499064-FC29-466C-C43D-281F1A7EEE06}"/>
              </a:ext>
            </a:extLst>
          </p:cNvPr>
          <p:cNvSpPr txBox="1"/>
          <p:nvPr/>
        </p:nvSpPr>
        <p:spPr>
          <a:xfrm>
            <a:off x="4296747" y="9537521"/>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6</a:t>
            </a:r>
          </a:p>
        </p:txBody>
      </p:sp>
      <p:sp>
        <p:nvSpPr>
          <p:cNvPr id="3" name="TextBox 2">
            <a:extLst>
              <a:ext uri="{FF2B5EF4-FFF2-40B4-BE49-F238E27FC236}">
                <a16:creationId xmlns:a16="http://schemas.microsoft.com/office/drawing/2014/main" id="{CF0DEF8B-0810-4B72-1577-CC40CA50FC9F}"/>
              </a:ext>
            </a:extLst>
          </p:cNvPr>
          <p:cNvSpPr txBox="1"/>
          <p:nvPr/>
        </p:nvSpPr>
        <p:spPr>
          <a:xfrm>
            <a:off x="2400300" y="445413"/>
            <a:ext cx="13487400" cy="861774"/>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Các </a:t>
            </a:r>
            <a:r>
              <a:rPr lang="en-US" sz="5000" b="1" dirty="0" err="1">
                <a:latin typeface="Times New Roman" panose="02020603050405020304" pitchFamily="18" charset="0"/>
                <a:cs typeface="Times New Roman" panose="02020603050405020304" pitchFamily="18" charset="0"/>
              </a:rPr>
              <a:t>mô</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hình</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được</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sử</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dụng</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để</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xây</a:t>
            </a:r>
            <a:r>
              <a:rPr lang="en-US" sz="5000" b="1" dirty="0">
                <a:latin typeface="Times New Roman" panose="02020603050405020304" pitchFamily="18" charset="0"/>
                <a:cs typeface="Times New Roman" panose="02020603050405020304" pitchFamily="18" charset="0"/>
              </a:rPr>
              <a:t> </a:t>
            </a:r>
            <a:r>
              <a:rPr lang="en-US" sz="5000" b="1" dirty="0" err="1">
                <a:latin typeface="Times New Roman" panose="02020603050405020304" pitchFamily="18" charset="0"/>
                <a:cs typeface="Times New Roman" panose="02020603050405020304" pitchFamily="18" charset="0"/>
              </a:rPr>
              <a:t>dựng</a:t>
            </a:r>
            <a:r>
              <a:rPr lang="en-US" sz="5000" b="1" dirty="0">
                <a:latin typeface="Times New Roman" panose="02020603050405020304" pitchFamily="18" charset="0"/>
                <a:cs typeface="Times New Roman" panose="02020603050405020304" pitchFamily="18" charset="0"/>
              </a:rPr>
              <a:t> Chatbot</a:t>
            </a:r>
          </a:p>
        </p:txBody>
      </p:sp>
    </p:spTree>
    <p:extLst>
      <p:ext uri="{BB962C8B-B14F-4D97-AF65-F5344CB8AC3E}">
        <p14:creationId xmlns:p14="http://schemas.microsoft.com/office/powerpoint/2010/main" val="12059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a:extLst>
            <a:ext uri="{FF2B5EF4-FFF2-40B4-BE49-F238E27FC236}">
              <a16:creationId xmlns:a16="http://schemas.microsoft.com/office/drawing/2014/main" id="{B5089EBE-098C-ADCA-77DB-23EED76764A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71E7163-874B-5AD3-7F3B-2187FC537E7D}"/>
              </a:ext>
            </a:extLst>
          </p:cNvPr>
          <p:cNvSpPr/>
          <p:nvPr/>
        </p:nvSpPr>
        <p:spPr>
          <a:xfrm>
            <a:off x="0"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6A9E063F-02E3-340C-55CE-61DF0037BE06}"/>
              </a:ext>
            </a:extLst>
          </p:cNvPr>
          <p:cNvSpPr/>
          <p:nvPr/>
        </p:nvSpPr>
        <p:spPr>
          <a:xfrm>
            <a:off x="1224261" y="9456823"/>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4" name="Freeform 4">
            <a:extLst>
              <a:ext uri="{FF2B5EF4-FFF2-40B4-BE49-F238E27FC236}">
                <a16:creationId xmlns:a16="http://schemas.microsoft.com/office/drawing/2014/main" id="{DAA627A2-A3AB-3ADE-CFE1-F9FF629D1CBE}"/>
              </a:ext>
            </a:extLst>
          </p:cNvPr>
          <p:cNvSpPr/>
          <p:nvPr/>
        </p:nvSpPr>
        <p:spPr>
          <a:xfrm>
            <a:off x="2445223" y="9456823"/>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5" name="Freeform 5">
            <a:extLst>
              <a:ext uri="{FF2B5EF4-FFF2-40B4-BE49-F238E27FC236}">
                <a16:creationId xmlns:a16="http://schemas.microsoft.com/office/drawing/2014/main" id="{FF2ED412-715E-CD70-26F0-3F691BA1D17B}"/>
              </a:ext>
            </a:extLst>
          </p:cNvPr>
          <p:cNvSpPr/>
          <p:nvPr/>
        </p:nvSpPr>
        <p:spPr>
          <a:xfrm>
            <a:off x="14755164"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6" name="Freeform 6">
            <a:extLst>
              <a:ext uri="{FF2B5EF4-FFF2-40B4-BE49-F238E27FC236}">
                <a16:creationId xmlns:a16="http://schemas.microsoft.com/office/drawing/2014/main" id="{4D9F981D-B2AA-FC02-4437-98E4224A03D9}"/>
              </a:ext>
            </a:extLst>
          </p:cNvPr>
          <p:cNvSpPr/>
          <p:nvPr/>
        </p:nvSpPr>
        <p:spPr>
          <a:xfrm>
            <a:off x="15979425" y="-238125"/>
            <a:ext cx="1087612" cy="1028700"/>
          </a:xfrm>
          <a:custGeom>
            <a:avLst/>
            <a:gdLst/>
            <a:ahLst/>
            <a:cxnLst/>
            <a:rect l="l" t="t" r="r" b="b"/>
            <a:pathLst>
              <a:path w="1087612" h="1028700">
                <a:moveTo>
                  <a:pt x="0" y="0"/>
                </a:moveTo>
                <a:lnTo>
                  <a:pt x="1087613" y="0"/>
                </a:lnTo>
                <a:lnTo>
                  <a:pt x="1087613"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7" name="Freeform 7">
            <a:extLst>
              <a:ext uri="{FF2B5EF4-FFF2-40B4-BE49-F238E27FC236}">
                <a16:creationId xmlns:a16="http://schemas.microsoft.com/office/drawing/2014/main" id="{5D91CE6E-36C1-B7BD-8E93-0C4B788137E3}"/>
              </a:ext>
            </a:extLst>
          </p:cNvPr>
          <p:cNvSpPr/>
          <p:nvPr/>
        </p:nvSpPr>
        <p:spPr>
          <a:xfrm>
            <a:off x="17200388" y="-238125"/>
            <a:ext cx="1087612" cy="1028700"/>
          </a:xfrm>
          <a:custGeom>
            <a:avLst/>
            <a:gdLst/>
            <a:ahLst/>
            <a:cxnLst/>
            <a:rect l="l" t="t" r="r" b="b"/>
            <a:pathLst>
              <a:path w="1087612" h="1028700">
                <a:moveTo>
                  <a:pt x="0" y="0"/>
                </a:moveTo>
                <a:lnTo>
                  <a:pt x="1087612" y="0"/>
                </a:lnTo>
                <a:lnTo>
                  <a:pt x="108761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D1A91188-20A0-EBCF-C014-C7C0D6A4F98F}"/>
              </a:ext>
            </a:extLst>
          </p:cNvPr>
          <p:cNvSpPr txBox="1"/>
          <p:nvPr/>
        </p:nvSpPr>
        <p:spPr>
          <a:xfrm>
            <a:off x="2644344" y="41099"/>
            <a:ext cx="11974171" cy="988284"/>
          </a:xfrm>
          <a:prstGeom prst="rect">
            <a:avLst/>
          </a:prstGeom>
        </p:spPr>
        <p:txBody>
          <a:bodyPr lIns="0" tIns="0" rIns="0" bIns="0" rtlCol="0" anchor="t">
            <a:spAutoFit/>
          </a:bodyPr>
          <a:lstStyle/>
          <a:p>
            <a:pPr algn="ctr">
              <a:lnSpc>
                <a:spcPts val="8400"/>
              </a:lnSpc>
            </a:pPr>
            <a:r>
              <a:rPr lang="en-US" sz="5000" b="1" dirty="0">
                <a:latin typeface="Times New Roman" panose="02020603050405020304" pitchFamily="18" charset="0"/>
                <a:ea typeface="Canva Sans Bold"/>
                <a:cs typeface="Times New Roman" panose="02020603050405020304" pitchFamily="18" charset="0"/>
                <a:sym typeface="Canva Sans Bold"/>
              </a:rPr>
              <a:t>Giao </a:t>
            </a:r>
            <a:r>
              <a:rPr lang="en-US" sz="5000" b="1" dirty="0" err="1">
                <a:latin typeface="Times New Roman" panose="02020603050405020304" pitchFamily="18" charset="0"/>
                <a:ea typeface="Canva Sans Bold"/>
                <a:cs typeface="Times New Roman" panose="02020603050405020304" pitchFamily="18" charset="0"/>
                <a:sym typeface="Canva Sans Bold"/>
              </a:rPr>
              <a:t>diện</a:t>
            </a:r>
            <a:r>
              <a:rPr lang="en-US" sz="5000" b="1" dirty="0">
                <a:latin typeface="Times New Roman" panose="02020603050405020304" pitchFamily="18" charset="0"/>
                <a:ea typeface="Canva Sans Bold"/>
                <a:cs typeface="Times New Roman" panose="02020603050405020304" pitchFamily="18" charset="0"/>
                <a:sym typeface="Canva Sans Bold"/>
              </a:rPr>
              <a:t> Chatbot</a:t>
            </a:r>
          </a:p>
        </p:txBody>
      </p:sp>
      <p:pic>
        <p:nvPicPr>
          <p:cNvPr id="12" name="Picture 11">
            <a:extLst>
              <a:ext uri="{FF2B5EF4-FFF2-40B4-BE49-F238E27FC236}">
                <a16:creationId xmlns:a16="http://schemas.microsoft.com/office/drawing/2014/main" id="{91698488-9813-840E-2A34-E8B6034D9B49}"/>
              </a:ext>
            </a:extLst>
          </p:cNvPr>
          <p:cNvPicPr>
            <a:picLocks noChangeAspect="1"/>
          </p:cNvPicPr>
          <p:nvPr/>
        </p:nvPicPr>
        <p:blipFill>
          <a:blip r:embed="rId4"/>
          <a:stretch>
            <a:fillRect/>
          </a:stretch>
        </p:blipFill>
        <p:spPr>
          <a:xfrm>
            <a:off x="-30480" y="1268191"/>
            <a:ext cx="18288000" cy="8371109"/>
          </a:xfrm>
          <a:prstGeom prst="rect">
            <a:avLst/>
          </a:prstGeom>
        </p:spPr>
      </p:pic>
      <p:sp>
        <p:nvSpPr>
          <p:cNvPr id="17" name="TextBox 16">
            <a:extLst>
              <a:ext uri="{FF2B5EF4-FFF2-40B4-BE49-F238E27FC236}">
                <a16:creationId xmlns:a16="http://schemas.microsoft.com/office/drawing/2014/main" id="{A6BFF1E5-A94A-EF30-F176-1B02B739E05D}"/>
              </a:ext>
            </a:extLst>
          </p:cNvPr>
          <p:cNvSpPr txBox="1"/>
          <p:nvPr/>
        </p:nvSpPr>
        <p:spPr>
          <a:xfrm>
            <a:off x="4296747" y="9657184"/>
            <a:ext cx="9694506" cy="477054"/>
          </a:xfrm>
          <a:prstGeom prst="rect">
            <a:avLst/>
          </a:prstGeom>
          <a:noFill/>
        </p:spPr>
        <p:txBody>
          <a:bodyPr wrap="square">
            <a:spAutoFit/>
          </a:bodyPr>
          <a:lstStyle/>
          <a:p>
            <a:pPr algn="ctr"/>
            <a:r>
              <a:rPr lang="en-US" sz="25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561105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445</TotalTime>
  <Words>1438</Words>
  <Application>Microsoft Office PowerPoint</Application>
  <PresentationFormat>Custom</PresentationFormat>
  <Paragraphs>171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Phương pháp nghiên cứu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ĐTSV 73</dc:title>
  <dc:creator>SONHH</dc:creator>
  <cp:lastModifiedBy>Dimacat Invisible</cp:lastModifiedBy>
  <cp:revision>27</cp:revision>
  <dcterms:created xsi:type="dcterms:W3CDTF">2006-08-16T00:00:00Z</dcterms:created>
  <dcterms:modified xsi:type="dcterms:W3CDTF">2025-10-15T16:44:56Z</dcterms:modified>
  <dc:identifier>DAGpF9lw4js</dc:identifier>
</cp:coreProperties>
</file>