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Báo Cáo Tài Chính và Hoạt Động Doanh Nghiệp Q2/2024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Phân Tích Hiệu Suất và Chiến Lược Phát Triển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/>
            </a:pPr>
            <a:r>
              <a:t>Trình bày bởi [Tên Người Trình Bày] vào ngày [Ngày]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I. Tổng Quan Hiệu Suất Tài Chính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Phân tích các chỉ số tài chính cốt lõi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Tóm Tắt Kết Quả Kinh Doanh Q2/2024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1800"/>
            </a:pPr>
            <a:r>
              <a:t>Doanh thu tăng trưởng 15% so với cùng kỳ năm trước, đạt 5.2 triệu USD.</a:t>
            </a:r>
          </a:p>
          <a:p>
            <a:pPr lvl="1">
              <a:defRPr sz="1800"/>
            </a:pPr>
            <a:r>
              <a:t>Lợi nhuận ròng đạt 1.8 triệu USD, biên lợi nhuận 34.6%.</a:t>
            </a:r>
          </a:p>
          <a:p>
            <a:pPr lvl="1">
              <a:defRPr sz="1800"/>
            </a:pPr>
            <a:r>
              <a:t>Đầu tư vào R&amp;D tăng 20% nhằm thúc đẩy đổi mới sản phẩm.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Biểu Đồ Doanh Thu Theo Sản Phẩm Q2/2024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art_Total_operating_income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5486400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/>
            </a:pPr>
            <a:r>
              <a:t>Tổng thu nhập hoạt động cho thấy sự biến động qua các quý.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Xu Hướng Lợi Nhuận Trước Thuế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art_Profit_before_tax_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5486400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920" y="1828800"/>
            <a:ext cx="3200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lvl="1">
              <a:spcAft>
                <a:spcPts val="1000"/>
              </a:spcAft>
              <a:defRPr sz="1600"/>
            </a:pPr>
            <a:r>
              <a:t>Lợi nhuận có sự tăng trưởng trở lại trong Q2/2025.</a:t>
            </a:r>
          </a:p>
          <a:p>
            <a:pPr lvl="1">
              <a:spcAft>
                <a:spcPts val="1000"/>
              </a:spcAft>
              <a:defRPr sz="1600"/>
            </a:pPr>
            <a:r>
              <a:t>Chi phí hoạt động được kiểm soát hiệu quả.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