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4" orient="horz" pos="2659" userDrawn="1">
          <p15:clr>
            <a:srgbClr val="A4A3A4"/>
          </p15:clr>
        </p15:guide>
        <p15:guide id="5" pos="1549" userDrawn="1">
          <p15:clr>
            <a:srgbClr val="A4A3A4"/>
          </p15:clr>
        </p15:guide>
        <p15:guide id="6" pos="4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8"/>
    <a:srgbClr val="C5E1B4"/>
    <a:srgbClr val="F6C9AC"/>
    <a:srgbClr val="FFE79A"/>
    <a:srgbClr val="D9D9D9"/>
    <a:srgbClr val="EEC3E8"/>
    <a:srgbClr val="EFC3E7"/>
    <a:srgbClr val="FFC7FE"/>
    <a:srgbClr val="FE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9EB51-4386-0946-A393-3C695471B062}" v="21" dt="2022-12-29T22:47:3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18"/>
  </p:normalViewPr>
  <p:slideViewPr>
    <p:cSldViewPr snapToGrid="0" snapToObjects="1">
      <p:cViewPr>
        <p:scale>
          <a:sx n="209" d="100"/>
          <a:sy n="209" d="100"/>
        </p:scale>
        <p:origin x="-1072" y="-1656"/>
      </p:cViewPr>
      <p:guideLst>
        <p:guide orient="horz" pos="1344"/>
        <p:guide orient="horz" pos="2659"/>
        <p:guide pos="1549"/>
        <p:guide pos="4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Filippone" userId="53a619d7-a657-4f15-925e-b37cbf41b0e2" providerId="ADAL" clId="{8589EB51-4386-0946-A393-3C695471B062}"/>
    <pc:docChg chg="undo custSel addSld delSld modSld">
      <pc:chgData name="Gianluca Filippone" userId="53a619d7-a657-4f15-925e-b37cbf41b0e2" providerId="ADAL" clId="{8589EB51-4386-0946-A393-3C695471B062}" dt="2022-12-29T23:41:53.166" v="477" actId="729"/>
      <pc:docMkLst>
        <pc:docMk/>
      </pc:docMkLst>
      <pc:sldChg chg="mod modShow">
        <pc:chgData name="Gianluca Filippone" userId="53a619d7-a657-4f15-925e-b37cbf41b0e2" providerId="ADAL" clId="{8589EB51-4386-0946-A393-3C695471B062}" dt="2022-12-29T19:18:55.244" v="359" actId="729"/>
        <pc:sldMkLst>
          <pc:docMk/>
          <pc:sldMk cId="3173670798" sldId="263"/>
        </pc:sldMkLst>
      </pc:sldChg>
      <pc:sldChg chg="mod modShow">
        <pc:chgData name="Gianluca Filippone" userId="53a619d7-a657-4f15-925e-b37cbf41b0e2" providerId="ADAL" clId="{8589EB51-4386-0946-A393-3C695471B062}" dt="2022-12-29T19:18:55.244" v="359" actId="729"/>
        <pc:sldMkLst>
          <pc:docMk/>
          <pc:sldMk cId="2514061859" sldId="267"/>
        </pc:sldMkLst>
      </pc:sldChg>
      <pc:sldChg chg="mod modShow">
        <pc:chgData name="Gianluca Filippone" userId="53a619d7-a657-4f15-925e-b37cbf41b0e2" providerId="ADAL" clId="{8589EB51-4386-0946-A393-3C695471B062}" dt="2022-12-29T19:18:55.244" v="359" actId="729"/>
        <pc:sldMkLst>
          <pc:docMk/>
          <pc:sldMk cId="2330082134" sldId="268"/>
        </pc:sldMkLst>
      </pc:sldChg>
      <pc:sldChg chg="mod modShow">
        <pc:chgData name="Gianluca Filippone" userId="53a619d7-a657-4f15-925e-b37cbf41b0e2" providerId="ADAL" clId="{8589EB51-4386-0946-A393-3C695471B062}" dt="2022-12-29T19:18:55.244" v="359" actId="729"/>
        <pc:sldMkLst>
          <pc:docMk/>
          <pc:sldMk cId="2931653114" sldId="269"/>
        </pc:sldMkLst>
      </pc:sldChg>
      <pc:sldChg chg="mod modShow">
        <pc:chgData name="Gianluca Filippone" userId="53a619d7-a657-4f15-925e-b37cbf41b0e2" providerId="ADAL" clId="{8589EB51-4386-0946-A393-3C695471B062}" dt="2022-12-29T23:41:53.166" v="477" actId="729"/>
        <pc:sldMkLst>
          <pc:docMk/>
          <pc:sldMk cId="4113811518" sldId="270"/>
        </pc:sldMkLst>
      </pc:sldChg>
      <pc:sldChg chg="mod modShow">
        <pc:chgData name="Gianluca Filippone" userId="53a619d7-a657-4f15-925e-b37cbf41b0e2" providerId="ADAL" clId="{8589EB51-4386-0946-A393-3C695471B062}" dt="2022-12-29T23:41:53.166" v="477" actId="729"/>
        <pc:sldMkLst>
          <pc:docMk/>
          <pc:sldMk cId="2267044237" sldId="271"/>
        </pc:sldMkLst>
      </pc:sldChg>
      <pc:sldChg chg="mod modShow">
        <pc:chgData name="Gianluca Filippone" userId="53a619d7-a657-4f15-925e-b37cbf41b0e2" providerId="ADAL" clId="{8589EB51-4386-0946-A393-3C695471B062}" dt="2022-12-29T23:41:53.166" v="477" actId="729"/>
        <pc:sldMkLst>
          <pc:docMk/>
          <pc:sldMk cId="119940534" sldId="272"/>
        </pc:sldMkLst>
      </pc:sldChg>
      <pc:sldChg chg="modSp mod modShow">
        <pc:chgData name="Gianluca Filippone" userId="53a619d7-a657-4f15-925e-b37cbf41b0e2" providerId="ADAL" clId="{8589EB51-4386-0946-A393-3C695471B062}" dt="2022-12-29T23:41:53.166" v="477" actId="729"/>
        <pc:sldMkLst>
          <pc:docMk/>
          <pc:sldMk cId="3122151808" sldId="273"/>
        </pc:sldMkLst>
        <pc:cxnChg chg="mod">
          <ac:chgData name="Gianluca Filippone" userId="53a619d7-a657-4f15-925e-b37cbf41b0e2" providerId="ADAL" clId="{8589EB51-4386-0946-A393-3C695471B062}" dt="2022-12-29T19:28:13.799" v="437" actId="14100"/>
          <ac:cxnSpMkLst>
            <pc:docMk/>
            <pc:sldMk cId="3122151808" sldId="273"/>
            <ac:cxnSpMk id="218" creationId="{87527BA4-783F-1944-9364-CEC4B1DBC715}"/>
          </ac:cxnSpMkLst>
        </pc:cxnChg>
      </pc:sldChg>
      <pc:sldChg chg="addSp delSp modSp del mod">
        <pc:chgData name="Gianluca Filippone" userId="53a619d7-a657-4f15-925e-b37cbf41b0e2" providerId="ADAL" clId="{8589EB51-4386-0946-A393-3C695471B062}" dt="2022-12-29T19:16:55.728" v="350" actId="2696"/>
        <pc:sldMkLst>
          <pc:docMk/>
          <pc:sldMk cId="2243836373" sldId="275"/>
        </pc:sldMkLst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2" creationId="{82B4F70E-BB4F-EA45-A4FA-8F68D878F530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3" creationId="{779A4440-5C1D-1145-9FB7-5A5877F6AFF2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4" creationId="{494092C9-C2CA-AC49-9D5D-B2CD98512B0D}"/>
          </ac:spMkLst>
        </pc:spChg>
        <pc:spChg chg="add del mod">
          <ac:chgData name="Gianluca Filippone" userId="53a619d7-a657-4f15-925e-b37cbf41b0e2" providerId="ADAL" clId="{8589EB51-4386-0946-A393-3C695471B062}" dt="2022-12-22T16:56:14.352" v="4"/>
          <ac:spMkLst>
            <pc:docMk/>
            <pc:sldMk cId="2243836373" sldId="275"/>
            <ac:spMk id="5" creationId="{95B76919-CCB5-5642-AB3C-80E31686934F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6" creationId="{34F5A849-8CE9-BD46-A3BA-7B2790F4D618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7" creationId="{3B230991-31A3-E448-9E78-46FC271E36E0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8" creationId="{0B5BC44E-3D99-584E-870D-06675B50E3E5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9" creationId="{17E97E2F-5306-4448-8BBF-3C2016BFE454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10" creationId="{511E353B-B883-6E4F-ADF2-138D30ED9051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11" creationId="{90343FBE-787E-BA46-8E2E-5316C67AB38A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12" creationId="{14AC7386-445B-6549-8E2E-BE84EE40F413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13" creationId="{912060CB-7359-EA4E-882C-42548F54CA96}"/>
          </ac:spMkLst>
        </pc:spChg>
        <pc:spChg chg="add del">
          <ac:chgData name="Gianluca Filippone" userId="53a619d7-a657-4f15-925e-b37cbf41b0e2" providerId="ADAL" clId="{8589EB51-4386-0946-A393-3C695471B062}" dt="2022-12-22T16:56:16.868" v="6" actId="478"/>
          <ac:spMkLst>
            <pc:docMk/>
            <pc:sldMk cId="2243836373" sldId="275"/>
            <ac:spMk id="14" creationId="{E5A0C313-92E4-3B43-9AD6-E502D68D40C1}"/>
          </ac:spMkLst>
        </pc:spChg>
        <pc:spChg chg="add del mod">
          <ac:chgData name="Gianluca Filippone" userId="53a619d7-a657-4f15-925e-b37cbf41b0e2" providerId="ADAL" clId="{8589EB51-4386-0946-A393-3C695471B062}" dt="2022-12-22T16:55:18.635" v="3"/>
          <ac:spMkLst>
            <pc:docMk/>
            <pc:sldMk cId="2243836373" sldId="275"/>
            <ac:spMk id="15" creationId="{9B796570-3712-CB41-8274-0DD404BDB8E6}"/>
          </ac:spMkLst>
        </pc:spChg>
      </pc:sldChg>
      <pc:sldChg chg="addSp delSp modSp add mod">
        <pc:chgData name="Gianluca Filippone" userId="53a619d7-a657-4f15-925e-b37cbf41b0e2" providerId="ADAL" clId="{8589EB51-4386-0946-A393-3C695471B062}" dt="2022-12-29T22:47:22.442" v="460" actId="166"/>
        <pc:sldMkLst>
          <pc:docMk/>
          <pc:sldMk cId="1310499656" sldId="276"/>
        </pc:sldMkLst>
        <pc:spChg chg="mod">
          <ac:chgData name="Gianluca Filippone" userId="53a619d7-a657-4f15-925e-b37cbf41b0e2" providerId="ADAL" clId="{8589EB51-4386-0946-A393-3C695471B062}" dt="2022-12-29T18:50:44.632" v="123" actId="14100"/>
          <ac:spMkLst>
            <pc:docMk/>
            <pc:sldMk cId="1310499656" sldId="276"/>
            <ac:spMk id="27" creationId="{7DBA9B58-7B2C-C64F-AD1F-B733C78E1B50}"/>
          </ac:spMkLst>
        </pc:spChg>
        <pc:spChg chg="mod">
          <ac:chgData name="Gianluca Filippone" userId="53a619d7-a657-4f15-925e-b37cbf41b0e2" providerId="ADAL" clId="{8589EB51-4386-0946-A393-3C695471B062}" dt="2022-12-29T18:50:54.647" v="125" actId="14100"/>
          <ac:spMkLst>
            <pc:docMk/>
            <pc:sldMk cId="1310499656" sldId="276"/>
            <ac:spMk id="29" creationId="{E06A40E6-75A2-C841-A2A4-9F7163C3A5D3}"/>
          </ac:spMkLst>
        </pc:spChg>
        <pc:spChg chg="del mod">
          <ac:chgData name="Gianluca Filippone" userId="53a619d7-a657-4f15-925e-b37cbf41b0e2" providerId="ADAL" clId="{8589EB51-4386-0946-A393-3C695471B062}" dt="2022-12-29T19:00:18.394" v="205" actId="478"/>
          <ac:spMkLst>
            <pc:docMk/>
            <pc:sldMk cId="1310499656" sldId="276"/>
            <ac:spMk id="40" creationId="{E26027BC-1D08-B347-92E5-26333695363C}"/>
          </ac:spMkLst>
        </pc:spChg>
        <pc:spChg chg="mod">
          <ac:chgData name="Gianluca Filippone" userId="53a619d7-a657-4f15-925e-b37cbf41b0e2" providerId="ADAL" clId="{8589EB51-4386-0946-A393-3C695471B062}" dt="2022-12-29T18:45:47.129" v="21" actId="1076"/>
          <ac:spMkLst>
            <pc:docMk/>
            <pc:sldMk cId="1310499656" sldId="276"/>
            <ac:spMk id="45" creationId="{056C07AB-5AF7-C14B-8FE6-6BD3C0FA7ECC}"/>
          </ac:spMkLst>
        </pc:spChg>
        <pc:spChg chg="add mod">
          <ac:chgData name="Gianluca Filippone" userId="53a619d7-a657-4f15-925e-b37cbf41b0e2" providerId="ADAL" clId="{8589EB51-4386-0946-A393-3C695471B062}" dt="2022-12-29T19:00:51.636" v="210" actId="1035"/>
          <ac:spMkLst>
            <pc:docMk/>
            <pc:sldMk cId="1310499656" sldId="276"/>
            <ac:spMk id="64" creationId="{C7F85593-9EDA-9C4E-AF78-27596A6A60A6}"/>
          </ac:spMkLst>
        </pc:spChg>
        <pc:spChg chg="add del">
          <ac:chgData name="Gianluca Filippone" userId="53a619d7-a657-4f15-925e-b37cbf41b0e2" providerId="ADAL" clId="{8589EB51-4386-0946-A393-3C695471B062}" dt="2022-12-29T19:02:07.921" v="215" actId="478"/>
          <ac:spMkLst>
            <pc:docMk/>
            <pc:sldMk cId="1310499656" sldId="276"/>
            <ac:spMk id="65" creationId="{77989942-914C-0E4D-AB79-19197400AF3E}"/>
          </ac:spMkLst>
        </pc:spChg>
        <pc:spChg chg="add del">
          <ac:chgData name="Gianluca Filippone" userId="53a619d7-a657-4f15-925e-b37cbf41b0e2" providerId="ADAL" clId="{8589EB51-4386-0946-A393-3C695471B062}" dt="2022-12-29T19:02:28.088" v="217" actId="478"/>
          <ac:spMkLst>
            <pc:docMk/>
            <pc:sldMk cId="1310499656" sldId="276"/>
            <ac:spMk id="66" creationId="{92839BB7-928D-6945-B30F-8A34FFB7B273}"/>
          </ac:spMkLst>
        </pc:spChg>
        <pc:spChg chg="add mod">
          <ac:chgData name="Gianluca Filippone" userId="53a619d7-a657-4f15-925e-b37cbf41b0e2" providerId="ADAL" clId="{8589EB51-4386-0946-A393-3C695471B062}" dt="2022-12-29T19:07:34.298" v="232" actId="1037"/>
          <ac:spMkLst>
            <pc:docMk/>
            <pc:sldMk cId="1310499656" sldId="276"/>
            <ac:spMk id="67" creationId="{7B0ACAE4-9F75-E848-B9F8-4E22CACC69CD}"/>
          </ac:spMkLst>
        </pc:spChg>
        <pc:spChg chg="mod">
          <ac:chgData name="Gianluca Filippone" userId="53a619d7-a657-4f15-925e-b37cbf41b0e2" providerId="ADAL" clId="{8589EB51-4386-0946-A393-3C695471B062}" dt="2022-12-29T18:57:14.581" v="186" actId="1076"/>
          <ac:spMkLst>
            <pc:docMk/>
            <pc:sldMk cId="1310499656" sldId="276"/>
            <ac:spMk id="68" creationId="{36C48043-B2D0-924C-A3E9-0F91D6EE3B23}"/>
          </ac:spMkLst>
        </pc:spChg>
        <pc:spChg chg="mod">
          <ac:chgData name="Gianluca Filippone" userId="53a619d7-a657-4f15-925e-b37cbf41b0e2" providerId="ADAL" clId="{8589EB51-4386-0946-A393-3C695471B062}" dt="2022-12-29T18:50:04.129" v="115" actId="1076"/>
          <ac:spMkLst>
            <pc:docMk/>
            <pc:sldMk cId="1310499656" sldId="276"/>
            <ac:spMk id="69" creationId="{A900899C-576E-024C-A142-A08D913C504C}"/>
          </ac:spMkLst>
        </pc:spChg>
        <pc:spChg chg="add del">
          <ac:chgData name="Gianluca Filippone" userId="53a619d7-a657-4f15-925e-b37cbf41b0e2" providerId="ADAL" clId="{8589EB51-4386-0946-A393-3C695471B062}" dt="2022-12-29T19:08:15.580" v="234" actId="478"/>
          <ac:spMkLst>
            <pc:docMk/>
            <pc:sldMk cId="1310499656" sldId="276"/>
            <ac:spMk id="70" creationId="{38A2FC6D-D21E-1047-859D-20DD56CA72A3}"/>
          </ac:spMkLst>
        </pc:spChg>
        <pc:spChg chg="mod">
          <ac:chgData name="Gianluca Filippone" userId="53a619d7-a657-4f15-925e-b37cbf41b0e2" providerId="ADAL" clId="{8589EB51-4386-0946-A393-3C695471B062}" dt="2022-12-29T18:50:28.502" v="121" actId="1076"/>
          <ac:spMkLst>
            <pc:docMk/>
            <pc:sldMk cId="1310499656" sldId="276"/>
            <ac:spMk id="71" creationId="{8AF8C845-59B1-AE4E-AC70-5952FD2385F6}"/>
          </ac:spMkLst>
        </pc:spChg>
        <pc:spChg chg="add del">
          <ac:chgData name="Gianluca Filippone" userId="53a619d7-a657-4f15-925e-b37cbf41b0e2" providerId="ADAL" clId="{8589EB51-4386-0946-A393-3C695471B062}" dt="2022-12-29T19:08:41.773" v="236" actId="478"/>
          <ac:spMkLst>
            <pc:docMk/>
            <pc:sldMk cId="1310499656" sldId="276"/>
            <ac:spMk id="72" creationId="{2D383F5C-717B-CE48-9574-B97EDBA81B52}"/>
          </ac:spMkLst>
        </pc:spChg>
        <pc:spChg chg="add mod">
          <ac:chgData name="Gianluca Filippone" userId="53a619d7-a657-4f15-925e-b37cbf41b0e2" providerId="ADAL" clId="{8589EB51-4386-0946-A393-3C695471B062}" dt="2022-12-29T19:09:22.806" v="243" actId="14100"/>
          <ac:spMkLst>
            <pc:docMk/>
            <pc:sldMk cId="1310499656" sldId="276"/>
            <ac:spMk id="73" creationId="{3A05D7EB-7853-4B4C-A533-5315D58126FD}"/>
          </ac:spMkLst>
        </pc:spChg>
        <pc:spChg chg="topLvl">
          <ac:chgData name="Gianluca Filippone" userId="53a619d7-a657-4f15-925e-b37cbf41b0e2" providerId="ADAL" clId="{8589EB51-4386-0946-A393-3C695471B062}" dt="2022-12-29T18:55:30.813" v="165" actId="21"/>
          <ac:spMkLst>
            <pc:docMk/>
            <pc:sldMk cId="1310499656" sldId="276"/>
            <ac:spMk id="74" creationId="{607AF6F2-C088-EF4B-9E6F-C9564B150E31}"/>
          </ac:spMkLst>
        </pc:spChg>
        <pc:spChg chg="del topLvl">
          <ac:chgData name="Gianluca Filippone" userId="53a619d7-a657-4f15-925e-b37cbf41b0e2" providerId="ADAL" clId="{8589EB51-4386-0946-A393-3C695471B062}" dt="2022-12-29T18:55:30.813" v="165" actId="21"/>
          <ac:spMkLst>
            <pc:docMk/>
            <pc:sldMk cId="1310499656" sldId="276"/>
            <ac:spMk id="75" creationId="{70ECCC57-04C0-6141-82C6-75BCC8291918}"/>
          </ac:spMkLst>
        </pc:spChg>
        <pc:spChg chg="mod">
          <ac:chgData name="Gianluca Filippone" userId="53a619d7-a657-4f15-925e-b37cbf41b0e2" providerId="ADAL" clId="{8589EB51-4386-0946-A393-3C695471B062}" dt="2022-12-29T18:52:54.975" v="139" actId="1076"/>
          <ac:spMkLst>
            <pc:docMk/>
            <pc:sldMk cId="1310499656" sldId="276"/>
            <ac:spMk id="77" creationId="{F68FAE0B-E893-DA48-8282-952668B0023B}"/>
          </ac:spMkLst>
        </pc:spChg>
        <pc:spChg chg="mod">
          <ac:chgData name="Gianluca Filippone" userId="53a619d7-a657-4f15-925e-b37cbf41b0e2" providerId="ADAL" clId="{8589EB51-4386-0946-A393-3C695471B062}" dt="2022-12-29T22:47:22.442" v="460" actId="166"/>
          <ac:spMkLst>
            <pc:docMk/>
            <pc:sldMk cId="1310499656" sldId="276"/>
            <ac:spMk id="81" creationId="{67165047-E3D3-CB43-95E6-B8C915A74278}"/>
          </ac:spMkLst>
        </pc:spChg>
        <pc:spChg chg="mod">
          <ac:chgData name="Gianluca Filippone" userId="53a619d7-a657-4f15-925e-b37cbf41b0e2" providerId="ADAL" clId="{8589EB51-4386-0946-A393-3C695471B062}" dt="2022-12-29T22:47:22.442" v="460" actId="166"/>
          <ac:spMkLst>
            <pc:docMk/>
            <pc:sldMk cId="1310499656" sldId="276"/>
            <ac:spMk id="82" creationId="{B145C671-2124-D347-B82F-7D356489D8E2}"/>
          </ac:spMkLst>
        </pc:spChg>
        <pc:spChg chg="mod">
          <ac:chgData name="Gianluca Filippone" userId="53a619d7-a657-4f15-925e-b37cbf41b0e2" providerId="ADAL" clId="{8589EB51-4386-0946-A393-3C695471B062}" dt="2022-12-29T18:48:30.319" v="53" actId="1035"/>
          <ac:spMkLst>
            <pc:docMk/>
            <pc:sldMk cId="1310499656" sldId="276"/>
            <ac:spMk id="84" creationId="{DC76969B-E3BA-C941-BA29-6E4DE5CEF663}"/>
          </ac:spMkLst>
        </pc:spChg>
        <pc:spChg chg="mod">
          <ac:chgData name="Gianluca Filippone" userId="53a619d7-a657-4f15-925e-b37cbf41b0e2" providerId="ADAL" clId="{8589EB51-4386-0946-A393-3C695471B062}" dt="2022-12-29T19:16:19.016" v="340" actId="1076"/>
          <ac:spMkLst>
            <pc:docMk/>
            <pc:sldMk cId="1310499656" sldId="276"/>
            <ac:spMk id="86" creationId="{E5D4C1B8-2678-9347-BD28-4D196CCEAE0D}"/>
          </ac:spMkLst>
        </pc:spChg>
        <pc:spChg chg="add mod">
          <ac:chgData name="Gianluca Filippone" userId="53a619d7-a657-4f15-925e-b37cbf41b0e2" providerId="ADAL" clId="{8589EB51-4386-0946-A393-3C695471B062}" dt="2022-12-29T19:12:10.714" v="314" actId="14100"/>
          <ac:spMkLst>
            <pc:docMk/>
            <pc:sldMk cId="1310499656" sldId="276"/>
            <ac:spMk id="88" creationId="{D1B88D6B-B592-CE4E-B0A8-72AF39E0D396}"/>
          </ac:spMkLst>
        </pc:spChg>
        <pc:spChg chg="add mod">
          <ac:chgData name="Gianluca Filippone" userId="53a619d7-a657-4f15-925e-b37cbf41b0e2" providerId="ADAL" clId="{8589EB51-4386-0946-A393-3C695471B062}" dt="2022-12-29T19:15:49.909" v="336" actId="14100"/>
          <ac:spMkLst>
            <pc:docMk/>
            <pc:sldMk cId="1310499656" sldId="276"/>
            <ac:spMk id="90" creationId="{962AC43A-A7E4-5544-836F-CD3E89C1B4B9}"/>
          </ac:spMkLst>
        </pc:spChg>
        <pc:spChg chg="mod">
          <ac:chgData name="Gianluca Filippone" userId="53a619d7-a657-4f15-925e-b37cbf41b0e2" providerId="ADAL" clId="{8589EB51-4386-0946-A393-3C695471B062}" dt="2022-12-29T18:50:25.367" v="120" actId="1076"/>
          <ac:spMkLst>
            <pc:docMk/>
            <pc:sldMk cId="1310499656" sldId="276"/>
            <ac:spMk id="93" creationId="{5945970F-D406-AE47-805C-5A714C5916EB}"/>
          </ac:spMkLst>
        </pc:spChg>
        <pc:spChg chg="mod">
          <ac:chgData name="Gianluca Filippone" userId="53a619d7-a657-4f15-925e-b37cbf41b0e2" providerId="ADAL" clId="{8589EB51-4386-0946-A393-3C695471B062}" dt="2022-12-29T18:50:20.319" v="119" actId="1076"/>
          <ac:spMkLst>
            <pc:docMk/>
            <pc:sldMk cId="1310499656" sldId="276"/>
            <ac:spMk id="97" creationId="{BF3054DC-05E2-3F4C-ADFC-FCE09D7A4BAA}"/>
          </ac:spMkLst>
        </pc:spChg>
        <pc:spChg chg="mod">
          <ac:chgData name="Gianluca Filippone" userId="53a619d7-a657-4f15-925e-b37cbf41b0e2" providerId="ADAL" clId="{8589EB51-4386-0946-A393-3C695471B062}" dt="2022-12-29T18:50:25.367" v="120" actId="1076"/>
          <ac:spMkLst>
            <pc:docMk/>
            <pc:sldMk cId="1310499656" sldId="276"/>
            <ac:spMk id="106" creationId="{3F1B040E-2D24-C248-95DD-8172C6DF09A2}"/>
          </ac:spMkLst>
        </pc:spChg>
        <pc:spChg chg="add mod">
          <ac:chgData name="Gianluca Filippone" userId="53a619d7-a657-4f15-925e-b37cbf41b0e2" providerId="ADAL" clId="{8589EB51-4386-0946-A393-3C695471B062}" dt="2022-12-29T18:55:35.483" v="167"/>
          <ac:spMkLst>
            <pc:docMk/>
            <pc:sldMk cId="1310499656" sldId="276"/>
            <ac:spMk id="114" creationId="{9EB2C3E1-EE9D-E84E-946E-E5130D196EC5}"/>
          </ac:spMkLst>
        </pc:spChg>
        <pc:spChg chg="add del mod">
          <ac:chgData name="Gianluca Filippone" userId="53a619d7-a657-4f15-925e-b37cbf41b0e2" providerId="ADAL" clId="{8589EB51-4386-0946-A393-3C695471B062}" dt="2022-12-29T18:57:00.519" v="183"/>
          <ac:spMkLst>
            <pc:docMk/>
            <pc:sldMk cId="1310499656" sldId="276"/>
            <ac:spMk id="117" creationId="{9FA99C63-1A5E-644E-880D-366FD5BBB121}"/>
          </ac:spMkLst>
        </pc:spChg>
        <pc:spChg chg="mod">
          <ac:chgData name="Gianluca Filippone" userId="53a619d7-a657-4f15-925e-b37cbf41b0e2" providerId="ADAL" clId="{8589EB51-4386-0946-A393-3C695471B062}" dt="2022-12-29T19:12:42.867" v="319" actId="1035"/>
          <ac:spMkLst>
            <pc:docMk/>
            <pc:sldMk cId="1310499656" sldId="276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8589EB51-4386-0946-A393-3C695471B062}" dt="2022-12-29T18:52:38.379" v="137" actId="1076"/>
          <ac:spMkLst>
            <pc:docMk/>
            <pc:sldMk cId="1310499656" sldId="276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8589EB51-4386-0946-A393-3C695471B062}" dt="2022-12-29T18:55:52.935" v="168" actId="1035"/>
          <ac:spMkLst>
            <pc:docMk/>
            <pc:sldMk cId="1310499656" sldId="276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8589EB51-4386-0946-A393-3C695471B062}" dt="2022-12-29T18:53:11.260" v="146" actId="1076"/>
          <ac:spMkLst>
            <pc:docMk/>
            <pc:sldMk cId="1310499656" sldId="276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8589EB51-4386-0946-A393-3C695471B062}" dt="2022-12-29T18:52:17.451" v="134" actId="1076"/>
          <ac:spMkLst>
            <pc:docMk/>
            <pc:sldMk cId="1310499656" sldId="276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8589EB51-4386-0946-A393-3C695471B062}" dt="2022-12-29T18:53:00.683" v="145" actId="1036"/>
          <ac:spMkLst>
            <pc:docMk/>
            <pc:sldMk cId="1310499656" sldId="276"/>
            <ac:spMk id="150" creationId="{6451CA36-19C5-7640-9A45-79A4D941D8DD}"/>
          </ac:spMkLst>
        </pc:spChg>
        <pc:spChg chg="del mod">
          <ac:chgData name="Gianluca Filippone" userId="53a619d7-a657-4f15-925e-b37cbf41b0e2" providerId="ADAL" clId="{8589EB51-4386-0946-A393-3C695471B062}" dt="2022-12-29T19:03:03.895" v="223" actId="478"/>
          <ac:spMkLst>
            <pc:docMk/>
            <pc:sldMk cId="1310499656" sldId="276"/>
            <ac:spMk id="225" creationId="{8DC622FC-3240-1744-9A0A-01CFD9FB0BC0}"/>
          </ac:spMkLst>
        </pc:spChg>
        <pc:spChg chg="del mod">
          <ac:chgData name="Gianluca Filippone" userId="53a619d7-a657-4f15-925e-b37cbf41b0e2" providerId="ADAL" clId="{8589EB51-4386-0946-A393-3C695471B062}" dt="2022-12-29T19:09:14.368" v="242" actId="478"/>
          <ac:spMkLst>
            <pc:docMk/>
            <pc:sldMk cId="1310499656" sldId="276"/>
            <ac:spMk id="234" creationId="{2DDF2DC7-F782-834D-8730-70D7F61BD7D7}"/>
          </ac:spMkLst>
        </pc:spChg>
        <pc:spChg chg="mod">
          <ac:chgData name="Gianluca Filippone" userId="53a619d7-a657-4f15-925e-b37cbf41b0e2" providerId="ADAL" clId="{8589EB51-4386-0946-A393-3C695471B062}" dt="2022-12-29T19:13:10.302" v="323" actId="1036"/>
          <ac:spMkLst>
            <pc:docMk/>
            <pc:sldMk cId="1310499656" sldId="276"/>
            <ac:spMk id="235" creationId="{8686F850-F38A-9448-B056-E598EA2132A2}"/>
          </ac:spMkLst>
        </pc:spChg>
        <pc:spChg chg="mod">
          <ac:chgData name="Gianluca Filippone" userId="53a619d7-a657-4f15-925e-b37cbf41b0e2" providerId="ADAL" clId="{8589EB51-4386-0946-A393-3C695471B062}" dt="2022-12-29T18:58:16.196" v="194" actId="14100"/>
          <ac:spMkLst>
            <pc:docMk/>
            <pc:sldMk cId="1310499656" sldId="276"/>
            <ac:spMk id="236" creationId="{2066CC44-78F7-414F-888F-7DE907A6940F}"/>
          </ac:spMkLst>
        </pc:spChg>
        <pc:spChg chg="mod">
          <ac:chgData name="Gianluca Filippone" userId="53a619d7-a657-4f15-925e-b37cbf41b0e2" providerId="ADAL" clId="{8589EB51-4386-0946-A393-3C695471B062}" dt="2022-12-29T18:57:52.854" v="191" actId="14100"/>
          <ac:spMkLst>
            <pc:docMk/>
            <pc:sldMk cId="1310499656" sldId="276"/>
            <ac:spMk id="243" creationId="{3805BAFF-1147-1648-8B5A-63DB513FDEB9}"/>
          </ac:spMkLst>
        </pc:spChg>
        <pc:spChg chg="mod">
          <ac:chgData name="Gianluca Filippone" userId="53a619d7-a657-4f15-925e-b37cbf41b0e2" providerId="ADAL" clId="{8589EB51-4386-0946-A393-3C695471B062}" dt="2022-12-29T19:10:10.882" v="260" actId="14100"/>
          <ac:spMkLst>
            <pc:docMk/>
            <pc:sldMk cId="1310499656" sldId="276"/>
            <ac:spMk id="244" creationId="{B18A5D30-C293-4443-8A45-B9D043B6776A}"/>
          </ac:spMkLst>
        </pc:spChg>
        <pc:spChg chg="mod">
          <ac:chgData name="Gianluca Filippone" userId="53a619d7-a657-4f15-925e-b37cbf41b0e2" providerId="ADAL" clId="{8589EB51-4386-0946-A393-3C695471B062}" dt="2022-12-29T18:58:28.365" v="195" actId="14100"/>
          <ac:spMkLst>
            <pc:docMk/>
            <pc:sldMk cId="1310499656" sldId="276"/>
            <ac:spMk id="254" creationId="{40F00735-665A-C847-9419-4D626E4F7ED9}"/>
          </ac:spMkLst>
        </pc:spChg>
        <pc:spChg chg="del mod">
          <ac:chgData name="Gianluca Filippone" userId="53a619d7-a657-4f15-925e-b37cbf41b0e2" providerId="ADAL" clId="{8589EB51-4386-0946-A393-3C695471B062}" dt="2022-12-29T19:15:35.058" v="334" actId="478"/>
          <ac:spMkLst>
            <pc:docMk/>
            <pc:sldMk cId="1310499656" sldId="276"/>
            <ac:spMk id="255" creationId="{F0C3F163-7BDD-E44F-81ED-6C15E28FE52A}"/>
          </ac:spMkLst>
        </pc:spChg>
        <pc:spChg chg="mod">
          <ac:chgData name="Gianluca Filippone" userId="53a619d7-a657-4f15-925e-b37cbf41b0e2" providerId="ADAL" clId="{8589EB51-4386-0946-A393-3C695471B062}" dt="2022-12-29T18:56:24.635" v="172" actId="14100"/>
          <ac:spMkLst>
            <pc:docMk/>
            <pc:sldMk cId="1310499656" sldId="276"/>
            <ac:spMk id="274" creationId="{4F066EC0-C584-DC42-8478-0703C4781331}"/>
          </ac:spMkLst>
        </pc:spChg>
        <pc:spChg chg="add del mod">
          <ac:chgData name="Gianluca Filippone" userId="53a619d7-a657-4f15-925e-b37cbf41b0e2" providerId="ADAL" clId="{8589EB51-4386-0946-A393-3C695471B062}" dt="2022-12-29T19:11:29.169" v="306" actId="478"/>
          <ac:spMkLst>
            <pc:docMk/>
            <pc:sldMk cId="1310499656" sldId="276"/>
            <ac:spMk id="275" creationId="{5FF34DFB-4E14-BB41-A60B-EEE439192E32}"/>
          </ac:spMkLst>
        </pc:spChg>
        <pc:spChg chg="mod">
          <ac:chgData name="Gianluca Filippone" userId="53a619d7-a657-4f15-925e-b37cbf41b0e2" providerId="ADAL" clId="{8589EB51-4386-0946-A393-3C695471B062}" dt="2022-12-29T19:11:25.027" v="305" actId="14100"/>
          <ac:spMkLst>
            <pc:docMk/>
            <pc:sldMk cId="1310499656" sldId="276"/>
            <ac:spMk id="277" creationId="{2E7A24E3-7932-D14C-94D2-2E872DC6EF88}"/>
          </ac:spMkLst>
        </pc:spChg>
        <pc:spChg chg="del mod">
          <ac:chgData name="Gianluca Filippone" userId="53a619d7-a657-4f15-925e-b37cbf41b0e2" providerId="ADAL" clId="{8589EB51-4386-0946-A393-3C695471B062}" dt="2022-12-29T19:11:59.688" v="312" actId="478"/>
          <ac:spMkLst>
            <pc:docMk/>
            <pc:sldMk cId="1310499656" sldId="276"/>
            <ac:spMk id="284" creationId="{5AF0DB2D-467D-B846-879C-4C5956418C1F}"/>
          </ac:spMkLst>
        </pc:spChg>
        <pc:grpChg chg="add">
          <ac:chgData name="Gianluca Filippone" userId="53a619d7-a657-4f15-925e-b37cbf41b0e2" providerId="ADAL" clId="{8589EB51-4386-0946-A393-3C695471B062}" dt="2022-12-29T18:45:57.132" v="22" actId="164"/>
          <ac:grpSpMkLst>
            <pc:docMk/>
            <pc:sldMk cId="1310499656" sldId="276"/>
            <ac:grpSpMk id="2" creationId="{DADDE121-7F89-AA48-80FF-CB4B732E9DE5}"/>
          </ac:grpSpMkLst>
        </pc:grpChg>
        <pc:grpChg chg="add mod">
          <ac:chgData name="Gianluca Filippone" userId="53a619d7-a657-4f15-925e-b37cbf41b0e2" providerId="ADAL" clId="{8589EB51-4386-0946-A393-3C695471B062}" dt="2022-12-29T19:17:37.092" v="353" actId="1035"/>
          <ac:grpSpMkLst>
            <pc:docMk/>
            <pc:sldMk cId="1310499656" sldId="276"/>
            <ac:grpSpMk id="3" creationId="{09B21156-7C02-DD42-A776-AB3E964149F5}"/>
          </ac:grpSpMkLst>
        </pc:grpChg>
        <pc:grpChg chg="add">
          <ac:chgData name="Gianluca Filippone" userId="53a619d7-a657-4f15-925e-b37cbf41b0e2" providerId="ADAL" clId="{8589EB51-4386-0946-A393-3C695471B062}" dt="2022-12-29T18:46:10.774" v="24" actId="164"/>
          <ac:grpSpMkLst>
            <pc:docMk/>
            <pc:sldMk cId="1310499656" sldId="276"/>
            <ac:grpSpMk id="4" creationId="{90A5276E-80D1-B345-B669-0E9B377AFB2A}"/>
          </ac:grpSpMkLst>
        </pc:grpChg>
        <pc:grpChg chg="add mod">
          <ac:chgData name="Gianluca Filippone" userId="53a619d7-a657-4f15-925e-b37cbf41b0e2" providerId="ADAL" clId="{8589EB51-4386-0946-A393-3C695471B062}" dt="2022-12-29T18:46:27.157" v="28" actId="1076"/>
          <ac:grpSpMkLst>
            <pc:docMk/>
            <pc:sldMk cId="1310499656" sldId="276"/>
            <ac:grpSpMk id="5" creationId="{B9F8E960-AC1F-D44F-875E-D012AD22191A}"/>
          </ac:grpSpMkLst>
        </pc:grpChg>
        <pc:grpChg chg="add mod">
          <ac:chgData name="Gianluca Filippone" userId="53a619d7-a657-4f15-925e-b37cbf41b0e2" providerId="ADAL" clId="{8589EB51-4386-0946-A393-3C695471B062}" dt="2022-12-29T19:10:54.103" v="278" actId="1037"/>
          <ac:grpSpMkLst>
            <pc:docMk/>
            <pc:sldMk cId="1310499656" sldId="276"/>
            <ac:grpSpMk id="6" creationId="{F7E17EDC-C8AD-4E41-A13E-1832F14D996B}"/>
          </ac:grpSpMkLst>
        </pc:grpChg>
        <pc:grpChg chg="add del mod">
          <ac:chgData name="Gianluca Filippone" userId="53a619d7-a657-4f15-925e-b37cbf41b0e2" providerId="ADAL" clId="{8589EB51-4386-0946-A393-3C695471B062}" dt="2022-12-29T18:55:30.813" v="165" actId="21"/>
          <ac:grpSpMkLst>
            <pc:docMk/>
            <pc:sldMk cId="1310499656" sldId="276"/>
            <ac:grpSpMk id="8" creationId="{68B49DD0-B012-A54A-9D79-693336FFFD31}"/>
          </ac:grpSpMkLst>
        </pc:grpChg>
        <pc:cxnChg chg="mod">
          <ac:chgData name="Gianluca Filippone" userId="53a619d7-a657-4f15-925e-b37cbf41b0e2" providerId="ADAL" clId="{8589EB51-4386-0946-A393-3C695471B062}" dt="2022-12-29T18:50:25.367" v="120" actId="1076"/>
          <ac:cxnSpMkLst>
            <pc:docMk/>
            <pc:sldMk cId="1310499656" sldId="276"/>
            <ac:cxnSpMk id="101" creationId="{26EA4F92-0CC9-C34E-981E-515A49AE9D2F}"/>
          </ac:cxnSpMkLst>
        </pc:cxnChg>
        <pc:cxnChg chg="mod">
          <ac:chgData name="Gianluca Filippone" userId="53a619d7-a657-4f15-925e-b37cbf41b0e2" providerId="ADAL" clId="{8589EB51-4386-0946-A393-3C695471B062}" dt="2022-12-29T18:50:28.502" v="121" actId="1076"/>
          <ac:cxnSpMkLst>
            <pc:docMk/>
            <pc:sldMk cId="1310499656" sldId="276"/>
            <ac:cxnSpMk id="105" creationId="{25907110-1EF5-C842-A76E-A30ACFD2093E}"/>
          </ac:cxnSpMkLst>
        </pc:cxnChg>
        <pc:cxnChg chg="mod">
          <ac:chgData name="Gianluca Filippone" userId="53a619d7-a657-4f15-925e-b37cbf41b0e2" providerId="ADAL" clId="{8589EB51-4386-0946-A393-3C695471B062}" dt="2022-12-29T18:50:28.502" v="121" actId="1076"/>
          <ac:cxnSpMkLst>
            <pc:docMk/>
            <pc:sldMk cId="1310499656" sldId="276"/>
            <ac:cxnSpMk id="107" creationId="{ABAD1E98-5A1B-6A46-95F4-ED5B85BEC08E}"/>
          </ac:cxnSpMkLst>
        </pc:cxnChg>
        <pc:cxnChg chg="mod">
          <ac:chgData name="Gianluca Filippone" userId="53a619d7-a657-4f15-925e-b37cbf41b0e2" providerId="ADAL" clId="{8589EB51-4386-0946-A393-3C695471B062}" dt="2022-12-29T19:12:42.867" v="319" actId="1035"/>
          <ac:cxnSpMkLst>
            <pc:docMk/>
            <pc:sldMk cId="1310499656" sldId="276"/>
            <ac:cxnSpMk id="112" creationId="{83622CE9-6A18-4D49-8BCB-82D498AE2C3F}"/>
          </ac:cxnSpMkLst>
        </pc:cxnChg>
        <pc:cxnChg chg="mod">
          <ac:chgData name="Gianluca Filippone" userId="53a619d7-a657-4f15-925e-b37cbf41b0e2" providerId="ADAL" clId="{8589EB51-4386-0946-A393-3C695471B062}" dt="2022-12-29T19:12:42.867" v="319" actId="1035"/>
          <ac:cxnSpMkLst>
            <pc:docMk/>
            <pc:sldMk cId="1310499656" sldId="276"/>
            <ac:cxnSpMk id="119" creationId="{41793C6A-210B-2C4C-914E-2C33FEEF7F2A}"/>
          </ac:cxnSpMkLst>
        </pc:cxnChg>
        <pc:cxnChg chg="mod">
          <ac:chgData name="Gianluca Filippone" userId="53a619d7-a657-4f15-925e-b37cbf41b0e2" providerId="ADAL" clId="{8589EB51-4386-0946-A393-3C695471B062}" dt="2022-12-29T19:16:46.648" v="349" actId="1036"/>
          <ac:cxnSpMkLst>
            <pc:docMk/>
            <pc:sldMk cId="1310499656" sldId="276"/>
            <ac:cxnSpMk id="129" creationId="{81698846-DE3A-744F-A721-CDEF2248B351}"/>
          </ac:cxnSpMkLst>
        </pc:cxnChg>
        <pc:cxnChg chg="mod">
          <ac:chgData name="Gianluca Filippone" userId="53a619d7-a657-4f15-925e-b37cbf41b0e2" providerId="ADAL" clId="{8589EB51-4386-0946-A393-3C695471B062}" dt="2022-12-29T19:16:19.016" v="340" actId="1076"/>
          <ac:cxnSpMkLst>
            <pc:docMk/>
            <pc:sldMk cId="1310499656" sldId="276"/>
            <ac:cxnSpMk id="132" creationId="{755308BA-D97D-6C42-B83B-84525BE5A173}"/>
          </ac:cxnSpMkLst>
        </pc:cxnChg>
        <pc:cxnChg chg="mod">
          <ac:chgData name="Gianluca Filippone" userId="53a619d7-a657-4f15-925e-b37cbf41b0e2" providerId="ADAL" clId="{8589EB51-4386-0946-A393-3C695471B062}" dt="2022-12-29T19:10:54.103" v="278" actId="1037"/>
          <ac:cxnSpMkLst>
            <pc:docMk/>
            <pc:sldMk cId="1310499656" sldId="276"/>
            <ac:cxnSpMk id="135" creationId="{5AE506F1-3C41-8949-9E47-10848D290C0F}"/>
          </ac:cxnSpMkLst>
        </pc:cxnChg>
        <pc:cxnChg chg="add del mod">
          <ac:chgData name="Gianluca Filippone" userId="53a619d7-a657-4f15-925e-b37cbf41b0e2" providerId="ADAL" clId="{8589EB51-4386-0946-A393-3C695471B062}" dt="2022-12-29T19:28:06.841" v="429"/>
          <ac:cxnSpMkLst>
            <pc:docMk/>
            <pc:sldMk cId="1310499656" sldId="276"/>
            <ac:cxnSpMk id="140" creationId="{54FB1AEC-FB55-8B40-9E68-60E7E31E92E2}"/>
          </ac:cxnSpMkLst>
        </pc:cxnChg>
        <pc:cxnChg chg="mod">
          <ac:chgData name="Gianluca Filippone" userId="53a619d7-a657-4f15-925e-b37cbf41b0e2" providerId="ADAL" clId="{8589EB51-4386-0946-A393-3C695471B062}" dt="2022-12-29T18:53:00.683" v="145" actId="1036"/>
          <ac:cxnSpMkLst>
            <pc:docMk/>
            <pc:sldMk cId="1310499656" sldId="276"/>
            <ac:cxnSpMk id="157" creationId="{63013062-52A6-904C-BA2C-61170C3C65A2}"/>
          </ac:cxnSpMkLst>
        </pc:cxnChg>
        <pc:cxnChg chg="mod">
          <ac:chgData name="Gianluca Filippone" userId="53a619d7-a657-4f15-925e-b37cbf41b0e2" providerId="ADAL" clId="{8589EB51-4386-0946-A393-3C695471B062}" dt="2022-12-29T19:11:09.923" v="304" actId="14100"/>
          <ac:cxnSpMkLst>
            <pc:docMk/>
            <pc:sldMk cId="1310499656" sldId="276"/>
            <ac:cxnSpMk id="172" creationId="{349B1D28-3282-A144-A5DD-74881ECA26CC}"/>
          </ac:cxnSpMkLst>
        </pc:cxnChg>
        <pc:cxnChg chg="mod">
          <ac:chgData name="Gianluca Filippone" userId="53a619d7-a657-4f15-925e-b37cbf41b0e2" providerId="ADAL" clId="{8589EB51-4386-0946-A393-3C695471B062}" dt="2022-12-29T18:51:14.578" v="127" actId="14100"/>
          <ac:cxnSpMkLst>
            <pc:docMk/>
            <pc:sldMk cId="1310499656" sldId="276"/>
            <ac:cxnSpMk id="173" creationId="{5C6AA82B-F3FA-A74D-A56A-A0F59DBA17C0}"/>
          </ac:cxnSpMkLst>
        </pc:cxnChg>
        <pc:cxnChg chg="mod">
          <ac:chgData name="Gianluca Filippone" userId="53a619d7-a657-4f15-925e-b37cbf41b0e2" providerId="ADAL" clId="{8589EB51-4386-0946-A393-3C695471B062}" dt="2022-12-29T19:12:42.867" v="319" actId="1035"/>
          <ac:cxnSpMkLst>
            <pc:docMk/>
            <pc:sldMk cId="1310499656" sldId="276"/>
            <ac:cxnSpMk id="177" creationId="{1BFDC74E-D1FA-A042-BA77-F67C93670F47}"/>
          </ac:cxnSpMkLst>
        </pc:cxnChg>
        <pc:cxnChg chg="mod">
          <ac:chgData name="Gianluca Filippone" userId="53a619d7-a657-4f15-925e-b37cbf41b0e2" providerId="ADAL" clId="{8589EB51-4386-0946-A393-3C695471B062}" dt="2022-12-29T19:10:54.103" v="278" actId="1037"/>
          <ac:cxnSpMkLst>
            <pc:docMk/>
            <pc:sldMk cId="1310499656" sldId="276"/>
            <ac:cxnSpMk id="178" creationId="{1FCB6621-B20A-C74B-AABD-5C5DA05D5869}"/>
          </ac:cxnSpMkLst>
        </pc:cxnChg>
        <pc:cxnChg chg="mod">
          <ac:chgData name="Gianluca Filippone" userId="53a619d7-a657-4f15-925e-b37cbf41b0e2" providerId="ADAL" clId="{8589EB51-4386-0946-A393-3C695471B062}" dt="2022-12-29T18:48:30.319" v="53" actId="1035"/>
          <ac:cxnSpMkLst>
            <pc:docMk/>
            <pc:sldMk cId="1310499656" sldId="276"/>
            <ac:cxnSpMk id="180" creationId="{78E2A706-79A1-B446-A869-096B69B16B3A}"/>
          </ac:cxnSpMkLst>
        </pc:cxnChg>
        <pc:cxnChg chg="mod">
          <ac:chgData name="Gianluca Filippone" userId="53a619d7-a657-4f15-925e-b37cbf41b0e2" providerId="ADAL" clId="{8589EB51-4386-0946-A393-3C695471B062}" dt="2022-12-29T18:53:00.683" v="145" actId="1036"/>
          <ac:cxnSpMkLst>
            <pc:docMk/>
            <pc:sldMk cId="1310499656" sldId="276"/>
            <ac:cxnSpMk id="192" creationId="{D8D2E8E0-AB2A-134D-8CD6-6DBABD3A9EBA}"/>
          </ac:cxnSpMkLst>
        </pc:cxnChg>
        <pc:cxnChg chg="mod">
          <ac:chgData name="Gianluca Filippone" userId="53a619d7-a657-4f15-925e-b37cbf41b0e2" providerId="ADAL" clId="{8589EB51-4386-0946-A393-3C695471B062}" dt="2022-12-29T18:58:37.593" v="196" actId="14100"/>
          <ac:cxnSpMkLst>
            <pc:docMk/>
            <pc:sldMk cId="1310499656" sldId="276"/>
            <ac:cxnSpMk id="195" creationId="{B5252D75-C9DB-E540-853A-7F6CB4EAA84C}"/>
          </ac:cxnSpMkLst>
        </pc:cxnChg>
        <pc:cxnChg chg="mod">
          <ac:chgData name="Gianluca Filippone" userId="53a619d7-a657-4f15-925e-b37cbf41b0e2" providerId="ADAL" clId="{8589EB51-4386-0946-A393-3C695471B062}" dt="2022-12-29T19:28:27.147" v="453" actId="14100"/>
          <ac:cxnSpMkLst>
            <pc:docMk/>
            <pc:sldMk cId="1310499656" sldId="276"/>
            <ac:cxnSpMk id="218" creationId="{87527BA4-783F-1944-9364-CEC4B1DBC715}"/>
          </ac:cxnSpMkLst>
        </pc:cxnChg>
        <pc:cxnChg chg="mod">
          <ac:chgData name="Gianluca Filippone" userId="53a619d7-a657-4f15-925e-b37cbf41b0e2" providerId="ADAL" clId="{8589EB51-4386-0946-A393-3C695471B062}" dt="2022-12-29T19:17:37.092" v="353" actId="1035"/>
          <ac:cxnSpMkLst>
            <pc:docMk/>
            <pc:sldMk cId="1310499656" sldId="276"/>
            <ac:cxnSpMk id="233" creationId="{491AD817-BFDC-9F40-AAC5-FC1DFA55CA33}"/>
          </ac:cxnSpMkLst>
        </pc:cxnChg>
        <pc:cxnChg chg="mod">
          <ac:chgData name="Gianluca Filippone" userId="53a619d7-a657-4f15-925e-b37cbf41b0e2" providerId="ADAL" clId="{8589EB51-4386-0946-A393-3C695471B062}" dt="2022-12-29T18:55:52.935" v="168" actId="1035"/>
          <ac:cxnSpMkLst>
            <pc:docMk/>
            <pc:sldMk cId="1310499656" sldId="276"/>
            <ac:cxnSpMk id="245" creationId="{1CC24DD0-581E-A843-8722-A5640939011C}"/>
          </ac:cxnSpMkLst>
        </pc:cxnChg>
        <pc:cxnChg chg="mod">
          <ac:chgData name="Gianluca Filippone" userId="53a619d7-a657-4f15-925e-b37cbf41b0e2" providerId="ADAL" clId="{8589EB51-4386-0946-A393-3C695471B062}" dt="2022-12-29T18:52:38.379" v="137" actId="1076"/>
          <ac:cxnSpMkLst>
            <pc:docMk/>
            <pc:sldMk cId="1310499656" sldId="276"/>
            <ac:cxnSpMk id="248" creationId="{455AC1A2-A91B-BC4C-91D7-4AE121EE83F5}"/>
          </ac:cxnSpMkLst>
        </pc:cxnChg>
        <pc:cxnChg chg="mod">
          <ac:chgData name="Gianluca Filippone" userId="53a619d7-a657-4f15-925e-b37cbf41b0e2" providerId="ADAL" clId="{8589EB51-4386-0946-A393-3C695471B062}" dt="2022-12-29T18:52:30.202" v="136" actId="14100"/>
          <ac:cxnSpMkLst>
            <pc:docMk/>
            <pc:sldMk cId="1310499656" sldId="276"/>
            <ac:cxnSpMk id="256" creationId="{3B7CFD42-88E2-6F48-B28B-1D726A42EBC2}"/>
          </ac:cxnSpMkLst>
        </pc:cxnChg>
      </pc:sldChg>
      <pc:sldChg chg="addSp delSp modSp add mod">
        <pc:chgData name="Gianluca Filippone" userId="53a619d7-a657-4f15-925e-b37cbf41b0e2" providerId="ADAL" clId="{8589EB51-4386-0946-A393-3C695471B062}" dt="2022-12-29T22:47:30.949" v="461" actId="166"/>
        <pc:sldMkLst>
          <pc:docMk/>
          <pc:sldMk cId="1146138541" sldId="277"/>
        </pc:sldMkLst>
        <pc:spChg chg="mod">
          <ac:chgData name="Gianluca Filippone" userId="53a619d7-a657-4f15-925e-b37cbf41b0e2" providerId="ADAL" clId="{8589EB51-4386-0946-A393-3C695471B062}" dt="2022-12-29T19:23:15.965" v="378" actId="207"/>
          <ac:spMkLst>
            <pc:docMk/>
            <pc:sldMk cId="1146138541" sldId="277"/>
            <ac:spMk id="41" creationId="{6BE566C9-1131-F24B-A25A-EC567E571325}"/>
          </ac:spMkLst>
        </pc:spChg>
        <pc:spChg chg="mod">
          <ac:chgData name="Gianluca Filippone" userId="53a619d7-a657-4f15-925e-b37cbf41b0e2" providerId="ADAL" clId="{8589EB51-4386-0946-A393-3C695471B062}" dt="2022-12-29T19:24:28.642" v="391" actId="207"/>
          <ac:spMkLst>
            <pc:docMk/>
            <pc:sldMk cId="1146138541" sldId="277"/>
            <ac:spMk id="42" creationId="{341FE7E4-293A-664A-9D7B-B1CD444093ED}"/>
          </ac:spMkLst>
        </pc:spChg>
        <pc:spChg chg="mod">
          <ac:chgData name="Gianluca Filippone" userId="53a619d7-a657-4f15-925e-b37cbf41b0e2" providerId="ADAL" clId="{8589EB51-4386-0946-A393-3C695471B062}" dt="2022-12-29T19:19:35.635" v="361" actId="207"/>
          <ac:spMkLst>
            <pc:docMk/>
            <pc:sldMk cId="1146138541" sldId="277"/>
            <ac:spMk id="44" creationId="{29C0DF4A-BA6B-0242-B6E8-89797C87D1D3}"/>
          </ac:spMkLst>
        </pc:spChg>
        <pc:spChg chg="mod">
          <ac:chgData name="Gianluca Filippone" userId="53a619d7-a657-4f15-925e-b37cbf41b0e2" providerId="ADAL" clId="{8589EB51-4386-0946-A393-3C695471B062}" dt="2022-12-29T19:27:00.102" v="408" actId="207"/>
          <ac:spMkLst>
            <pc:docMk/>
            <pc:sldMk cId="1146138541" sldId="277"/>
            <ac:spMk id="47" creationId="{CB1274D0-2ED2-BC46-891F-817117BB8ACC}"/>
          </ac:spMkLst>
        </pc:spChg>
        <pc:spChg chg="mod">
          <ac:chgData name="Gianluca Filippone" userId="53a619d7-a657-4f15-925e-b37cbf41b0e2" providerId="ADAL" clId="{8589EB51-4386-0946-A393-3C695471B062}" dt="2022-12-29T19:22:16.829" v="372" actId="207"/>
          <ac:spMkLst>
            <pc:docMk/>
            <pc:sldMk cId="1146138541" sldId="277"/>
            <ac:spMk id="51" creationId="{E3C68F60-0786-694C-A957-B4CBE3955AEF}"/>
          </ac:spMkLst>
        </pc:spChg>
        <pc:spChg chg="mod">
          <ac:chgData name="Gianluca Filippone" userId="53a619d7-a657-4f15-925e-b37cbf41b0e2" providerId="ADAL" clId="{8589EB51-4386-0946-A393-3C695471B062}" dt="2022-12-29T19:22:02.368" v="370" actId="207"/>
          <ac:spMkLst>
            <pc:docMk/>
            <pc:sldMk cId="1146138541" sldId="277"/>
            <ac:spMk id="52" creationId="{B3B05552-9A98-3B4F-AA7F-8D57A432266A}"/>
          </ac:spMkLst>
        </pc:spChg>
        <pc:spChg chg="mod">
          <ac:chgData name="Gianluca Filippone" userId="53a619d7-a657-4f15-925e-b37cbf41b0e2" providerId="ADAL" clId="{8589EB51-4386-0946-A393-3C695471B062}" dt="2022-12-29T19:21:31.226" v="364" actId="207"/>
          <ac:spMkLst>
            <pc:docMk/>
            <pc:sldMk cId="1146138541" sldId="277"/>
            <ac:spMk id="68" creationId="{36C48043-B2D0-924C-A3E9-0F91D6EE3B23}"/>
          </ac:spMkLst>
        </pc:spChg>
        <pc:spChg chg="mod">
          <ac:chgData name="Gianluca Filippone" userId="53a619d7-a657-4f15-925e-b37cbf41b0e2" providerId="ADAL" clId="{8589EB51-4386-0946-A393-3C695471B062}" dt="2022-12-29T19:24:15.053" v="387" actId="207"/>
          <ac:spMkLst>
            <pc:docMk/>
            <pc:sldMk cId="1146138541" sldId="277"/>
            <ac:spMk id="69" creationId="{A900899C-576E-024C-A142-A08D913C504C}"/>
          </ac:spMkLst>
        </pc:spChg>
        <pc:spChg chg="mod">
          <ac:chgData name="Gianluca Filippone" userId="53a619d7-a657-4f15-925e-b37cbf41b0e2" providerId="ADAL" clId="{8589EB51-4386-0946-A393-3C695471B062}" dt="2022-12-29T19:19:35.635" v="361" actId="207"/>
          <ac:spMkLst>
            <pc:docMk/>
            <pc:sldMk cId="1146138541" sldId="277"/>
            <ac:spMk id="71" creationId="{8AF8C845-59B1-AE4E-AC70-5952FD2385F6}"/>
          </ac:spMkLst>
        </pc:spChg>
        <pc:spChg chg="add del mod">
          <ac:chgData name="Gianluca Filippone" userId="53a619d7-a657-4f15-925e-b37cbf41b0e2" providerId="ADAL" clId="{8589EB51-4386-0946-A393-3C695471B062}" dt="2022-12-29T19:24:17.043" v="388" actId="478"/>
          <ac:spMkLst>
            <pc:docMk/>
            <pc:sldMk cId="1146138541" sldId="277"/>
            <ac:spMk id="72" creationId="{F7FC63BB-2280-7445-8E28-0B62A41C473E}"/>
          </ac:spMkLst>
        </pc:spChg>
        <pc:spChg chg="mod">
          <ac:chgData name="Gianluca Filippone" userId="53a619d7-a657-4f15-925e-b37cbf41b0e2" providerId="ADAL" clId="{8589EB51-4386-0946-A393-3C695471B062}" dt="2022-12-29T19:23:57.711" v="384" actId="207"/>
          <ac:spMkLst>
            <pc:docMk/>
            <pc:sldMk cId="1146138541" sldId="277"/>
            <ac:spMk id="74" creationId="{607AF6F2-C088-EF4B-9E6F-C9564B150E31}"/>
          </ac:spMkLst>
        </pc:spChg>
        <pc:spChg chg="add del mod">
          <ac:chgData name="Gianluca Filippone" userId="53a619d7-a657-4f15-925e-b37cbf41b0e2" providerId="ADAL" clId="{8589EB51-4386-0946-A393-3C695471B062}" dt="2022-12-29T19:23:21.818" v="379" actId="478"/>
          <ac:spMkLst>
            <pc:docMk/>
            <pc:sldMk cId="1146138541" sldId="277"/>
            <ac:spMk id="75" creationId="{1721683E-0813-9548-AD2B-501CBDFDB11F}"/>
          </ac:spMkLst>
        </pc:spChg>
        <pc:spChg chg="add del mod">
          <ac:chgData name="Gianluca Filippone" userId="53a619d7-a657-4f15-925e-b37cbf41b0e2" providerId="ADAL" clId="{8589EB51-4386-0946-A393-3C695471B062}" dt="2022-12-29T19:21:39.634" v="366" actId="478"/>
          <ac:spMkLst>
            <pc:docMk/>
            <pc:sldMk cId="1146138541" sldId="277"/>
            <ac:spMk id="76" creationId="{2ECAC833-5B14-1240-ADA3-47B90698419B}"/>
          </ac:spMkLst>
        </pc:spChg>
        <pc:spChg chg="mod">
          <ac:chgData name="Gianluca Filippone" userId="53a619d7-a657-4f15-925e-b37cbf41b0e2" providerId="ADAL" clId="{8589EB51-4386-0946-A393-3C695471B062}" dt="2022-12-29T19:23:00.978" v="375" actId="207"/>
          <ac:spMkLst>
            <pc:docMk/>
            <pc:sldMk cId="1146138541" sldId="277"/>
            <ac:spMk id="77" creationId="{F68FAE0B-E893-DA48-8282-952668B0023B}"/>
          </ac:spMkLst>
        </pc:spChg>
        <pc:spChg chg="add del mod">
          <ac:chgData name="Gianluca Filippone" userId="53a619d7-a657-4f15-925e-b37cbf41b0e2" providerId="ADAL" clId="{8589EB51-4386-0946-A393-3C695471B062}" dt="2022-12-29T19:23:21.818" v="379" actId="478"/>
          <ac:spMkLst>
            <pc:docMk/>
            <pc:sldMk cId="1146138541" sldId="277"/>
            <ac:spMk id="78" creationId="{437C1AAD-583D-7448-9941-33CCEF7FD8AB}"/>
          </ac:spMkLst>
        </pc:spChg>
        <pc:spChg chg="mod">
          <ac:chgData name="Gianluca Filippone" userId="53a619d7-a657-4f15-925e-b37cbf41b0e2" providerId="ADAL" clId="{8589EB51-4386-0946-A393-3C695471B062}" dt="2022-12-29T19:24:23.354" v="390" actId="207"/>
          <ac:spMkLst>
            <pc:docMk/>
            <pc:sldMk cId="1146138541" sldId="277"/>
            <ac:spMk id="79" creationId="{207E0336-C1EB-C24C-B017-C8BD67DAB937}"/>
          </ac:spMkLst>
        </pc:spChg>
        <pc:spChg chg="mod">
          <ac:chgData name="Gianluca Filippone" userId="53a619d7-a657-4f15-925e-b37cbf41b0e2" providerId="ADAL" clId="{8589EB51-4386-0946-A393-3C695471B062}" dt="2022-12-29T22:47:30.949" v="461" actId="166"/>
          <ac:spMkLst>
            <pc:docMk/>
            <pc:sldMk cId="1146138541" sldId="277"/>
            <ac:spMk id="81" creationId="{67165047-E3D3-CB43-95E6-B8C915A74278}"/>
          </ac:spMkLst>
        </pc:spChg>
        <pc:spChg chg="mod">
          <ac:chgData name="Gianluca Filippone" userId="53a619d7-a657-4f15-925e-b37cbf41b0e2" providerId="ADAL" clId="{8589EB51-4386-0946-A393-3C695471B062}" dt="2022-12-29T22:47:30.949" v="461" actId="166"/>
          <ac:spMkLst>
            <pc:docMk/>
            <pc:sldMk cId="1146138541" sldId="277"/>
            <ac:spMk id="82" creationId="{B145C671-2124-D347-B82F-7D356489D8E2}"/>
          </ac:spMkLst>
        </pc:spChg>
        <pc:spChg chg="add del mod">
          <ac:chgData name="Gianluca Filippone" userId="53a619d7-a657-4f15-925e-b37cbf41b0e2" providerId="ADAL" clId="{8589EB51-4386-0946-A393-3C695471B062}" dt="2022-12-29T19:23:51.470" v="382" actId="478"/>
          <ac:spMkLst>
            <pc:docMk/>
            <pc:sldMk cId="1146138541" sldId="277"/>
            <ac:spMk id="83" creationId="{53D4B96E-97A2-6C4A-A371-5C4A93002B09}"/>
          </ac:spMkLst>
        </pc:spChg>
        <pc:spChg chg="mod">
          <ac:chgData name="Gianluca Filippone" userId="53a619d7-a657-4f15-925e-b37cbf41b0e2" providerId="ADAL" clId="{8589EB51-4386-0946-A393-3C695471B062}" dt="2022-12-29T19:24:01.911" v="385" actId="207"/>
          <ac:spMkLst>
            <pc:docMk/>
            <pc:sldMk cId="1146138541" sldId="277"/>
            <ac:spMk id="84" creationId="{DC76969B-E3BA-C941-BA29-6E4DE5CEF663}"/>
          </ac:spMkLst>
        </pc:spChg>
        <pc:spChg chg="add del mod">
          <ac:chgData name="Gianluca Filippone" userId="53a619d7-a657-4f15-925e-b37cbf41b0e2" providerId="ADAL" clId="{8589EB51-4386-0946-A393-3C695471B062}" dt="2022-12-29T19:22:19.843" v="373" actId="478"/>
          <ac:spMkLst>
            <pc:docMk/>
            <pc:sldMk cId="1146138541" sldId="277"/>
            <ac:spMk id="85" creationId="{3278F8CC-7D99-254D-9149-1E057326A81A}"/>
          </ac:spMkLst>
        </pc:spChg>
        <pc:spChg chg="mod">
          <ac:chgData name="Gianluca Filippone" userId="53a619d7-a657-4f15-925e-b37cbf41b0e2" providerId="ADAL" clId="{8589EB51-4386-0946-A393-3C695471B062}" dt="2022-12-29T19:23:49.297" v="381" actId="207"/>
          <ac:spMkLst>
            <pc:docMk/>
            <pc:sldMk cId="1146138541" sldId="277"/>
            <ac:spMk id="86" creationId="{E5D4C1B8-2678-9347-BD28-4D196CCEAE0D}"/>
          </ac:spMkLst>
        </pc:spChg>
        <pc:spChg chg="mod">
          <ac:chgData name="Gianluca Filippone" userId="53a619d7-a657-4f15-925e-b37cbf41b0e2" providerId="ADAL" clId="{8589EB51-4386-0946-A393-3C695471B062}" dt="2022-12-29T19:19:35.635" v="361" actId="207"/>
          <ac:spMkLst>
            <pc:docMk/>
            <pc:sldMk cId="1146138541" sldId="277"/>
            <ac:spMk id="93" creationId="{5945970F-D406-AE47-805C-5A714C5916EB}"/>
          </ac:spMkLst>
        </pc:spChg>
        <pc:spChg chg="mod">
          <ac:chgData name="Gianluca Filippone" userId="53a619d7-a657-4f15-925e-b37cbf41b0e2" providerId="ADAL" clId="{8589EB51-4386-0946-A393-3C695471B062}" dt="2022-12-29T19:20:10.867" v="362" actId="207"/>
          <ac:spMkLst>
            <pc:docMk/>
            <pc:sldMk cId="1146138541" sldId="277"/>
            <ac:spMk id="97" creationId="{BF3054DC-05E2-3F4C-ADFC-FCE09D7A4BAA}"/>
          </ac:spMkLst>
        </pc:spChg>
        <pc:spChg chg="mod">
          <ac:chgData name="Gianluca Filippone" userId="53a619d7-a657-4f15-925e-b37cbf41b0e2" providerId="ADAL" clId="{8589EB51-4386-0946-A393-3C695471B062}" dt="2022-12-29T19:19:35.635" v="361" actId="207"/>
          <ac:spMkLst>
            <pc:docMk/>
            <pc:sldMk cId="1146138541" sldId="277"/>
            <ac:spMk id="106" creationId="{3F1B040E-2D24-C248-95DD-8172C6DF09A2}"/>
          </ac:spMkLst>
        </pc:spChg>
        <pc:spChg chg="mod">
          <ac:chgData name="Gianluca Filippone" userId="53a619d7-a657-4f15-925e-b37cbf41b0e2" providerId="ADAL" clId="{8589EB51-4386-0946-A393-3C695471B062}" dt="2022-12-29T19:21:36.932" v="365" actId="207"/>
          <ac:spMkLst>
            <pc:docMk/>
            <pc:sldMk cId="1146138541" sldId="277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8589EB51-4386-0946-A393-3C695471B062}" dt="2022-12-29T19:23:00.978" v="375" actId="207"/>
          <ac:spMkLst>
            <pc:docMk/>
            <pc:sldMk cId="1146138541" sldId="277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8589EB51-4386-0946-A393-3C695471B062}" dt="2022-12-29T19:23:00.978" v="375" actId="207"/>
          <ac:spMkLst>
            <pc:docMk/>
            <pc:sldMk cId="1146138541" sldId="277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8589EB51-4386-0946-A393-3C695471B062}" dt="2022-12-29T19:23:00.978" v="375" actId="207"/>
          <ac:spMkLst>
            <pc:docMk/>
            <pc:sldMk cId="1146138541" sldId="277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8589EB51-4386-0946-A393-3C695471B062}" dt="2022-12-29T19:23:07.930" v="376" actId="207"/>
          <ac:spMkLst>
            <pc:docMk/>
            <pc:sldMk cId="1146138541" sldId="277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8589EB51-4386-0946-A393-3C695471B062}" dt="2022-12-29T19:23:07.930" v="376" actId="207"/>
          <ac:spMkLst>
            <pc:docMk/>
            <pc:sldMk cId="1146138541" sldId="277"/>
            <ac:spMk id="150" creationId="{6451CA36-19C5-7640-9A45-79A4D941D8DD}"/>
          </ac:spMkLst>
        </pc:spChg>
        <pc:grpChg chg="mod">
          <ac:chgData name="Gianluca Filippone" userId="53a619d7-a657-4f15-925e-b37cbf41b0e2" providerId="ADAL" clId="{8589EB51-4386-0946-A393-3C695471B062}" dt="2022-12-29T19:19:35.635" v="361" actId="207"/>
          <ac:grpSpMkLst>
            <pc:docMk/>
            <pc:sldMk cId="1146138541" sldId="277"/>
            <ac:grpSpMk id="2" creationId="{DADDE121-7F89-AA48-80FF-CB4B732E9DE5}"/>
          </ac:grpSpMkLst>
        </pc:grpChg>
        <pc:grpChg chg="mod">
          <ac:chgData name="Gianluca Filippone" userId="53a619d7-a657-4f15-925e-b37cbf41b0e2" providerId="ADAL" clId="{8589EB51-4386-0946-A393-3C695471B062}" dt="2022-12-29T19:22:02.368" v="370" actId="207"/>
          <ac:grpSpMkLst>
            <pc:docMk/>
            <pc:sldMk cId="1146138541" sldId="277"/>
            <ac:grpSpMk id="3" creationId="{09B21156-7C02-DD42-A776-AB3E964149F5}"/>
          </ac:grpSpMkLst>
        </pc:grpChg>
        <pc:cxnChg chg="add mod">
          <ac:chgData name="Gianluca Filippone" userId="53a619d7-a657-4f15-925e-b37cbf41b0e2" providerId="ADAL" clId="{8589EB51-4386-0946-A393-3C695471B062}" dt="2022-12-29T19:28:34.890" v="455"/>
          <ac:cxnSpMkLst>
            <pc:docMk/>
            <pc:sldMk cId="1146138541" sldId="277"/>
            <ac:cxnSpMk id="87" creationId="{30358957-8C6F-CA4A-BE82-C0003E05B7F7}"/>
          </ac:cxnSpMkLst>
        </pc:cxnChg>
        <pc:cxnChg chg="del mod">
          <ac:chgData name="Gianluca Filippone" userId="53a619d7-a657-4f15-925e-b37cbf41b0e2" providerId="ADAL" clId="{8589EB51-4386-0946-A393-3C695471B062}" dt="2022-12-29T19:28:34.653" v="454" actId="478"/>
          <ac:cxnSpMkLst>
            <pc:docMk/>
            <pc:sldMk cId="1146138541" sldId="277"/>
            <ac:cxnSpMk id="218" creationId="{87527BA4-783F-1944-9364-CEC4B1DBC715}"/>
          </ac:cxnSpMkLst>
        </pc:cxnChg>
      </pc:sldChg>
      <pc:sldChg chg="delSp modSp add mod">
        <pc:chgData name="Gianluca Filippone" userId="53a619d7-a657-4f15-925e-b37cbf41b0e2" providerId="ADAL" clId="{8589EB51-4386-0946-A393-3C695471B062}" dt="2022-12-29T19:26:34.118" v="407" actId="207"/>
        <pc:sldMkLst>
          <pc:docMk/>
          <pc:sldMk cId="3764904570" sldId="278"/>
        </pc:sldMkLst>
        <pc:spChg chg="del">
          <ac:chgData name="Gianluca Filippone" userId="53a619d7-a657-4f15-925e-b37cbf41b0e2" providerId="ADAL" clId="{8589EB51-4386-0946-A393-3C695471B062}" dt="2022-12-29T19:25:23.944" v="395" actId="478"/>
          <ac:spMkLst>
            <pc:docMk/>
            <pc:sldMk cId="3764904570" sldId="278"/>
            <ac:spMk id="27" creationId="{7DBA9B58-7B2C-C64F-AD1F-B733C78E1B50}"/>
          </ac:spMkLst>
        </pc:spChg>
        <pc:spChg chg="del">
          <ac:chgData name="Gianluca Filippone" userId="53a619d7-a657-4f15-925e-b37cbf41b0e2" providerId="ADAL" clId="{8589EB51-4386-0946-A393-3C695471B062}" dt="2022-12-29T19:25:23.944" v="395" actId="478"/>
          <ac:spMkLst>
            <pc:docMk/>
            <pc:sldMk cId="3764904570" sldId="278"/>
            <ac:spMk id="29" creationId="{E06A40E6-75A2-C841-A2A4-9F7163C3A5D3}"/>
          </ac:spMkLst>
        </pc:spChg>
        <pc:spChg chg="mod">
          <ac:chgData name="Gianluca Filippone" userId="53a619d7-a657-4f15-925e-b37cbf41b0e2" providerId="ADAL" clId="{8589EB51-4386-0946-A393-3C695471B062}" dt="2022-12-29T19:26:21.531" v="404" actId="207"/>
          <ac:spMkLst>
            <pc:docMk/>
            <pc:sldMk cId="3764904570" sldId="278"/>
            <ac:spMk id="41" creationId="{6BE566C9-1131-F24B-A25A-EC567E571325}"/>
          </ac:spMkLst>
        </pc:spChg>
        <pc:spChg chg="mod">
          <ac:chgData name="Gianluca Filippone" userId="53a619d7-a657-4f15-925e-b37cbf41b0e2" providerId="ADAL" clId="{8589EB51-4386-0946-A393-3C695471B062}" dt="2022-12-29T19:26:30.433" v="406" actId="207"/>
          <ac:spMkLst>
            <pc:docMk/>
            <pc:sldMk cId="3764904570" sldId="278"/>
            <ac:spMk id="42" creationId="{341FE7E4-293A-664A-9D7B-B1CD444093ED}"/>
          </ac:spMkLst>
        </pc:spChg>
        <pc:spChg chg="mod">
          <ac:chgData name="Gianluca Filippone" userId="53a619d7-a657-4f15-925e-b37cbf41b0e2" providerId="ADAL" clId="{8589EB51-4386-0946-A393-3C695471B062}" dt="2022-12-29T19:26:03.028" v="401" actId="207"/>
          <ac:spMkLst>
            <pc:docMk/>
            <pc:sldMk cId="3764904570" sldId="278"/>
            <ac:spMk id="44" creationId="{29C0DF4A-BA6B-0242-B6E8-89797C87D1D3}"/>
          </ac:spMkLst>
        </pc:spChg>
        <pc:spChg chg="mod">
          <ac:chgData name="Gianluca Filippone" userId="53a619d7-a657-4f15-925e-b37cbf41b0e2" providerId="ADAL" clId="{8589EB51-4386-0946-A393-3C695471B062}" dt="2022-12-29T19:25:48.613" v="397" actId="207"/>
          <ac:spMkLst>
            <pc:docMk/>
            <pc:sldMk cId="3764904570" sldId="278"/>
            <ac:spMk id="47" creationId="{CB1274D0-2ED2-BC46-891F-817117BB8ACC}"/>
          </ac:spMkLst>
        </pc:spChg>
        <pc:spChg chg="mod">
          <ac:chgData name="Gianluca Filippone" userId="53a619d7-a657-4f15-925e-b37cbf41b0e2" providerId="ADAL" clId="{8589EB51-4386-0946-A393-3C695471B062}" dt="2022-12-29T19:26:06.695" v="402" actId="207"/>
          <ac:spMkLst>
            <pc:docMk/>
            <pc:sldMk cId="3764904570" sldId="278"/>
            <ac:spMk id="51" creationId="{E3C68F60-0786-694C-A957-B4CBE3955AEF}"/>
          </ac:spMkLst>
        </pc:spChg>
        <pc:spChg chg="mod">
          <ac:chgData name="Gianluca Filippone" userId="53a619d7-a657-4f15-925e-b37cbf41b0e2" providerId="ADAL" clId="{8589EB51-4386-0946-A393-3C695471B062}" dt="2022-12-29T19:25:48.613" v="397" actId="207"/>
          <ac:spMkLst>
            <pc:docMk/>
            <pc:sldMk cId="3764904570" sldId="278"/>
            <ac:spMk id="52" creationId="{B3B05552-9A98-3B4F-AA7F-8D57A432266A}"/>
          </ac:spMkLst>
        </pc:spChg>
        <pc:spChg chg="del">
          <ac:chgData name="Gianluca Filippone" userId="53a619d7-a657-4f15-925e-b37cbf41b0e2" providerId="ADAL" clId="{8589EB51-4386-0946-A393-3C695471B062}" dt="2022-12-29T19:25:23.944" v="395" actId="478"/>
          <ac:spMkLst>
            <pc:docMk/>
            <pc:sldMk cId="3764904570" sldId="278"/>
            <ac:spMk id="64" creationId="{C7F85593-9EDA-9C4E-AF78-27596A6A60A6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67" creationId="{7B0ACAE4-9F75-E848-B9F8-4E22CACC69CD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68" creationId="{36C48043-B2D0-924C-A3E9-0F91D6EE3B23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69" creationId="{A900899C-576E-024C-A142-A08D913C504C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71" creationId="{8AF8C845-59B1-AE4E-AC70-5952FD2385F6}"/>
          </ac:spMkLst>
        </pc:spChg>
        <pc:spChg chg="del">
          <ac:chgData name="Gianluca Filippone" userId="53a619d7-a657-4f15-925e-b37cbf41b0e2" providerId="ADAL" clId="{8589EB51-4386-0946-A393-3C695471B062}" dt="2022-12-29T19:25:20.704" v="394" actId="478"/>
          <ac:spMkLst>
            <pc:docMk/>
            <pc:sldMk cId="3764904570" sldId="278"/>
            <ac:spMk id="73" creationId="{3A05D7EB-7853-4B4C-A533-5315D58126FD}"/>
          </ac:spMkLst>
        </pc:spChg>
        <pc:spChg chg="mod">
          <ac:chgData name="Gianluca Filippone" userId="53a619d7-a657-4f15-925e-b37cbf41b0e2" providerId="ADAL" clId="{8589EB51-4386-0946-A393-3C695471B062}" dt="2022-12-29T19:26:34.118" v="407" actId="207"/>
          <ac:spMkLst>
            <pc:docMk/>
            <pc:sldMk cId="3764904570" sldId="278"/>
            <ac:spMk id="74" creationId="{607AF6F2-C088-EF4B-9E6F-C9564B150E31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77" creationId="{F68FAE0B-E893-DA48-8282-952668B0023B}"/>
          </ac:spMkLst>
        </pc:spChg>
        <pc:spChg chg="mod">
          <ac:chgData name="Gianluca Filippone" userId="53a619d7-a657-4f15-925e-b37cbf41b0e2" providerId="ADAL" clId="{8589EB51-4386-0946-A393-3C695471B062}" dt="2022-12-29T19:26:25.247" v="405" actId="207"/>
          <ac:spMkLst>
            <pc:docMk/>
            <pc:sldMk cId="3764904570" sldId="278"/>
            <ac:spMk id="79" creationId="{207E0336-C1EB-C24C-B017-C8BD67DAB937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81" creationId="{67165047-E3D3-CB43-95E6-B8C915A74278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82" creationId="{B145C671-2124-D347-B82F-7D356489D8E2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84" creationId="{DC76969B-E3BA-C941-BA29-6E4DE5CEF663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86" creationId="{E5D4C1B8-2678-9347-BD28-4D196CCEAE0D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88" creationId="{D1B88D6B-B592-CE4E-B0A8-72AF39E0D396}"/>
          </ac:spMkLst>
        </pc:spChg>
        <pc:spChg chg="del">
          <ac:chgData name="Gianluca Filippone" userId="53a619d7-a657-4f15-925e-b37cbf41b0e2" providerId="ADAL" clId="{8589EB51-4386-0946-A393-3C695471B062}" dt="2022-12-29T19:25:20.704" v="394" actId="478"/>
          <ac:spMkLst>
            <pc:docMk/>
            <pc:sldMk cId="3764904570" sldId="278"/>
            <ac:spMk id="90" creationId="{962AC43A-A7E4-5544-836F-CD3E89C1B4B9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93" creationId="{5945970F-D406-AE47-805C-5A714C5916EB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97" creationId="{BF3054DC-05E2-3F4C-ADFC-FCE09D7A4BAA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06" creationId="{3F1B040E-2D24-C248-95DD-8172C6DF09A2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45" creationId="{EEA3D87C-B243-C045-BB9A-227D7872B4C4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46" creationId="{00480FE9-BE57-2041-9048-05B01C8E24C0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48" creationId="{BF3536A5-C6C1-F740-8E73-F65161B786D4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49" creationId="{E468A1C6-725E-C74C-BABE-4557BAD2C4CD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150" creationId="{6451CA36-19C5-7640-9A45-79A4D941D8DD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35" creationId="{8686F850-F38A-9448-B056-E598EA2132A2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36" creationId="{2066CC44-78F7-414F-888F-7DE907A6940F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43" creationId="{3805BAFF-1147-1648-8B5A-63DB513FDEB9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44" creationId="{B18A5D30-C293-4443-8A45-B9D043B6776A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54" creationId="{40F00735-665A-C847-9419-4D626E4F7ED9}"/>
          </ac:spMkLst>
        </pc:spChg>
        <pc:spChg chg="del">
          <ac:chgData name="Gianluca Filippone" userId="53a619d7-a657-4f15-925e-b37cbf41b0e2" providerId="ADAL" clId="{8589EB51-4386-0946-A393-3C695471B062}" dt="2022-12-29T19:25:13.650" v="392" actId="478"/>
          <ac:spMkLst>
            <pc:docMk/>
            <pc:sldMk cId="3764904570" sldId="278"/>
            <ac:spMk id="274" creationId="{4F066EC0-C584-DC42-8478-0703C4781331}"/>
          </ac:spMkLst>
        </pc:spChg>
        <pc:spChg chg="del">
          <ac:chgData name="Gianluca Filippone" userId="53a619d7-a657-4f15-925e-b37cbf41b0e2" providerId="ADAL" clId="{8589EB51-4386-0946-A393-3C695471B062}" dt="2022-12-29T19:25:17.644" v="393" actId="478"/>
          <ac:spMkLst>
            <pc:docMk/>
            <pc:sldMk cId="3764904570" sldId="278"/>
            <ac:spMk id="277" creationId="{2E7A24E3-7932-D14C-94D2-2E872DC6EF88}"/>
          </ac:spMkLst>
        </pc:spChg>
        <pc:grpChg chg="mod">
          <ac:chgData name="Gianluca Filippone" userId="53a619d7-a657-4f15-925e-b37cbf41b0e2" providerId="ADAL" clId="{8589EB51-4386-0946-A393-3C695471B062}" dt="2022-12-29T19:25:48.613" v="397" actId="207"/>
          <ac:grpSpMkLst>
            <pc:docMk/>
            <pc:sldMk cId="3764904570" sldId="278"/>
            <ac:grpSpMk id="2" creationId="{DADDE121-7F89-AA48-80FF-CB4B732E9DE5}"/>
          </ac:grpSpMkLst>
        </pc:grpChg>
        <pc:grpChg chg="mod">
          <ac:chgData name="Gianluca Filippone" userId="53a619d7-a657-4f15-925e-b37cbf41b0e2" providerId="ADAL" clId="{8589EB51-4386-0946-A393-3C695471B062}" dt="2022-12-29T19:25:48.613" v="397" actId="207"/>
          <ac:grpSpMkLst>
            <pc:docMk/>
            <pc:sldMk cId="3764904570" sldId="278"/>
            <ac:grpSpMk id="3" creationId="{09B21156-7C02-DD42-A776-AB3E964149F5}"/>
          </ac:grpSpMkLst>
        </pc:grp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05" creationId="{25907110-1EF5-C842-A76E-A30ACFD2093E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07" creationId="{ABAD1E98-5A1B-6A46-95F4-ED5B85BEC08E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12" creationId="{83622CE9-6A18-4D49-8BCB-82D498AE2C3F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29" creationId="{81698846-DE3A-744F-A721-CDEF2248B351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32" creationId="{755308BA-D97D-6C42-B83B-84525BE5A173}"/>
          </ac:cxnSpMkLst>
        </pc:cxnChg>
        <pc:cxnChg chg="del mod">
          <ac:chgData name="Gianluca Filippone" userId="53a619d7-a657-4f15-925e-b37cbf41b0e2" providerId="ADAL" clId="{8589EB51-4386-0946-A393-3C695471B062}" dt="2022-12-29T19:25:17.644" v="393" actId="478"/>
          <ac:cxnSpMkLst>
            <pc:docMk/>
            <pc:sldMk cId="3764904570" sldId="278"/>
            <ac:cxnSpMk id="157" creationId="{63013062-52A6-904C-BA2C-61170C3C65A2}"/>
          </ac:cxnSpMkLst>
        </pc:cxnChg>
        <pc:cxnChg chg="del mod">
          <ac:chgData name="Gianluca Filippone" userId="53a619d7-a657-4f15-925e-b37cbf41b0e2" providerId="ADAL" clId="{8589EB51-4386-0946-A393-3C695471B062}" dt="2022-12-29T19:25:23.944" v="395" actId="478"/>
          <ac:cxnSpMkLst>
            <pc:docMk/>
            <pc:sldMk cId="3764904570" sldId="278"/>
            <ac:cxnSpMk id="173" creationId="{5C6AA82B-F3FA-A74D-A56A-A0F59DBA17C0}"/>
          </ac:cxnSpMkLst>
        </pc:cxnChg>
        <pc:cxnChg chg="del mod">
          <ac:chgData name="Gianluca Filippone" userId="53a619d7-a657-4f15-925e-b37cbf41b0e2" providerId="ADAL" clId="{8589EB51-4386-0946-A393-3C695471B062}" dt="2022-12-29T19:25:17.644" v="393" actId="478"/>
          <ac:cxnSpMkLst>
            <pc:docMk/>
            <pc:sldMk cId="3764904570" sldId="278"/>
            <ac:cxnSpMk id="177" creationId="{1BFDC74E-D1FA-A042-BA77-F67C93670F47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192" creationId="{D8D2E8E0-AB2A-134D-8CD6-6DBABD3A9EBA}"/>
          </ac:cxnSpMkLst>
        </pc:cxnChg>
        <pc:cxnChg chg="del mod">
          <ac:chgData name="Gianluca Filippone" userId="53a619d7-a657-4f15-925e-b37cbf41b0e2" providerId="ADAL" clId="{8589EB51-4386-0946-A393-3C695471B062}" dt="2022-12-29T19:25:17.644" v="393" actId="478"/>
          <ac:cxnSpMkLst>
            <pc:docMk/>
            <pc:sldMk cId="3764904570" sldId="278"/>
            <ac:cxnSpMk id="195" creationId="{B5252D75-C9DB-E540-853A-7F6CB4EAA84C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218" creationId="{87527BA4-783F-1944-9364-CEC4B1DBC715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245" creationId="{1CC24DD0-581E-A843-8722-A5640939011C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248" creationId="{455AC1A2-A91B-BC4C-91D7-4AE121EE83F5}"/>
          </ac:cxnSpMkLst>
        </pc:cxnChg>
        <pc:cxnChg chg="del mod">
          <ac:chgData name="Gianluca Filippone" userId="53a619d7-a657-4f15-925e-b37cbf41b0e2" providerId="ADAL" clId="{8589EB51-4386-0946-A393-3C695471B062}" dt="2022-12-29T19:25:13.650" v="392" actId="478"/>
          <ac:cxnSpMkLst>
            <pc:docMk/>
            <pc:sldMk cId="3764904570" sldId="278"/>
            <ac:cxnSpMk id="256" creationId="{3B7CFD42-88E2-6F48-B28B-1D726A42EBC2}"/>
          </ac:cxnSpMkLst>
        </pc:cxnChg>
      </pc:sldChg>
      <pc:sldChg chg="addSp delSp modSp add mod">
        <pc:chgData name="Gianluca Filippone" userId="53a619d7-a657-4f15-925e-b37cbf41b0e2" providerId="ADAL" clId="{8589EB51-4386-0946-A393-3C695471B062}" dt="2022-12-29T22:50:34.912" v="476" actId="207"/>
        <pc:sldMkLst>
          <pc:docMk/>
          <pc:sldMk cId="2585221731" sldId="279"/>
        </pc:sldMkLst>
        <pc:spChg chg="mod">
          <ac:chgData name="Gianluca Filippone" userId="53a619d7-a657-4f15-925e-b37cbf41b0e2" providerId="ADAL" clId="{8589EB51-4386-0946-A393-3C695471B062}" dt="2022-12-29T22:49:34.979" v="466" actId="207"/>
          <ac:spMkLst>
            <pc:docMk/>
            <pc:sldMk cId="2585221731" sldId="279"/>
            <ac:spMk id="41" creationId="{6BE566C9-1131-F24B-A25A-EC567E571325}"/>
          </ac:spMkLst>
        </pc:spChg>
        <pc:spChg chg="mod">
          <ac:chgData name="Gianluca Filippone" userId="53a619d7-a657-4f15-925e-b37cbf41b0e2" providerId="ADAL" clId="{8589EB51-4386-0946-A393-3C695471B062}" dt="2022-12-29T22:49:49.697" v="469" actId="207"/>
          <ac:spMkLst>
            <pc:docMk/>
            <pc:sldMk cId="2585221731" sldId="279"/>
            <ac:spMk id="42" creationId="{341FE7E4-293A-664A-9D7B-B1CD444093ED}"/>
          </ac:spMkLst>
        </pc:spChg>
        <pc:spChg chg="mod">
          <ac:chgData name="Gianluca Filippone" userId="53a619d7-a657-4f15-925e-b37cbf41b0e2" providerId="ADAL" clId="{8589EB51-4386-0946-A393-3C695471B062}" dt="2022-12-29T22:49:20.809" v="463" actId="207"/>
          <ac:spMkLst>
            <pc:docMk/>
            <pc:sldMk cId="2585221731" sldId="279"/>
            <ac:spMk id="44" creationId="{29C0DF4A-BA6B-0242-B6E8-89797C87D1D3}"/>
          </ac:spMkLst>
        </pc:spChg>
        <pc:spChg chg="mod">
          <ac:chgData name="Gianluca Filippone" userId="53a619d7-a657-4f15-925e-b37cbf41b0e2" providerId="ADAL" clId="{8589EB51-4386-0946-A393-3C695471B062}" dt="2022-12-29T22:49:26.740" v="464" actId="207"/>
          <ac:spMkLst>
            <pc:docMk/>
            <pc:sldMk cId="2585221731" sldId="279"/>
            <ac:spMk id="51" creationId="{E3C68F60-0786-694C-A957-B4CBE3955AEF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68" creationId="{36C48043-B2D0-924C-A3E9-0F91D6EE3B23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69" creationId="{A900899C-576E-024C-A142-A08D913C504C}"/>
          </ac:spMkLst>
        </pc:spChg>
        <pc:spChg chg="mod">
          <ac:chgData name="Gianluca Filippone" userId="53a619d7-a657-4f15-925e-b37cbf41b0e2" providerId="ADAL" clId="{8589EB51-4386-0946-A393-3C695471B062}" dt="2022-12-29T22:50:02.818" v="472" actId="207"/>
          <ac:spMkLst>
            <pc:docMk/>
            <pc:sldMk cId="2585221731" sldId="279"/>
            <ac:spMk id="71" creationId="{8AF8C845-59B1-AE4E-AC70-5952FD2385F6}"/>
          </ac:spMkLst>
        </pc:spChg>
        <pc:spChg chg="mod">
          <ac:chgData name="Gianluca Filippone" userId="53a619d7-a657-4f15-925e-b37cbf41b0e2" providerId="ADAL" clId="{8589EB51-4386-0946-A393-3C695471B062}" dt="2022-12-29T22:49:52.746" v="470" actId="207"/>
          <ac:spMkLst>
            <pc:docMk/>
            <pc:sldMk cId="2585221731" sldId="279"/>
            <ac:spMk id="74" creationId="{607AF6F2-C088-EF4B-9E6F-C9564B150E31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77" creationId="{F68FAE0B-E893-DA48-8282-952668B0023B}"/>
          </ac:spMkLst>
        </pc:spChg>
        <pc:spChg chg="mod">
          <ac:chgData name="Gianluca Filippone" userId="53a619d7-a657-4f15-925e-b37cbf41b0e2" providerId="ADAL" clId="{8589EB51-4386-0946-A393-3C695471B062}" dt="2022-12-29T22:49:38.302" v="467" actId="207"/>
          <ac:spMkLst>
            <pc:docMk/>
            <pc:sldMk cId="2585221731" sldId="279"/>
            <ac:spMk id="79" creationId="{207E0336-C1EB-C24C-B017-C8BD67DAB937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81" creationId="{67165047-E3D3-CB43-95E6-B8C915A74278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82" creationId="{B145C671-2124-D347-B82F-7D356489D8E2}"/>
          </ac:spMkLst>
        </pc:spChg>
        <pc:spChg chg="mod">
          <ac:chgData name="Gianluca Filippone" userId="53a619d7-a657-4f15-925e-b37cbf41b0e2" providerId="ADAL" clId="{8589EB51-4386-0946-A393-3C695471B062}" dt="2022-12-29T22:50:34.912" v="476" actId="207"/>
          <ac:spMkLst>
            <pc:docMk/>
            <pc:sldMk cId="2585221731" sldId="279"/>
            <ac:spMk id="84" creationId="{DC76969B-E3BA-C941-BA29-6E4DE5CEF663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86" creationId="{E5D4C1B8-2678-9347-BD28-4D196CCEAE0D}"/>
          </ac:spMkLst>
        </pc:spChg>
        <pc:spChg chg="mod">
          <ac:chgData name="Gianluca Filippone" userId="53a619d7-a657-4f15-925e-b37cbf41b0e2" providerId="ADAL" clId="{8589EB51-4386-0946-A393-3C695471B062}" dt="2022-12-29T22:50:02.818" v="472" actId="207"/>
          <ac:spMkLst>
            <pc:docMk/>
            <pc:sldMk cId="2585221731" sldId="279"/>
            <ac:spMk id="93" creationId="{5945970F-D406-AE47-805C-5A714C5916EB}"/>
          </ac:spMkLst>
        </pc:spChg>
        <pc:spChg chg="mod">
          <ac:chgData name="Gianluca Filippone" userId="53a619d7-a657-4f15-925e-b37cbf41b0e2" providerId="ADAL" clId="{8589EB51-4386-0946-A393-3C695471B062}" dt="2022-12-29T22:50:25.782" v="475" actId="207"/>
          <ac:spMkLst>
            <pc:docMk/>
            <pc:sldMk cId="2585221731" sldId="279"/>
            <ac:spMk id="97" creationId="{BF3054DC-05E2-3F4C-ADFC-FCE09D7A4BAA}"/>
          </ac:spMkLst>
        </pc:spChg>
        <pc:spChg chg="mod">
          <ac:chgData name="Gianluca Filippone" userId="53a619d7-a657-4f15-925e-b37cbf41b0e2" providerId="ADAL" clId="{8589EB51-4386-0946-A393-3C695471B062}" dt="2022-12-29T22:50:02.818" v="472" actId="207"/>
          <ac:spMkLst>
            <pc:docMk/>
            <pc:sldMk cId="2585221731" sldId="279"/>
            <ac:spMk id="106" creationId="{3F1B040E-2D24-C248-95DD-8172C6DF09A2}"/>
          </ac:spMkLst>
        </pc:spChg>
        <pc:spChg chg="mod">
          <ac:chgData name="Gianluca Filippone" userId="53a619d7-a657-4f15-925e-b37cbf41b0e2" providerId="ADAL" clId="{8589EB51-4386-0946-A393-3C695471B062}" dt="2022-12-29T22:50:34.912" v="476" actId="207"/>
          <ac:spMkLst>
            <pc:docMk/>
            <pc:sldMk cId="2585221731" sldId="279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8589EB51-4386-0946-A393-3C695471B062}" dt="2022-12-29T22:50:19.351" v="474" actId="207"/>
          <ac:spMkLst>
            <pc:docMk/>
            <pc:sldMk cId="2585221731" sldId="279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8589EB51-4386-0946-A393-3C695471B062}" dt="2022-12-29T22:50:34.912" v="476" actId="207"/>
          <ac:spMkLst>
            <pc:docMk/>
            <pc:sldMk cId="2585221731" sldId="279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8589EB51-4386-0946-A393-3C695471B062}" dt="2022-12-29T22:50:34.912" v="476" actId="207"/>
          <ac:spMkLst>
            <pc:docMk/>
            <pc:sldMk cId="2585221731" sldId="279"/>
            <ac:spMk id="150" creationId="{6451CA36-19C5-7640-9A45-79A4D941D8DD}"/>
          </ac:spMkLst>
        </pc:spChg>
        <pc:cxnChg chg="add mod">
          <ac:chgData name="Gianluca Filippone" userId="53a619d7-a657-4f15-925e-b37cbf41b0e2" providerId="ADAL" clId="{8589EB51-4386-0946-A393-3C695471B062}" dt="2022-12-29T19:28:38.431" v="457"/>
          <ac:cxnSpMkLst>
            <pc:docMk/>
            <pc:sldMk cId="2585221731" sldId="279"/>
            <ac:cxnSpMk id="72" creationId="{5DB37B92-9EC7-EA4A-8231-F1EA74E3C965}"/>
          </ac:cxnSpMkLst>
        </pc:cxnChg>
        <pc:cxnChg chg="del mod">
          <ac:chgData name="Gianluca Filippone" userId="53a619d7-a657-4f15-925e-b37cbf41b0e2" providerId="ADAL" clId="{8589EB51-4386-0946-A393-3C695471B062}" dt="2022-12-29T19:28:38.248" v="456" actId="478"/>
          <ac:cxnSpMkLst>
            <pc:docMk/>
            <pc:sldMk cId="2585221731" sldId="279"/>
            <ac:cxnSpMk id="218" creationId="{87527BA4-783F-1944-9364-CEC4B1DBC715}"/>
          </ac:cxnSpMkLst>
        </pc:cxnChg>
      </pc:sldChg>
    </pc:docChg>
  </pc:docChgLst>
  <pc:docChgLst>
    <pc:chgData name="Gianluca Filippone" userId="53a619d7-a657-4f15-925e-b37cbf41b0e2" providerId="ADAL" clId="{15CC7A05-EA31-BB4D-8F2F-04BB627D2503}"/>
    <pc:docChg chg="undo custSel addSld delSld modSld sldOrd">
      <pc:chgData name="Gianluca Filippone" userId="53a619d7-a657-4f15-925e-b37cbf41b0e2" providerId="ADAL" clId="{15CC7A05-EA31-BB4D-8F2F-04BB627D2503}" dt="2022-11-07T01:31:33.776" v="2515" actId="2696"/>
      <pc:docMkLst>
        <pc:docMk/>
      </pc:docMkLst>
      <pc:sldChg chg="modSp del mod">
        <pc:chgData name="Gianluca Filippone" userId="53a619d7-a657-4f15-925e-b37cbf41b0e2" providerId="ADAL" clId="{15CC7A05-EA31-BB4D-8F2F-04BB627D2503}" dt="2022-11-05T11:51:38.145" v="1529" actId="2696"/>
        <pc:sldMkLst>
          <pc:docMk/>
          <pc:sldMk cId="3522704670" sldId="256"/>
        </pc:sldMkLst>
        <pc:spChg chg="mod">
          <ac:chgData name="Gianluca Filippone" userId="53a619d7-a657-4f15-925e-b37cbf41b0e2" providerId="ADAL" clId="{15CC7A05-EA31-BB4D-8F2F-04BB627D2503}" dt="2022-10-20T14:43:49.535" v="40" actId="20577"/>
          <ac:spMkLst>
            <pc:docMk/>
            <pc:sldMk cId="3522704670" sldId="256"/>
            <ac:spMk id="12" creationId="{79196CC3-9B78-0141-8BA0-DD1700B2631F}"/>
          </ac:spMkLst>
        </pc:spChg>
        <pc:spChg chg="mod">
          <ac:chgData name="Gianluca Filippone" userId="53a619d7-a657-4f15-925e-b37cbf41b0e2" providerId="ADAL" clId="{15CC7A05-EA31-BB4D-8F2F-04BB627D2503}" dt="2022-10-18T10:27:09.372" v="35" actId="20577"/>
          <ac:spMkLst>
            <pc:docMk/>
            <pc:sldMk cId="3522704670" sldId="256"/>
            <ac:spMk id="18" creationId="{94149548-8935-C349-9FF2-8392159F5937}"/>
          </ac:spMkLst>
        </pc:spChg>
      </pc:sldChg>
      <pc:sldChg chg="del">
        <pc:chgData name="Gianluca Filippone" userId="53a619d7-a657-4f15-925e-b37cbf41b0e2" providerId="ADAL" clId="{15CC7A05-EA31-BB4D-8F2F-04BB627D2503}" dt="2022-11-05T11:51:38.145" v="1529" actId="2696"/>
        <pc:sldMkLst>
          <pc:docMk/>
          <pc:sldMk cId="1211717430" sldId="257"/>
        </pc:sldMkLst>
      </pc:sldChg>
      <pc:sldChg chg="addSp delSp modSp new del mod">
        <pc:chgData name="Gianluca Filippone" userId="53a619d7-a657-4f15-925e-b37cbf41b0e2" providerId="ADAL" clId="{15CC7A05-EA31-BB4D-8F2F-04BB627D2503}" dt="2022-11-05T11:51:31.712" v="1528" actId="2696"/>
        <pc:sldMkLst>
          <pc:docMk/>
          <pc:sldMk cId="2228296994" sldId="258"/>
        </pc:sldMkLst>
        <pc:spChg chg="del">
          <ac:chgData name="Gianluca Filippone" userId="53a619d7-a657-4f15-925e-b37cbf41b0e2" providerId="ADAL" clId="{15CC7A05-EA31-BB4D-8F2F-04BB627D2503}" dt="2022-10-20T10:47:20.724" v="38" actId="478"/>
          <ac:spMkLst>
            <pc:docMk/>
            <pc:sldMk cId="2228296994" sldId="258"/>
            <ac:spMk id="2" creationId="{3F09A438-CCF7-4049-B585-6715488C2B1F}"/>
          </ac:spMkLst>
        </pc:spChg>
        <pc:spChg chg="add mod">
          <ac:chgData name="Gianluca Filippone" userId="53a619d7-a657-4f15-925e-b37cbf41b0e2" providerId="ADAL" clId="{15CC7A05-EA31-BB4D-8F2F-04BB627D2503}" dt="2022-10-27T13:05:48.439" v="106" actId="1076"/>
          <ac:spMkLst>
            <pc:docMk/>
            <pc:sldMk cId="2228296994" sldId="258"/>
            <ac:spMk id="2" creationId="{6C771511-7857-4040-9CDD-9549D2051ABE}"/>
          </ac:spMkLst>
        </pc:spChg>
        <pc:spChg chg="del">
          <ac:chgData name="Gianluca Filippone" userId="53a619d7-a657-4f15-925e-b37cbf41b0e2" providerId="ADAL" clId="{15CC7A05-EA31-BB4D-8F2F-04BB627D2503}" dt="2022-10-20T10:47:19.693" v="37" actId="478"/>
          <ac:spMkLst>
            <pc:docMk/>
            <pc:sldMk cId="2228296994" sldId="258"/>
            <ac:spMk id="3" creationId="{06F3811A-1379-5941-82F7-304D377C8683}"/>
          </ac:spMkLst>
        </pc:spChg>
        <pc:spChg chg="add mod">
          <ac:chgData name="Gianluca Filippone" userId="53a619d7-a657-4f15-925e-b37cbf41b0e2" providerId="ADAL" clId="{15CC7A05-EA31-BB4D-8F2F-04BB627D2503}" dt="2022-10-27T13:05:48.439" v="106" actId="1076"/>
          <ac:spMkLst>
            <pc:docMk/>
            <pc:sldMk cId="2228296994" sldId="258"/>
            <ac:spMk id="3" creationId="{0EC9EAB6-B012-7944-B2F0-4F8994789E87}"/>
          </ac:spMkLst>
        </pc:spChg>
        <pc:spChg chg="add mod">
          <ac:chgData name="Gianluca Filippone" userId="53a619d7-a657-4f15-925e-b37cbf41b0e2" providerId="ADAL" clId="{15CC7A05-EA31-BB4D-8F2F-04BB627D2503}" dt="2022-10-27T13:11:06.092" v="170" actId="1076"/>
          <ac:spMkLst>
            <pc:docMk/>
            <pc:sldMk cId="2228296994" sldId="258"/>
            <ac:spMk id="4" creationId="{234C0F03-99CD-894A-8127-C808DFC6E1C9}"/>
          </ac:spMkLst>
        </pc:spChg>
        <pc:spChg chg="add del mod">
          <ac:chgData name="Gianluca Filippone" userId="53a619d7-a657-4f15-925e-b37cbf41b0e2" providerId="ADAL" clId="{15CC7A05-EA31-BB4D-8F2F-04BB627D2503}" dt="2022-10-27T13:09:01.970" v="152" actId="478"/>
          <ac:spMkLst>
            <pc:docMk/>
            <pc:sldMk cId="2228296994" sldId="258"/>
            <ac:spMk id="5" creationId="{B5256AD4-FFE3-B248-B38F-99BC7325DC10}"/>
          </ac:spMkLst>
        </pc:spChg>
        <pc:spChg chg="add mod">
          <ac:chgData name="Gianluca Filippone" userId="53a619d7-a657-4f15-925e-b37cbf41b0e2" providerId="ADAL" clId="{15CC7A05-EA31-BB4D-8F2F-04BB627D2503}" dt="2022-10-27T13:05:48.439" v="106" actId="1076"/>
          <ac:spMkLst>
            <pc:docMk/>
            <pc:sldMk cId="2228296994" sldId="258"/>
            <ac:spMk id="6" creationId="{8DACD797-1691-7747-B4AB-20E673F2D549}"/>
          </ac:spMkLst>
        </pc:spChg>
        <pc:spChg chg="add del mod">
          <ac:chgData name="Gianluca Filippone" userId="53a619d7-a657-4f15-925e-b37cbf41b0e2" providerId="ADAL" clId="{15CC7A05-EA31-BB4D-8F2F-04BB627D2503}" dt="2022-10-27T12:56:18.690" v="64"/>
          <ac:spMkLst>
            <pc:docMk/>
            <pc:sldMk cId="2228296994" sldId="258"/>
            <ac:spMk id="7" creationId="{BFAB01DF-C335-6847-A3C5-C921C6456167}"/>
          </ac:spMkLst>
        </pc:spChg>
        <pc:spChg chg="add mod">
          <ac:chgData name="Gianluca Filippone" userId="53a619d7-a657-4f15-925e-b37cbf41b0e2" providerId="ADAL" clId="{15CC7A05-EA31-BB4D-8F2F-04BB627D2503}" dt="2022-10-27T13:05:18.594" v="104" actId="1076"/>
          <ac:spMkLst>
            <pc:docMk/>
            <pc:sldMk cId="2228296994" sldId="258"/>
            <ac:spMk id="8" creationId="{93C78397-D8AF-1F41-A222-85E2D75D4F08}"/>
          </ac:spMkLst>
        </pc:spChg>
        <pc:spChg chg="add mod">
          <ac:chgData name="Gianluca Filippone" userId="53a619d7-a657-4f15-925e-b37cbf41b0e2" providerId="ADAL" clId="{15CC7A05-EA31-BB4D-8F2F-04BB627D2503}" dt="2022-10-27T13:05:18.594" v="104" actId="1076"/>
          <ac:spMkLst>
            <pc:docMk/>
            <pc:sldMk cId="2228296994" sldId="258"/>
            <ac:spMk id="9" creationId="{AE5D4A26-783C-244E-B59A-BAA5D638A7BD}"/>
          </ac:spMkLst>
        </pc:spChg>
        <pc:spChg chg="add mod">
          <ac:chgData name="Gianluca Filippone" userId="53a619d7-a657-4f15-925e-b37cbf41b0e2" providerId="ADAL" clId="{15CC7A05-EA31-BB4D-8F2F-04BB627D2503}" dt="2022-10-27T13:11:06.092" v="170" actId="1076"/>
          <ac:spMkLst>
            <pc:docMk/>
            <pc:sldMk cId="2228296994" sldId="258"/>
            <ac:spMk id="10" creationId="{80C77372-BDE2-824C-A99A-9148D6FB9B42}"/>
          </ac:spMkLst>
        </pc:spChg>
        <pc:spChg chg="add del mod">
          <ac:chgData name="Gianluca Filippone" userId="53a619d7-a657-4f15-925e-b37cbf41b0e2" providerId="ADAL" clId="{15CC7A05-EA31-BB4D-8F2F-04BB627D2503}" dt="2022-10-27T13:09:01.970" v="152" actId="478"/>
          <ac:spMkLst>
            <pc:docMk/>
            <pc:sldMk cId="2228296994" sldId="258"/>
            <ac:spMk id="11" creationId="{0BD6A2E5-3ED8-4E48-8E26-1E434E025848}"/>
          </ac:spMkLst>
        </pc:spChg>
        <pc:spChg chg="add mod">
          <ac:chgData name="Gianluca Filippone" userId="53a619d7-a657-4f15-925e-b37cbf41b0e2" providerId="ADAL" clId="{15CC7A05-EA31-BB4D-8F2F-04BB627D2503}" dt="2022-10-27T13:05:18.594" v="104" actId="1076"/>
          <ac:spMkLst>
            <pc:docMk/>
            <pc:sldMk cId="2228296994" sldId="258"/>
            <ac:spMk id="12" creationId="{659C5757-3335-5A4A-B8E6-D92A2ECB6DD3}"/>
          </ac:spMkLst>
        </pc:spChg>
        <pc:spChg chg="add mod">
          <ac:chgData name="Gianluca Filippone" userId="53a619d7-a657-4f15-925e-b37cbf41b0e2" providerId="ADAL" clId="{15CC7A05-EA31-BB4D-8F2F-04BB627D2503}" dt="2022-10-27T13:05:54.380" v="107" actId="1076"/>
          <ac:spMkLst>
            <pc:docMk/>
            <pc:sldMk cId="2228296994" sldId="258"/>
            <ac:spMk id="13" creationId="{841F6194-5E3F-F944-B3CE-3BF058F78A5E}"/>
          </ac:spMkLst>
        </pc:spChg>
        <pc:spChg chg="add mod">
          <ac:chgData name="Gianluca Filippone" userId="53a619d7-a657-4f15-925e-b37cbf41b0e2" providerId="ADAL" clId="{15CC7A05-EA31-BB4D-8F2F-04BB627D2503}" dt="2022-10-27T13:05:54.380" v="107" actId="1076"/>
          <ac:spMkLst>
            <pc:docMk/>
            <pc:sldMk cId="2228296994" sldId="258"/>
            <ac:spMk id="14" creationId="{D2F6D17B-207F-2F47-B5DA-D863CD09236C}"/>
          </ac:spMkLst>
        </pc:spChg>
        <pc:spChg chg="add mod">
          <ac:chgData name="Gianluca Filippone" userId="53a619d7-a657-4f15-925e-b37cbf41b0e2" providerId="ADAL" clId="{15CC7A05-EA31-BB4D-8F2F-04BB627D2503}" dt="2022-10-27T13:11:06.092" v="170" actId="1076"/>
          <ac:spMkLst>
            <pc:docMk/>
            <pc:sldMk cId="2228296994" sldId="258"/>
            <ac:spMk id="15" creationId="{A367C882-AB57-D34C-A101-2042FB3B774C}"/>
          </ac:spMkLst>
        </pc:spChg>
        <pc:spChg chg="add del mod">
          <ac:chgData name="Gianluca Filippone" userId="53a619d7-a657-4f15-925e-b37cbf41b0e2" providerId="ADAL" clId="{15CC7A05-EA31-BB4D-8F2F-04BB627D2503}" dt="2022-10-27T13:09:01.970" v="152" actId="478"/>
          <ac:spMkLst>
            <pc:docMk/>
            <pc:sldMk cId="2228296994" sldId="258"/>
            <ac:spMk id="16" creationId="{2C60A0EF-CD52-A14C-9D39-CE3A8CA26C86}"/>
          </ac:spMkLst>
        </pc:spChg>
        <pc:spChg chg="add mod">
          <ac:chgData name="Gianluca Filippone" userId="53a619d7-a657-4f15-925e-b37cbf41b0e2" providerId="ADAL" clId="{15CC7A05-EA31-BB4D-8F2F-04BB627D2503}" dt="2022-10-27T13:05:54.380" v="107" actId="1076"/>
          <ac:spMkLst>
            <pc:docMk/>
            <pc:sldMk cId="2228296994" sldId="258"/>
            <ac:spMk id="17" creationId="{62E50C94-D4BD-5048-BB89-4E9A6E02C134}"/>
          </ac:spMkLst>
        </pc:spChg>
        <pc:spChg chg="add mod">
          <ac:chgData name="Gianluca Filippone" userId="53a619d7-a657-4f15-925e-b37cbf41b0e2" providerId="ADAL" clId="{15CC7A05-EA31-BB4D-8F2F-04BB627D2503}" dt="2022-10-27T13:11:48.997" v="171" actId="1076"/>
          <ac:spMkLst>
            <pc:docMk/>
            <pc:sldMk cId="2228296994" sldId="258"/>
            <ac:spMk id="18" creationId="{BDE67C49-80D7-0B43-933B-DB63E49C7CE9}"/>
          </ac:spMkLst>
        </pc:spChg>
        <pc:spChg chg="add del mod">
          <ac:chgData name="Gianluca Filippone" userId="53a619d7-a657-4f15-925e-b37cbf41b0e2" providerId="ADAL" clId="{15CC7A05-EA31-BB4D-8F2F-04BB627D2503}" dt="2022-10-27T13:04:33.143" v="100" actId="478"/>
          <ac:spMkLst>
            <pc:docMk/>
            <pc:sldMk cId="2228296994" sldId="258"/>
            <ac:spMk id="19" creationId="{A70AB5F4-5C8A-0F47-B66E-F4218294082A}"/>
          </ac:spMkLst>
        </pc:spChg>
        <pc:spChg chg="add mod">
          <ac:chgData name="Gianluca Filippone" userId="53a619d7-a657-4f15-925e-b37cbf41b0e2" providerId="ADAL" clId="{15CC7A05-EA31-BB4D-8F2F-04BB627D2503}" dt="2022-10-27T13:05:54.380" v="107" actId="1076"/>
          <ac:spMkLst>
            <pc:docMk/>
            <pc:sldMk cId="2228296994" sldId="258"/>
            <ac:spMk id="20" creationId="{DFCFDB08-B779-B34A-9C9E-F65B6C5E4659}"/>
          </ac:spMkLst>
        </pc:spChg>
        <pc:spChg chg="add mod">
          <ac:chgData name="Gianluca Filippone" userId="53a619d7-a657-4f15-925e-b37cbf41b0e2" providerId="ADAL" clId="{15CC7A05-EA31-BB4D-8F2F-04BB627D2503}" dt="2022-10-27T13:13:09.932" v="203" actId="1076"/>
          <ac:spMkLst>
            <pc:docMk/>
            <pc:sldMk cId="2228296994" sldId="258"/>
            <ac:spMk id="21" creationId="{BD97FC27-C2A4-6B43-8670-49E68FE05C9C}"/>
          </ac:spMkLst>
        </pc:spChg>
        <pc:spChg chg="add del mod">
          <ac:chgData name="Gianluca Filippone" userId="53a619d7-a657-4f15-925e-b37cbf41b0e2" providerId="ADAL" clId="{15CC7A05-EA31-BB4D-8F2F-04BB627D2503}" dt="2022-10-27T13:04:33.143" v="100" actId="478"/>
          <ac:spMkLst>
            <pc:docMk/>
            <pc:sldMk cId="2228296994" sldId="258"/>
            <ac:spMk id="22" creationId="{668F221A-3CAF-0B49-90D0-52911D5EC8F0}"/>
          </ac:spMkLst>
        </pc:spChg>
        <pc:spChg chg="add del mod">
          <ac:chgData name="Gianluca Filippone" userId="53a619d7-a657-4f15-925e-b37cbf41b0e2" providerId="ADAL" clId="{15CC7A05-EA31-BB4D-8F2F-04BB627D2503}" dt="2022-10-27T13:17:53.099" v="224" actId="478"/>
          <ac:spMkLst>
            <pc:docMk/>
            <pc:sldMk cId="2228296994" sldId="258"/>
            <ac:spMk id="24" creationId="{BDADB3B6-86E3-4D49-91A7-03AEC2236E08}"/>
          </ac:spMkLst>
        </pc:spChg>
        <pc:spChg chg="add del mod">
          <ac:chgData name="Gianluca Filippone" userId="53a619d7-a657-4f15-925e-b37cbf41b0e2" providerId="ADAL" clId="{15CC7A05-EA31-BB4D-8F2F-04BB627D2503}" dt="2022-10-27T13:17:53.099" v="224" actId="478"/>
          <ac:spMkLst>
            <pc:docMk/>
            <pc:sldMk cId="2228296994" sldId="258"/>
            <ac:spMk id="25" creationId="{E8B2AB30-989E-3B45-B310-1FBD556C426D}"/>
          </ac:spMkLst>
        </pc:spChg>
        <pc:spChg chg="add del mod">
          <ac:chgData name="Gianluca Filippone" userId="53a619d7-a657-4f15-925e-b37cbf41b0e2" providerId="ADAL" clId="{15CC7A05-EA31-BB4D-8F2F-04BB627D2503}" dt="2022-10-27T13:17:53.099" v="224" actId="478"/>
          <ac:spMkLst>
            <pc:docMk/>
            <pc:sldMk cId="2228296994" sldId="258"/>
            <ac:spMk id="26" creationId="{AAC4AA00-4A82-9E4D-BC28-9864053CBCE8}"/>
          </ac:spMkLst>
        </pc:spChg>
        <pc:spChg chg="add del mod">
          <ac:chgData name="Gianluca Filippone" userId="53a619d7-a657-4f15-925e-b37cbf41b0e2" providerId="ADAL" clId="{15CC7A05-EA31-BB4D-8F2F-04BB627D2503}" dt="2022-10-27T13:17:53.099" v="224" actId="478"/>
          <ac:spMkLst>
            <pc:docMk/>
            <pc:sldMk cId="2228296994" sldId="258"/>
            <ac:spMk id="27" creationId="{29230838-5602-9E44-9F98-AD0B7E09E9C9}"/>
          </ac:spMkLst>
        </pc:spChg>
        <pc:spChg chg="add del">
          <ac:chgData name="Gianluca Filippone" userId="53a619d7-a657-4f15-925e-b37cbf41b0e2" providerId="ADAL" clId="{15CC7A05-EA31-BB4D-8F2F-04BB627D2503}" dt="2022-10-27T13:14:02.136" v="211" actId="478"/>
          <ac:spMkLst>
            <pc:docMk/>
            <pc:sldMk cId="2228296994" sldId="258"/>
            <ac:spMk id="78" creationId="{8B5AD0C3-C7BA-9641-B1F9-B2C9BAA5E901}"/>
          </ac:spMkLst>
        </pc:spChg>
        <pc:spChg chg="add mod">
          <ac:chgData name="Gianluca Filippone" userId="53a619d7-a657-4f15-925e-b37cbf41b0e2" providerId="ADAL" clId="{15CC7A05-EA31-BB4D-8F2F-04BB627D2503}" dt="2022-10-27T13:14:32.827" v="216" actId="692"/>
          <ac:spMkLst>
            <pc:docMk/>
            <pc:sldMk cId="2228296994" sldId="258"/>
            <ac:spMk id="79" creationId="{C844C238-9C06-C54C-B710-62D065717748}"/>
          </ac:spMkLst>
        </pc:spChg>
        <pc:spChg chg="add mod">
          <ac:chgData name="Gianluca Filippone" userId="53a619d7-a657-4f15-925e-b37cbf41b0e2" providerId="ADAL" clId="{15CC7A05-EA31-BB4D-8F2F-04BB627D2503}" dt="2022-10-27T13:15:42.386" v="221" actId="692"/>
          <ac:spMkLst>
            <pc:docMk/>
            <pc:sldMk cId="2228296994" sldId="258"/>
            <ac:spMk id="80" creationId="{BFA3950C-6AE7-164C-B9AD-BD41902A62D6}"/>
          </ac:spMkLst>
        </pc:spChg>
        <pc:spChg chg="add mod">
          <ac:chgData name="Gianluca Filippone" userId="53a619d7-a657-4f15-925e-b37cbf41b0e2" providerId="ADAL" clId="{15CC7A05-EA31-BB4D-8F2F-04BB627D2503}" dt="2022-10-27T13:18:22.524" v="230" actId="692"/>
          <ac:spMkLst>
            <pc:docMk/>
            <pc:sldMk cId="2228296994" sldId="258"/>
            <ac:spMk id="83" creationId="{10476A86-5A5B-9548-8CD2-850A580086C6}"/>
          </ac:spMkLst>
        </pc:spChg>
        <pc:spChg chg="add mod">
          <ac:chgData name="Gianluca Filippone" userId="53a619d7-a657-4f15-925e-b37cbf41b0e2" providerId="ADAL" clId="{15CC7A05-EA31-BB4D-8F2F-04BB627D2503}" dt="2022-10-27T13:19:01.783" v="236" actId="692"/>
          <ac:spMkLst>
            <pc:docMk/>
            <pc:sldMk cId="2228296994" sldId="258"/>
            <ac:spMk id="85" creationId="{AA6A68AE-D231-F848-A843-57B3A39A8D48}"/>
          </ac:spMkLst>
        </pc:spChg>
        <pc:spChg chg="add mod">
          <ac:chgData name="Gianluca Filippone" userId="53a619d7-a657-4f15-925e-b37cbf41b0e2" providerId="ADAL" clId="{15CC7A05-EA31-BB4D-8F2F-04BB627D2503}" dt="2022-10-27T13:19:37.862" v="241" actId="692"/>
          <ac:spMkLst>
            <pc:docMk/>
            <pc:sldMk cId="2228296994" sldId="258"/>
            <ac:spMk id="86" creationId="{BC3A0885-43BE-3A49-9DE1-5987F8A26810}"/>
          </ac:spMkLst>
        </pc:spChg>
        <pc:spChg chg="add mod">
          <ac:chgData name="Gianluca Filippone" userId="53a619d7-a657-4f15-925e-b37cbf41b0e2" providerId="ADAL" clId="{15CC7A05-EA31-BB4D-8F2F-04BB627D2503}" dt="2022-10-27T13:19:54.220" v="246" actId="692"/>
          <ac:spMkLst>
            <pc:docMk/>
            <pc:sldMk cId="2228296994" sldId="258"/>
            <ac:spMk id="87" creationId="{B0B83436-7A1D-B340-90D5-5BB22F068934}"/>
          </ac:spMkLst>
        </pc:spChg>
        <pc:spChg chg="add mod">
          <ac:chgData name="Gianluca Filippone" userId="53a619d7-a657-4f15-925e-b37cbf41b0e2" providerId="ADAL" clId="{15CC7A05-EA31-BB4D-8F2F-04BB627D2503}" dt="2022-10-27T13:21:52.199" v="253" actId="14100"/>
          <ac:spMkLst>
            <pc:docMk/>
            <pc:sldMk cId="2228296994" sldId="258"/>
            <ac:spMk id="88" creationId="{DCFD6F15-ABF5-FF45-B17A-9B2F537FDC61}"/>
          </ac:spMkLst>
        </pc:spChg>
        <pc:spChg chg="add mod">
          <ac:chgData name="Gianluca Filippone" userId="53a619d7-a657-4f15-925e-b37cbf41b0e2" providerId="ADAL" clId="{15CC7A05-EA31-BB4D-8F2F-04BB627D2503}" dt="2022-10-27T13:22:47.348" v="258" actId="692"/>
          <ac:spMkLst>
            <pc:docMk/>
            <pc:sldMk cId="2228296994" sldId="258"/>
            <ac:spMk id="89" creationId="{13FB0510-F06D-4542-AD29-6A3F26C5ED2E}"/>
          </ac:spMkLst>
        </pc:spChg>
        <pc:picChg chg="add del mod">
          <ac:chgData name="Gianluca Filippone" userId="53a619d7-a657-4f15-925e-b37cbf41b0e2" providerId="ADAL" clId="{15CC7A05-EA31-BB4D-8F2F-04BB627D2503}" dt="2022-10-27T13:25:19.368" v="264" actId="478"/>
          <ac:picMkLst>
            <pc:docMk/>
            <pc:sldMk cId="2228296994" sldId="258"/>
            <ac:picMk id="23" creationId="{393908AD-1DF8-0D48-9E58-3F67E7B979DF}"/>
          </ac:picMkLst>
        </pc:picChg>
        <pc:cxnChg chg="add mod">
          <ac:chgData name="Gianluca Filippone" userId="53a619d7-a657-4f15-925e-b37cbf41b0e2" providerId="ADAL" clId="{15CC7A05-EA31-BB4D-8F2F-04BB627D2503}" dt="2022-10-27T13:09:21.708" v="155" actId="692"/>
          <ac:cxnSpMkLst>
            <pc:docMk/>
            <pc:sldMk cId="2228296994" sldId="258"/>
            <ac:cxnSpMk id="29" creationId="{EF83C6BC-72C2-5C49-8D58-2B1385A1C594}"/>
          </ac:cxnSpMkLst>
        </pc:cxnChg>
        <pc:cxnChg chg="add mod">
          <ac:chgData name="Gianluca Filippone" userId="53a619d7-a657-4f15-925e-b37cbf41b0e2" providerId="ADAL" clId="{15CC7A05-EA31-BB4D-8F2F-04BB627D2503}" dt="2022-10-27T13:09:33.369" v="158" actId="14100"/>
          <ac:cxnSpMkLst>
            <pc:docMk/>
            <pc:sldMk cId="2228296994" sldId="258"/>
            <ac:cxnSpMk id="31" creationId="{A129A496-7541-D04A-A86C-4BAA307B3436}"/>
          </ac:cxnSpMkLst>
        </pc:cxnChg>
        <pc:cxnChg chg="add mod">
          <ac:chgData name="Gianluca Filippone" userId="53a619d7-a657-4f15-925e-b37cbf41b0e2" providerId="ADAL" clId="{15CC7A05-EA31-BB4D-8F2F-04BB627D2503}" dt="2022-10-27T13:09:44.956" v="161" actId="14100"/>
          <ac:cxnSpMkLst>
            <pc:docMk/>
            <pc:sldMk cId="2228296994" sldId="258"/>
            <ac:cxnSpMk id="34" creationId="{53B4AE42-F05B-9048-9A9A-1A00CE65C3E9}"/>
          </ac:cxnSpMkLst>
        </pc:cxnChg>
        <pc:cxnChg chg="add mod">
          <ac:chgData name="Gianluca Filippone" userId="53a619d7-a657-4f15-925e-b37cbf41b0e2" providerId="ADAL" clId="{15CC7A05-EA31-BB4D-8F2F-04BB627D2503}" dt="2022-10-27T13:10:11.450" v="166" actId="14100"/>
          <ac:cxnSpMkLst>
            <pc:docMk/>
            <pc:sldMk cId="2228296994" sldId="258"/>
            <ac:cxnSpMk id="37" creationId="{42724932-D946-464A-B319-72016431FBA4}"/>
          </ac:cxnSpMkLst>
        </pc:cxnChg>
        <pc:cxnChg chg="add mod">
          <ac:chgData name="Gianluca Filippone" userId="53a619d7-a657-4f15-925e-b37cbf41b0e2" providerId="ADAL" clId="{15CC7A05-EA31-BB4D-8F2F-04BB627D2503}" dt="2022-10-27T13:11:06.092" v="170" actId="1076"/>
          <ac:cxnSpMkLst>
            <pc:docMk/>
            <pc:sldMk cId="2228296994" sldId="258"/>
            <ac:cxnSpMk id="40" creationId="{16295916-F39D-754C-8A2C-DC6D7F9C8EE9}"/>
          </ac:cxnSpMkLst>
        </pc:cxnChg>
        <pc:cxnChg chg="add mod">
          <ac:chgData name="Gianluca Filippone" userId="53a619d7-a657-4f15-925e-b37cbf41b0e2" providerId="ADAL" clId="{15CC7A05-EA31-BB4D-8F2F-04BB627D2503}" dt="2022-10-27T13:11:58.932" v="174" actId="14100"/>
          <ac:cxnSpMkLst>
            <pc:docMk/>
            <pc:sldMk cId="2228296994" sldId="258"/>
            <ac:cxnSpMk id="43" creationId="{FE5C358F-5626-214E-B956-276391581301}"/>
          </ac:cxnSpMkLst>
        </pc:cxnChg>
        <pc:cxnChg chg="add mod">
          <ac:chgData name="Gianluca Filippone" userId="53a619d7-a657-4f15-925e-b37cbf41b0e2" providerId="ADAL" clId="{15CC7A05-EA31-BB4D-8F2F-04BB627D2503}" dt="2022-10-27T13:12:03.931" v="177" actId="14100"/>
          <ac:cxnSpMkLst>
            <pc:docMk/>
            <pc:sldMk cId="2228296994" sldId="258"/>
            <ac:cxnSpMk id="46" creationId="{C743E3EF-6CDE-6B41-AC5E-E28E5AD5F88A}"/>
          </ac:cxnSpMkLst>
        </pc:cxnChg>
        <pc:cxnChg chg="add mod">
          <ac:chgData name="Gianluca Filippone" userId="53a619d7-a657-4f15-925e-b37cbf41b0e2" providerId="ADAL" clId="{15CC7A05-EA31-BB4D-8F2F-04BB627D2503}" dt="2022-10-27T13:12:10.452" v="181" actId="14100"/>
          <ac:cxnSpMkLst>
            <pc:docMk/>
            <pc:sldMk cId="2228296994" sldId="258"/>
            <ac:cxnSpMk id="49" creationId="{0D732B42-9783-7C49-8D5D-1B8F8C36B632}"/>
          </ac:cxnSpMkLst>
        </pc:cxnChg>
        <pc:cxnChg chg="add mod">
          <ac:chgData name="Gianluca Filippone" userId="53a619d7-a657-4f15-925e-b37cbf41b0e2" providerId="ADAL" clId="{15CC7A05-EA31-BB4D-8F2F-04BB627D2503}" dt="2022-10-27T13:12:15.447" v="184" actId="14100"/>
          <ac:cxnSpMkLst>
            <pc:docMk/>
            <pc:sldMk cId="2228296994" sldId="258"/>
            <ac:cxnSpMk id="53" creationId="{DD362EC5-1E09-404C-A44E-A5D5D2D8C0A3}"/>
          </ac:cxnSpMkLst>
        </pc:cxnChg>
        <pc:cxnChg chg="add mod">
          <ac:chgData name="Gianluca Filippone" userId="53a619d7-a657-4f15-925e-b37cbf41b0e2" providerId="ADAL" clId="{15CC7A05-EA31-BB4D-8F2F-04BB627D2503}" dt="2022-10-27T13:18:35.680" v="231" actId="14100"/>
          <ac:cxnSpMkLst>
            <pc:docMk/>
            <pc:sldMk cId="2228296994" sldId="258"/>
            <ac:cxnSpMk id="56" creationId="{18FF1191-FDDB-CA43-B4D0-4C69C3C5D962}"/>
          </ac:cxnSpMkLst>
        </pc:cxnChg>
        <pc:cxnChg chg="add mod">
          <ac:chgData name="Gianluca Filippone" userId="53a619d7-a657-4f15-925e-b37cbf41b0e2" providerId="ADAL" clId="{15CC7A05-EA31-BB4D-8F2F-04BB627D2503}" dt="2022-10-27T13:12:32.636" v="191" actId="14100"/>
          <ac:cxnSpMkLst>
            <pc:docMk/>
            <pc:sldMk cId="2228296994" sldId="258"/>
            <ac:cxnSpMk id="60" creationId="{0FD23C1A-1D0A-1D4D-976F-371F81309142}"/>
          </ac:cxnSpMkLst>
        </pc:cxnChg>
        <pc:cxnChg chg="add mod">
          <ac:chgData name="Gianluca Filippone" userId="53a619d7-a657-4f15-925e-b37cbf41b0e2" providerId="ADAL" clId="{15CC7A05-EA31-BB4D-8F2F-04BB627D2503}" dt="2022-10-27T13:12:39.949" v="194" actId="14100"/>
          <ac:cxnSpMkLst>
            <pc:docMk/>
            <pc:sldMk cId="2228296994" sldId="258"/>
            <ac:cxnSpMk id="63" creationId="{6167C5DF-9DE8-7446-B00E-24736468E923}"/>
          </ac:cxnSpMkLst>
        </pc:cxnChg>
        <pc:cxnChg chg="add mod">
          <ac:chgData name="Gianluca Filippone" userId="53a619d7-a657-4f15-925e-b37cbf41b0e2" providerId="ADAL" clId="{15CC7A05-EA31-BB4D-8F2F-04BB627D2503}" dt="2022-10-27T13:12:49.486" v="198" actId="14100"/>
          <ac:cxnSpMkLst>
            <pc:docMk/>
            <pc:sldMk cId="2228296994" sldId="258"/>
            <ac:cxnSpMk id="66" creationId="{26FC9BBE-6954-5C43-BAF3-0CE31CC8239E}"/>
          </ac:cxnSpMkLst>
        </pc:cxnChg>
        <pc:cxnChg chg="add mod">
          <ac:chgData name="Gianluca Filippone" userId="53a619d7-a657-4f15-925e-b37cbf41b0e2" providerId="ADAL" clId="{15CC7A05-EA31-BB4D-8F2F-04BB627D2503}" dt="2022-10-27T13:13:09.932" v="203" actId="1076"/>
          <ac:cxnSpMkLst>
            <pc:docMk/>
            <pc:sldMk cId="2228296994" sldId="258"/>
            <ac:cxnSpMk id="70" creationId="{41CFB7A9-50DA-AC48-8764-21277DF42C17}"/>
          </ac:cxnSpMkLst>
        </pc:cxnChg>
        <pc:cxnChg chg="add mod">
          <ac:chgData name="Gianluca Filippone" userId="53a619d7-a657-4f15-925e-b37cbf41b0e2" providerId="ADAL" clId="{15CC7A05-EA31-BB4D-8F2F-04BB627D2503}" dt="2022-10-27T13:13:28.206" v="206" actId="14100"/>
          <ac:cxnSpMkLst>
            <pc:docMk/>
            <pc:sldMk cId="2228296994" sldId="258"/>
            <ac:cxnSpMk id="74" creationId="{C9E20137-DA41-3447-B75C-A0395D0A21F7}"/>
          </ac:cxnSpMkLst>
        </pc:cxnChg>
        <pc:cxnChg chg="add del mod">
          <ac:chgData name="Gianluca Filippone" userId="53a619d7-a657-4f15-925e-b37cbf41b0e2" providerId="ADAL" clId="{15CC7A05-EA31-BB4D-8F2F-04BB627D2503}" dt="2022-10-27T13:17:55.272" v="225" actId="478"/>
          <ac:cxnSpMkLst>
            <pc:docMk/>
            <pc:sldMk cId="2228296994" sldId="258"/>
            <ac:cxnSpMk id="77" creationId="{70B6082B-2003-934B-8E9A-D9D099472CA4}"/>
          </ac:cxnSpMkLst>
        </pc:cxnChg>
      </pc:sldChg>
      <pc:sldChg chg="addSp delSp modSp add del mod">
        <pc:chgData name="Gianluca Filippone" userId="53a619d7-a657-4f15-925e-b37cbf41b0e2" providerId="ADAL" clId="{15CC7A05-EA31-BB4D-8F2F-04BB627D2503}" dt="2022-11-05T11:51:28.379" v="1527" actId="2696"/>
        <pc:sldMkLst>
          <pc:docMk/>
          <pc:sldMk cId="2238859556" sldId="259"/>
        </pc:sldMkLst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2" creationId="{6C771511-7857-4040-9CDD-9549D2051ABE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3" creationId="{0EC9EAB6-B012-7944-B2F0-4F8994789E87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4" creationId="{234C0F03-99CD-894A-8127-C808DFC6E1C9}"/>
          </ac:spMkLst>
        </pc:spChg>
        <pc:spChg chg="add del mod">
          <ac:chgData name="Gianluca Filippone" userId="53a619d7-a657-4f15-925e-b37cbf41b0e2" providerId="ADAL" clId="{15CC7A05-EA31-BB4D-8F2F-04BB627D2503}" dt="2022-10-27T13:36:43.577" v="276" actId="478"/>
          <ac:spMkLst>
            <pc:docMk/>
            <pc:sldMk cId="2238859556" sldId="259"/>
            <ac:spMk id="5" creationId="{590FAD1D-0F9F-E446-B064-B8E90D14EA28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6" creationId="{8DACD797-1691-7747-B4AB-20E673F2D549}"/>
          </ac:spMkLst>
        </pc:spChg>
        <pc:spChg chg="add mod">
          <ac:chgData name="Gianluca Filippone" userId="53a619d7-a657-4f15-925e-b37cbf41b0e2" providerId="ADAL" clId="{15CC7A05-EA31-BB4D-8F2F-04BB627D2503}" dt="2022-10-27T14:20:21.482" v="764" actId="1076"/>
          <ac:spMkLst>
            <pc:docMk/>
            <pc:sldMk cId="2238859556" sldId="259"/>
            <ac:spMk id="7" creationId="{16440F9D-B739-E648-A930-FD14017CF291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" creationId="{93C78397-D8AF-1F41-A222-85E2D75D4F08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9" creationId="{AE5D4A26-783C-244E-B59A-BAA5D638A7BD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0" creationId="{80C77372-BDE2-824C-A99A-9148D6FB9B42}"/>
          </ac:spMkLst>
        </pc:spChg>
        <pc:spChg chg="add del mod">
          <ac:chgData name="Gianluca Filippone" userId="53a619d7-a657-4f15-925e-b37cbf41b0e2" providerId="ADAL" clId="{15CC7A05-EA31-BB4D-8F2F-04BB627D2503}" dt="2022-10-27T13:39:26.028" v="326" actId="478"/>
          <ac:spMkLst>
            <pc:docMk/>
            <pc:sldMk cId="2238859556" sldId="259"/>
            <ac:spMk id="11" creationId="{6D4A3759-DAA7-E24A-A08E-265C8D96161A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2" creationId="{659C5757-3335-5A4A-B8E6-D92A2ECB6DD3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3" creationId="{841F6194-5E3F-F944-B3CE-3BF058F78A5E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4" creationId="{D2F6D17B-207F-2F47-B5DA-D863CD09236C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5" creationId="{A367C882-AB57-D34C-A101-2042FB3B774C}"/>
          </ac:spMkLst>
        </pc:spChg>
        <pc:spChg chg="add mod">
          <ac:chgData name="Gianluca Filippone" userId="53a619d7-a657-4f15-925e-b37cbf41b0e2" providerId="ADAL" clId="{15CC7A05-EA31-BB4D-8F2F-04BB627D2503}" dt="2022-10-27T14:08:23.201" v="630" actId="692"/>
          <ac:spMkLst>
            <pc:docMk/>
            <pc:sldMk cId="2238859556" sldId="259"/>
            <ac:spMk id="16" creationId="{1940B818-EAC5-4B42-A72E-48DF3612F474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7" creationId="{62E50C94-D4BD-5048-BB89-4E9A6E02C134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18" creationId="{BDE67C49-80D7-0B43-933B-DB63E49C7CE9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20" creationId="{DFCFDB08-B779-B34A-9C9E-F65B6C5E4659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21" creationId="{BD97FC27-C2A4-6B43-8670-49E68FE05C9C}"/>
          </ac:spMkLst>
        </pc:spChg>
        <pc:spChg chg="add mod">
          <ac:chgData name="Gianluca Filippone" userId="53a619d7-a657-4f15-925e-b37cbf41b0e2" providerId="ADAL" clId="{15CC7A05-EA31-BB4D-8F2F-04BB627D2503}" dt="2022-10-27T13:58:50.603" v="518" actId="1076"/>
          <ac:spMkLst>
            <pc:docMk/>
            <pc:sldMk cId="2238859556" sldId="259"/>
            <ac:spMk id="41" creationId="{6BE566C9-1131-F24B-A25A-EC567E571325}"/>
          </ac:spMkLst>
        </pc:spChg>
        <pc:spChg chg="add mod">
          <ac:chgData name="Gianluca Filippone" userId="53a619d7-a657-4f15-925e-b37cbf41b0e2" providerId="ADAL" clId="{15CC7A05-EA31-BB4D-8F2F-04BB627D2503}" dt="2022-10-27T13:58:54.012" v="519" actId="1076"/>
          <ac:spMkLst>
            <pc:docMk/>
            <pc:sldMk cId="2238859556" sldId="259"/>
            <ac:spMk id="42" creationId="{341FE7E4-293A-664A-9D7B-B1CD444093ED}"/>
          </ac:spMkLst>
        </pc:spChg>
        <pc:spChg chg="add mod">
          <ac:chgData name="Gianluca Filippone" userId="53a619d7-a657-4f15-925e-b37cbf41b0e2" providerId="ADAL" clId="{15CC7A05-EA31-BB4D-8F2F-04BB627D2503}" dt="2022-10-27T13:38:30.172" v="312" actId="1076"/>
          <ac:spMkLst>
            <pc:docMk/>
            <pc:sldMk cId="2238859556" sldId="259"/>
            <ac:spMk id="44" creationId="{29C0DF4A-BA6B-0242-B6E8-89797C87D1D3}"/>
          </ac:spMkLst>
        </pc:spChg>
        <pc:spChg chg="add mod">
          <ac:chgData name="Gianluca Filippone" userId="53a619d7-a657-4f15-925e-b37cbf41b0e2" providerId="ADAL" clId="{15CC7A05-EA31-BB4D-8F2F-04BB627D2503}" dt="2022-10-27T14:20:12.956" v="762" actId="1076"/>
          <ac:spMkLst>
            <pc:docMk/>
            <pc:sldMk cId="2238859556" sldId="259"/>
            <ac:spMk id="45" creationId="{056C07AB-5AF7-C14B-8FE6-6BD3C0FA7ECC}"/>
          </ac:spMkLst>
        </pc:spChg>
        <pc:spChg chg="add mod">
          <ac:chgData name="Gianluca Filippone" userId="53a619d7-a657-4f15-925e-b37cbf41b0e2" providerId="ADAL" clId="{15CC7A05-EA31-BB4D-8F2F-04BB627D2503}" dt="2022-10-27T14:20:27.556" v="766" actId="1076"/>
          <ac:spMkLst>
            <pc:docMk/>
            <pc:sldMk cId="2238859556" sldId="259"/>
            <ac:spMk id="47" creationId="{CB1274D0-2ED2-BC46-891F-817117BB8ACC}"/>
          </ac:spMkLst>
        </pc:spChg>
        <pc:spChg chg="add mod">
          <ac:chgData name="Gianluca Filippone" userId="53a619d7-a657-4f15-925e-b37cbf41b0e2" providerId="ADAL" clId="{15CC7A05-EA31-BB4D-8F2F-04BB627D2503}" dt="2022-10-27T14:08:23.201" v="630" actId="692"/>
          <ac:spMkLst>
            <pc:docMk/>
            <pc:sldMk cId="2238859556" sldId="259"/>
            <ac:spMk id="50" creationId="{55E6C0B6-ACD2-2A4F-92AF-CE06D7F28D93}"/>
          </ac:spMkLst>
        </pc:spChg>
        <pc:spChg chg="add mod">
          <ac:chgData name="Gianluca Filippone" userId="53a619d7-a657-4f15-925e-b37cbf41b0e2" providerId="ADAL" clId="{15CC7A05-EA31-BB4D-8F2F-04BB627D2503}" dt="2022-10-27T14:14:33.956" v="704" actId="1076"/>
          <ac:spMkLst>
            <pc:docMk/>
            <pc:sldMk cId="2238859556" sldId="259"/>
            <ac:spMk id="51" creationId="{E3C68F60-0786-694C-A957-B4CBE3955AEF}"/>
          </ac:spMkLst>
        </pc:spChg>
        <pc:spChg chg="add mod">
          <ac:chgData name="Gianluca Filippone" userId="53a619d7-a657-4f15-925e-b37cbf41b0e2" providerId="ADAL" clId="{15CC7A05-EA31-BB4D-8F2F-04BB627D2503}" dt="2022-10-27T14:20:24.735" v="765" actId="1076"/>
          <ac:spMkLst>
            <pc:docMk/>
            <pc:sldMk cId="2238859556" sldId="259"/>
            <ac:spMk id="52" creationId="{B3B05552-9A98-3B4F-AA7F-8D57A432266A}"/>
          </ac:spMkLst>
        </pc:spChg>
        <pc:spChg chg="add del mod">
          <ac:chgData name="Gianluca Filippone" userId="53a619d7-a657-4f15-925e-b37cbf41b0e2" providerId="ADAL" clId="{15CC7A05-EA31-BB4D-8F2F-04BB627D2503}" dt="2022-10-27T13:56:04.561" v="474" actId="478"/>
          <ac:spMkLst>
            <pc:docMk/>
            <pc:sldMk cId="2238859556" sldId="259"/>
            <ac:spMk id="62" creationId="{7A5287E3-6CB7-3145-ADC7-A200F2B69E04}"/>
          </ac:spMkLst>
        </pc:spChg>
        <pc:spChg chg="add del mod">
          <ac:chgData name="Gianluca Filippone" userId="53a619d7-a657-4f15-925e-b37cbf41b0e2" providerId="ADAL" clId="{15CC7A05-EA31-BB4D-8F2F-04BB627D2503}" dt="2022-10-27T13:56:04.561" v="474" actId="478"/>
          <ac:spMkLst>
            <pc:docMk/>
            <pc:sldMk cId="2238859556" sldId="259"/>
            <ac:spMk id="64" creationId="{0948C3E1-E41A-604D-83F0-29DC7D1871DC}"/>
          </ac:spMkLst>
        </pc:spChg>
        <pc:spChg chg="add mod">
          <ac:chgData name="Gianluca Filippone" userId="53a619d7-a657-4f15-925e-b37cbf41b0e2" providerId="ADAL" clId="{15CC7A05-EA31-BB4D-8F2F-04BB627D2503}" dt="2022-10-27T13:53:52.443" v="448" actId="1076"/>
          <ac:spMkLst>
            <pc:docMk/>
            <pc:sldMk cId="2238859556" sldId="259"/>
            <ac:spMk id="67" creationId="{DAA5B0CE-7702-944D-9D08-D457DEDA6EA7}"/>
          </ac:spMkLst>
        </pc:spChg>
        <pc:spChg chg="add mod">
          <ac:chgData name="Gianluca Filippone" userId="53a619d7-a657-4f15-925e-b37cbf41b0e2" providerId="ADAL" clId="{15CC7A05-EA31-BB4D-8F2F-04BB627D2503}" dt="2022-10-27T13:53:52.443" v="448" actId="1076"/>
          <ac:spMkLst>
            <pc:docMk/>
            <pc:sldMk cId="2238859556" sldId="259"/>
            <ac:spMk id="68" creationId="{36C48043-B2D0-924C-A3E9-0F91D6EE3B23}"/>
          </ac:spMkLst>
        </pc:spChg>
        <pc:spChg chg="add mod">
          <ac:chgData name="Gianluca Filippone" userId="53a619d7-a657-4f15-925e-b37cbf41b0e2" providerId="ADAL" clId="{15CC7A05-EA31-BB4D-8F2F-04BB627D2503}" dt="2022-10-27T13:59:54.134" v="539" actId="1076"/>
          <ac:spMkLst>
            <pc:docMk/>
            <pc:sldMk cId="2238859556" sldId="259"/>
            <ac:spMk id="69" creationId="{A900899C-576E-024C-A142-A08D913C504C}"/>
          </ac:spMkLst>
        </pc:spChg>
        <pc:spChg chg="add mod">
          <ac:chgData name="Gianluca Filippone" userId="53a619d7-a657-4f15-925e-b37cbf41b0e2" providerId="ADAL" clId="{15CC7A05-EA31-BB4D-8F2F-04BB627D2503}" dt="2022-10-27T13:53:52.443" v="448" actId="1076"/>
          <ac:spMkLst>
            <pc:docMk/>
            <pc:sldMk cId="2238859556" sldId="259"/>
            <ac:spMk id="71" creationId="{8AF8C845-59B1-AE4E-AC70-5952FD2385F6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72" creationId="{B7D732CA-68A2-F743-A448-5B78B03BDA39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73" creationId="{387ACEC2-3D9D-8E4A-86AD-CBB638620702}"/>
          </ac:spMkLst>
        </pc:spChg>
        <pc:spChg chg="add del mod">
          <ac:chgData name="Gianluca Filippone" userId="53a619d7-a657-4f15-925e-b37cbf41b0e2" providerId="ADAL" clId="{15CC7A05-EA31-BB4D-8F2F-04BB627D2503}" dt="2022-10-28T10:50:10.164" v="974" actId="478"/>
          <ac:spMkLst>
            <pc:docMk/>
            <pc:sldMk cId="2238859556" sldId="259"/>
            <ac:spMk id="73" creationId="{8573D746-7489-4046-BA69-CFA88121DC40}"/>
          </ac:spMkLst>
        </pc:spChg>
        <pc:spChg chg="add del mod">
          <ac:chgData name="Gianluca Filippone" userId="53a619d7-a657-4f15-925e-b37cbf41b0e2" providerId="ADAL" clId="{15CC7A05-EA31-BB4D-8F2F-04BB627D2503}" dt="2022-10-28T10:50:10.164" v="974" actId="478"/>
          <ac:spMkLst>
            <pc:docMk/>
            <pc:sldMk cId="2238859556" sldId="259"/>
            <ac:spMk id="74" creationId="{5C5C414A-55EF-B640-966D-87FF42B25056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75" creationId="{0CD556BA-365D-964C-9874-E758BB6CBE68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76" creationId="{D2B90AAD-523E-EA4B-9029-D9792AF99745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77" creationId="{F68FAE0B-E893-DA48-8282-952668B0023B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78" creationId="{6AC36794-D6CA-1741-A512-DBA4F9C341FF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79" creationId="{C844C238-9C06-C54C-B710-62D065717748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0" creationId="{BFA3950C-6AE7-164C-B9AD-BD41902A62D6}"/>
          </ac:spMkLst>
        </pc:spChg>
        <pc:spChg chg="add del mod">
          <ac:chgData name="Gianluca Filippone" userId="53a619d7-a657-4f15-925e-b37cbf41b0e2" providerId="ADAL" clId="{15CC7A05-EA31-BB4D-8F2F-04BB627D2503}" dt="2022-10-28T10:49:56.440" v="967"/>
          <ac:spMkLst>
            <pc:docMk/>
            <pc:sldMk cId="2238859556" sldId="259"/>
            <ac:spMk id="80" creationId="{DA476ED9-0926-A64F-AA39-1EA38BE25641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81" creationId="{67165047-E3D3-CB43-95E6-B8C915A74278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82" creationId="{B145C671-2124-D347-B82F-7D356489D8E2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3" creationId="{10476A86-5A5B-9548-8CD2-850A580086C6}"/>
          </ac:spMkLst>
        </pc:spChg>
        <pc:spChg chg="add del mod">
          <ac:chgData name="Gianluca Filippone" userId="53a619d7-a657-4f15-925e-b37cbf41b0e2" providerId="ADAL" clId="{15CC7A05-EA31-BB4D-8F2F-04BB627D2503}" dt="2022-10-28T10:49:56.440" v="967"/>
          <ac:spMkLst>
            <pc:docMk/>
            <pc:sldMk cId="2238859556" sldId="259"/>
            <ac:spMk id="83" creationId="{619ADBB1-E2DD-2C4B-97A4-C8C6B8BD5FDA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84" creationId="{2B81A667-D8BA-0048-9128-32DE1D5B49FD}"/>
          </ac:spMkLst>
        </pc:spChg>
        <pc:spChg chg="add del mod">
          <ac:chgData name="Gianluca Filippone" userId="53a619d7-a657-4f15-925e-b37cbf41b0e2" providerId="ADAL" clId="{15CC7A05-EA31-BB4D-8F2F-04BB627D2503}" dt="2022-10-28T10:49:55.361" v="964"/>
          <ac:spMkLst>
            <pc:docMk/>
            <pc:sldMk cId="2238859556" sldId="259"/>
            <ac:spMk id="85" creationId="{A5164FF5-455F-014F-A974-0743023233FF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5" creationId="{AA6A68AE-D231-F848-A843-57B3A39A8D48}"/>
          </ac:spMkLst>
        </pc:spChg>
        <pc:spChg chg="add del mod">
          <ac:chgData name="Gianluca Filippone" userId="53a619d7-a657-4f15-925e-b37cbf41b0e2" providerId="ADAL" clId="{15CC7A05-EA31-BB4D-8F2F-04BB627D2503}" dt="2022-10-28T10:49:55.361" v="964"/>
          <ac:spMkLst>
            <pc:docMk/>
            <pc:sldMk cId="2238859556" sldId="259"/>
            <ac:spMk id="86" creationId="{0C3649C6-2328-F940-B686-84C4BAB8FA91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6" creationId="{BC3A0885-43BE-3A49-9DE1-5987F8A26810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7" creationId="{B0B83436-7A1D-B340-90D5-5BB22F068934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8" creationId="{DCFD6F15-ABF5-FF45-B17A-9B2F537FDC61}"/>
          </ac:spMkLst>
        </pc:spChg>
        <pc:spChg chg="del">
          <ac:chgData name="Gianluca Filippone" userId="53a619d7-a657-4f15-925e-b37cbf41b0e2" providerId="ADAL" clId="{15CC7A05-EA31-BB4D-8F2F-04BB627D2503}" dt="2022-10-27T13:33:04.925" v="266" actId="478"/>
          <ac:spMkLst>
            <pc:docMk/>
            <pc:sldMk cId="2238859556" sldId="259"/>
            <ac:spMk id="89" creationId="{13FB0510-F06D-4542-AD29-6A3F26C5ED2E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90" creationId="{6A3B9FD6-4E4C-364A-8286-679C78668EDA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91" creationId="{BE5C9097-96B7-0D4B-94EB-22678AC6F180}"/>
          </ac:spMkLst>
        </pc:spChg>
        <pc:spChg chg="add del mod">
          <ac:chgData name="Gianluca Filippone" userId="53a619d7-a657-4f15-925e-b37cbf41b0e2" providerId="ADAL" clId="{15CC7A05-EA31-BB4D-8F2F-04BB627D2503}" dt="2022-10-27T13:59:56.719" v="540" actId="478"/>
          <ac:spMkLst>
            <pc:docMk/>
            <pc:sldMk cId="2238859556" sldId="259"/>
            <ac:spMk id="92" creationId="{D681B7B2-BC8C-9C43-9124-AA0240C71A4A}"/>
          </ac:spMkLst>
        </pc:spChg>
        <pc:spChg chg="add mod">
          <ac:chgData name="Gianluca Filippone" userId="53a619d7-a657-4f15-925e-b37cbf41b0e2" providerId="ADAL" clId="{15CC7A05-EA31-BB4D-8F2F-04BB627D2503}" dt="2022-10-27T13:53:52.443" v="448" actId="1076"/>
          <ac:spMkLst>
            <pc:docMk/>
            <pc:sldMk cId="2238859556" sldId="259"/>
            <ac:spMk id="93" creationId="{5945970F-D406-AE47-805C-5A714C5916EB}"/>
          </ac:spMkLst>
        </pc:spChg>
        <pc:spChg chg="add mod">
          <ac:chgData name="Gianluca Filippone" userId="53a619d7-a657-4f15-925e-b37cbf41b0e2" providerId="ADAL" clId="{15CC7A05-EA31-BB4D-8F2F-04BB627D2503}" dt="2022-10-27T13:53:52.443" v="448" actId="1076"/>
          <ac:spMkLst>
            <pc:docMk/>
            <pc:sldMk cId="2238859556" sldId="259"/>
            <ac:spMk id="94" creationId="{116B44FA-D6F7-064B-ACEF-F430FEE55564}"/>
          </ac:spMkLst>
        </pc:spChg>
        <pc:spChg chg="add del mod">
          <ac:chgData name="Gianluca Filippone" userId="53a619d7-a657-4f15-925e-b37cbf41b0e2" providerId="ADAL" clId="{15CC7A05-EA31-BB4D-8F2F-04BB627D2503}" dt="2022-10-27T13:59:58.902" v="541" actId="478"/>
          <ac:spMkLst>
            <pc:docMk/>
            <pc:sldMk cId="2238859556" sldId="259"/>
            <ac:spMk id="95" creationId="{5BB51581-ADD5-434C-A4A3-5990E3EDC643}"/>
          </ac:spMkLst>
        </pc:spChg>
        <pc:spChg chg="add del mod">
          <ac:chgData name="Gianluca Filippone" userId="53a619d7-a657-4f15-925e-b37cbf41b0e2" providerId="ADAL" clId="{15CC7A05-EA31-BB4D-8F2F-04BB627D2503}" dt="2022-10-27T13:59:58.902" v="541" actId="478"/>
          <ac:spMkLst>
            <pc:docMk/>
            <pc:sldMk cId="2238859556" sldId="259"/>
            <ac:spMk id="96" creationId="{5551705F-7ADC-A34F-A8DB-48B945B478C7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97" creationId="{BF3054DC-05E2-3F4C-ADFC-FCE09D7A4BAA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98" creationId="{F67BEF77-D033-5145-B535-402A15C9D943}"/>
          </ac:spMkLst>
        </pc:spChg>
        <pc:spChg chg="add del mod">
          <ac:chgData name="Gianluca Filippone" userId="53a619d7-a657-4f15-925e-b37cbf41b0e2" providerId="ADAL" clId="{15CC7A05-EA31-BB4D-8F2F-04BB627D2503}" dt="2022-10-27T13:59:58.902" v="541" actId="478"/>
          <ac:spMkLst>
            <pc:docMk/>
            <pc:sldMk cId="2238859556" sldId="259"/>
            <ac:spMk id="99" creationId="{1C6740A7-F7DB-584C-ACAF-43BC641931AB}"/>
          </ac:spMkLst>
        </pc:spChg>
        <pc:spChg chg="add del mod">
          <ac:chgData name="Gianluca Filippone" userId="53a619d7-a657-4f15-925e-b37cbf41b0e2" providerId="ADAL" clId="{15CC7A05-EA31-BB4D-8F2F-04BB627D2503}" dt="2022-10-27T13:59:58.902" v="541" actId="478"/>
          <ac:spMkLst>
            <pc:docMk/>
            <pc:sldMk cId="2238859556" sldId="259"/>
            <ac:spMk id="100" creationId="{68292002-B540-F647-961C-7572ACFDB37E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127" creationId="{17634A62-3E89-194D-B728-D0180B6D7D07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128" creationId="{3213F224-86CA-8D4B-B11A-C73B303269E8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145" creationId="{EEA3D87C-B243-C045-BB9A-227D7872B4C4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146" creationId="{00480FE9-BE57-2041-9048-05B01C8E24C0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147" creationId="{1C34B76B-B214-EF40-8B1F-2BB1CB5DF48F}"/>
          </ac:spMkLst>
        </pc:spChg>
        <pc:spChg chg="add mod">
          <ac:chgData name="Gianluca Filippone" userId="53a619d7-a657-4f15-925e-b37cbf41b0e2" providerId="ADAL" clId="{15CC7A05-EA31-BB4D-8F2F-04BB627D2503}" dt="2022-10-27T13:58:43.847" v="517" actId="1038"/>
          <ac:spMkLst>
            <pc:docMk/>
            <pc:sldMk cId="2238859556" sldId="259"/>
            <ac:spMk id="148" creationId="{BF3536A5-C6C1-F740-8E73-F65161B786D4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149" creationId="{E468A1C6-725E-C74C-BABE-4557BAD2C4CD}"/>
          </ac:spMkLst>
        </pc:spChg>
        <pc:spChg chg="add mod">
          <ac:chgData name="Gianluca Filippone" userId="53a619d7-a657-4f15-925e-b37cbf41b0e2" providerId="ADAL" clId="{15CC7A05-EA31-BB4D-8F2F-04BB627D2503}" dt="2022-10-27T14:13:14.902" v="694" actId="207"/>
          <ac:spMkLst>
            <pc:docMk/>
            <pc:sldMk cId="2238859556" sldId="259"/>
            <ac:spMk id="150" creationId="{6451CA36-19C5-7640-9A45-79A4D941D8DD}"/>
          </ac:spMkLst>
        </pc:spChg>
        <pc:spChg chg="add mod">
          <ac:chgData name="Gianluca Filippone" userId="53a619d7-a657-4f15-925e-b37cbf41b0e2" providerId="ADAL" clId="{15CC7A05-EA31-BB4D-8F2F-04BB627D2503}" dt="2022-10-27T14:00:53.433" v="546" actId="692"/>
          <ac:spMkLst>
            <pc:docMk/>
            <pc:sldMk cId="2238859556" sldId="259"/>
            <ac:spMk id="199" creationId="{7D3EAB57-9398-DF40-B88E-13AAC3468D71}"/>
          </ac:spMkLst>
        </pc:spChg>
        <pc:spChg chg="add mod">
          <ac:chgData name="Gianluca Filippone" userId="53a619d7-a657-4f15-925e-b37cbf41b0e2" providerId="ADAL" clId="{15CC7A05-EA31-BB4D-8F2F-04BB627D2503}" dt="2022-10-27T14:01:20.724" v="553" actId="692"/>
          <ac:spMkLst>
            <pc:docMk/>
            <pc:sldMk cId="2238859556" sldId="259"/>
            <ac:spMk id="200" creationId="{3D08E80C-F1AA-7545-9165-547C5BC066AE}"/>
          </ac:spMkLst>
        </pc:spChg>
        <pc:spChg chg="add mod">
          <ac:chgData name="Gianluca Filippone" userId="53a619d7-a657-4f15-925e-b37cbf41b0e2" providerId="ADAL" clId="{15CC7A05-EA31-BB4D-8F2F-04BB627D2503}" dt="2022-10-27T14:02:13.916" v="563" actId="692"/>
          <ac:spMkLst>
            <pc:docMk/>
            <pc:sldMk cId="2238859556" sldId="259"/>
            <ac:spMk id="205" creationId="{0410CB6A-1C42-0C43-A941-E308FDB4DAD5}"/>
          </ac:spMkLst>
        </pc:spChg>
        <pc:spChg chg="add mod">
          <ac:chgData name="Gianluca Filippone" userId="53a619d7-a657-4f15-925e-b37cbf41b0e2" providerId="ADAL" clId="{15CC7A05-EA31-BB4D-8F2F-04BB627D2503}" dt="2022-10-27T14:02:39.324" v="568" actId="692"/>
          <ac:spMkLst>
            <pc:docMk/>
            <pc:sldMk cId="2238859556" sldId="259"/>
            <ac:spMk id="206" creationId="{6DF57286-A6EC-6841-8967-CFEDACDBD81D}"/>
          </ac:spMkLst>
        </pc:spChg>
        <pc:spChg chg="add del">
          <ac:chgData name="Gianluca Filippone" userId="53a619d7-a657-4f15-925e-b37cbf41b0e2" providerId="ADAL" clId="{15CC7A05-EA31-BB4D-8F2F-04BB627D2503}" dt="2022-10-27T14:02:58.644" v="570" actId="478"/>
          <ac:spMkLst>
            <pc:docMk/>
            <pc:sldMk cId="2238859556" sldId="259"/>
            <ac:spMk id="207" creationId="{F426EA8B-BE11-2841-80EC-25687E29684B}"/>
          </ac:spMkLst>
        </pc:spChg>
        <pc:spChg chg="add mod">
          <ac:chgData name="Gianluca Filippone" userId="53a619d7-a657-4f15-925e-b37cbf41b0e2" providerId="ADAL" clId="{15CC7A05-EA31-BB4D-8F2F-04BB627D2503}" dt="2022-10-27T14:03:15.082" v="575" actId="692"/>
          <ac:spMkLst>
            <pc:docMk/>
            <pc:sldMk cId="2238859556" sldId="259"/>
            <ac:spMk id="208" creationId="{376DCA50-89AE-604A-B469-315F7832D769}"/>
          </ac:spMkLst>
        </pc:spChg>
        <pc:spChg chg="add mod">
          <ac:chgData name="Gianluca Filippone" userId="53a619d7-a657-4f15-925e-b37cbf41b0e2" providerId="ADAL" clId="{15CC7A05-EA31-BB4D-8F2F-04BB627D2503}" dt="2022-10-27T14:03:32.002" v="580" actId="692"/>
          <ac:spMkLst>
            <pc:docMk/>
            <pc:sldMk cId="2238859556" sldId="259"/>
            <ac:spMk id="209" creationId="{95609866-3F49-E540-B61C-621505788917}"/>
          </ac:spMkLst>
        </pc:spChg>
        <pc:spChg chg="add mod">
          <ac:chgData name="Gianluca Filippone" userId="53a619d7-a657-4f15-925e-b37cbf41b0e2" providerId="ADAL" clId="{15CC7A05-EA31-BB4D-8F2F-04BB627D2503}" dt="2022-10-27T14:04:04.875" v="585" actId="692"/>
          <ac:spMkLst>
            <pc:docMk/>
            <pc:sldMk cId="2238859556" sldId="259"/>
            <ac:spMk id="210" creationId="{496AD377-8A30-B94A-A599-1C46D25AE522}"/>
          </ac:spMkLst>
        </pc:spChg>
        <pc:spChg chg="add mod">
          <ac:chgData name="Gianluca Filippone" userId="53a619d7-a657-4f15-925e-b37cbf41b0e2" providerId="ADAL" clId="{15CC7A05-EA31-BB4D-8F2F-04BB627D2503}" dt="2022-10-27T14:04:24.315" v="590" actId="692"/>
          <ac:spMkLst>
            <pc:docMk/>
            <pc:sldMk cId="2238859556" sldId="259"/>
            <ac:spMk id="211" creationId="{CC9575B9-46EB-124F-B7E8-DF3F94485BB6}"/>
          </ac:spMkLst>
        </pc:spChg>
        <pc:spChg chg="add mod">
          <ac:chgData name="Gianluca Filippone" userId="53a619d7-a657-4f15-925e-b37cbf41b0e2" providerId="ADAL" clId="{15CC7A05-EA31-BB4D-8F2F-04BB627D2503}" dt="2022-10-27T14:04:52.643" v="595" actId="692"/>
          <ac:spMkLst>
            <pc:docMk/>
            <pc:sldMk cId="2238859556" sldId="259"/>
            <ac:spMk id="212" creationId="{8730A727-44C2-BD43-899A-3F2760ABE170}"/>
          </ac:spMkLst>
        </pc:spChg>
        <pc:spChg chg="add mod">
          <ac:chgData name="Gianluca Filippone" userId="53a619d7-a657-4f15-925e-b37cbf41b0e2" providerId="ADAL" clId="{15CC7A05-EA31-BB4D-8F2F-04BB627D2503}" dt="2022-10-27T14:05:10.070" v="600" actId="692"/>
          <ac:spMkLst>
            <pc:docMk/>
            <pc:sldMk cId="2238859556" sldId="259"/>
            <ac:spMk id="213" creationId="{7DBFA907-F850-C846-BFAA-F40E8F6F6689}"/>
          </ac:spMkLst>
        </pc:spChg>
        <pc:spChg chg="add mod">
          <ac:chgData name="Gianluca Filippone" userId="53a619d7-a657-4f15-925e-b37cbf41b0e2" providerId="ADAL" clId="{15CC7A05-EA31-BB4D-8F2F-04BB627D2503}" dt="2022-10-27T14:05:48.255" v="605" actId="692"/>
          <ac:spMkLst>
            <pc:docMk/>
            <pc:sldMk cId="2238859556" sldId="259"/>
            <ac:spMk id="214" creationId="{8D188B8E-196E-8445-BDF3-281E86EE1F6B}"/>
          </ac:spMkLst>
        </pc:spChg>
        <pc:spChg chg="add mod">
          <ac:chgData name="Gianluca Filippone" userId="53a619d7-a657-4f15-925e-b37cbf41b0e2" providerId="ADAL" clId="{15CC7A05-EA31-BB4D-8F2F-04BB627D2503}" dt="2022-10-27T14:06:13.317" v="610" actId="692"/>
          <ac:spMkLst>
            <pc:docMk/>
            <pc:sldMk cId="2238859556" sldId="259"/>
            <ac:spMk id="215" creationId="{0AD832CD-AF7B-784E-95DB-52AD7AC0CE58}"/>
          </ac:spMkLst>
        </pc:spChg>
        <pc:spChg chg="add mod">
          <ac:chgData name="Gianluca Filippone" userId="53a619d7-a657-4f15-925e-b37cbf41b0e2" providerId="ADAL" clId="{15CC7A05-EA31-BB4D-8F2F-04BB627D2503}" dt="2022-10-27T14:06:38.281" v="615" actId="692"/>
          <ac:spMkLst>
            <pc:docMk/>
            <pc:sldMk cId="2238859556" sldId="259"/>
            <ac:spMk id="216" creationId="{EDA5171B-9E23-CE4A-AACC-C1CB3AB72FB0}"/>
          </ac:spMkLst>
        </pc:spChg>
        <pc:spChg chg="add del mod">
          <ac:chgData name="Gianluca Filippone" userId="53a619d7-a657-4f15-925e-b37cbf41b0e2" providerId="ADAL" clId="{15CC7A05-EA31-BB4D-8F2F-04BB627D2503}" dt="2022-10-27T14:12:27.088" v="684" actId="478"/>
          <ac:spMkLst>
            <pc:docMk/>
            <pc:sldMk cId="2238859556" sldId="259"/>
            <ac:spMk id="230" creationId="{9FA922EC-6D74-3949-91D1-8C246FFDACD3}"/>
          </ac:spMkLst>
        </pc:spChg>
        <pc:spChg chg="add del mod">
          <ac:chgData name="Gianluca Filippone" userId="53a619d7-a657-4f15-925e-b37cbf41b0e2" providerId="ADAL" clId="{15CC7A05-EA31-BB4D-8F2F-04BB627D2503}" dt="2022-10-27T14:12:28.808" v="685" actId="478"/>
          <ac:spMkLst>
            <pc:docMk/>
            <pc:sldMk cId="2238859556" sldId="259"/>
            <ac:spMk id="231" creationId="{138762A5-7245-3445-99A1-EA8BC7968CC0}"/>
          </ac:spMkLst>
        </pc:spChg>
        <pc:spChg chg="add del mod">
          <ac:chgData name="Gianluca Filippone" userId="53a619d7-a657-4f15-925e-b37cbf41b0e2" providerId="ADAL" clId="{15CC7A05-EA31-BB4D-8F2F-04BB627D2503}" dt="2022-10-27T14:20:38.687" v="769"/>
          <ac:spMkLst>
            <pc:docMk/>
            <pc:sldMk cId="2238859556" sldId="259"/>
            <ac:spMk id="241" creationId="{7C61B2C6-FCEB-4B49-9214-BBA8682A60CC}"/>
          </ac:spMkLst>
        </pc:spChg>
        <pc:cxnChg chg="add del mod">
          <ac:chgData name="Gianluca Filippone" userId="53a619d7-a657-4f15-925e-b37cbf41b0e2" providerId="ADAL" clId="{15CC7A05-EA31-BB4D-8F2F-04BB627D2503}" dt="2022-10-27T13:52:11.021" v="428" actId="478"/>
          <ac:cxnSpMkLst>
            <pc:docMk/>
            <pc:sldMk cId="2238859556" sldId="259"/>
            <ac:cxnSpMk id="22" creationId="{5977FBDC-A93F-FF4B-8D9B-C5F5894A7D6D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29" creationId="{EF83C6BC-72C2-5C49-8D58-2B1385A1C594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31" creationId="{A129A496-7541-D04A-A86C-4BAA307B3436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34" creationId="{53B4AE42-F05B-9048-9A9A-1A00CE65C3E9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37" creationId="{42724932-D946-464A-B319-72016431FBA4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40" creationId="{16295916-F39D-754C-8A2C-DC6D7F9C8EE9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43" creationId="{FE5C358F-5626-214E-B956-276391581301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46" creationId="{C743E3EF-6CDE-6B41-AC5E-E28E5AD5F88A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49" creationId="{0D732B42-9783-7C49-8D5D-1B8F8C36B632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53" creationId="{DD362EC5-1E09-404C-A44E-A5D5D2D8C0A3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56" creationId="{18FF1191-FDDB-CA43-B4D0-4C69C3C5D962}"/>
          </ac:cxnSpMkLst>
        </pc:cxnChg>
        <pc:cxnChg chg="add del mod">
          <ac:chgData name="Gianluca Filippone" userId="53a619d7-a657-4f15-925e-b37cbf41b0e2" providerId="ADAL" clId="{15CC7A05-EA31-BB4D-8F2F-04BB627D2503}" dt="2022-10-27T13:52:12.011" v="429" actId="478"/>
          <ac:cxnSpMkLst>
            <pc:docMk/>
            <pc:sldMk cId="2238859556" sldId="259"/>
            <ac:cxnSpMk id="59" creationId="{5DECFCA8-84A0-FF44-AE09-1CA6E95AC183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60" creationId="{0FD23C1A-1D0A-1D4D-976F-371F81309142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63" creationId="{6167C5DF-9DE8-7446-B00E-24736468E923}"/>
          </ac:cxnSpMkLst>
        </pc:cxnChg>
        <pc:cxnChg chg="add del mod">
          <ac:chgData name="Gianluca Filippone" userId="53a619d7-a657-4f15-925e-b37cbf41b0e2" providerId="ADAL" clId="{15CC7A05-EA31-BB4D-8F2F-04BB627D2503}" dt="2022-10-27T13:56:04.561" v="474" actId="478"/>
          <ac:cxnSpMkLst>
            <pc:docMk/>
            <pc:sldMk cId="2238859556" sldId="259"/>
            <ac:cxnSpMk id="65" creationId="{4E8FE72A-0D83-5F49-B4B6-1160CE318589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66" creationId="{26FC9BBE-6954-5C43-BAF3-0CE31CC8239E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70" creationId="{41CFB7A9-50DA-AC48-8764-21277DF42C17}"/>
          </ac:cxnSpMkLst>
        </pc:cxnChg>
        <pc:cxnChg chg="del mod">
          <ac:chgData name="Gianluca Filippone" userId="53a619d7-a657-4f15-925e-b37cbf41b0e2" providerId="ADAL" clId="{15CC7A05-EA31-BB4D-8F2F-04BB627D2503}" dt="2022-10-27T13:33:04.925" v="266" actId="478"/>
          <ac:cxnSpMkLst>
            <pc:docMk/>
            <pc:sldMk cId="2238859556" sldId="259"/>
            <ac:cxnSpMk id="74" creationId="{C9E20137-DA41-3447-B75C-A0395D0A21F7}"/>
          </ac:cxnSpMkLst>
        </pc:cxnChg>
        <pc:cxnChg chg="add del mod">
          <ac:chgData name="Gianluca Filippone" userId="53a619d7-a657-4f15-925e-b37cbf41b0e2" providerId="ADAL" clId="{15CC7A05-EA31-BB4D-8F2F-04BB627D2503}" dt="2022-10-28T10:50:07.453" v="973" actId="478"/>
          <ac:cxnSpMkLst>
            <pc:docMk/>
            <pc:sldMk cId="2238859556" sldId="259"/>
            <ac:cxnSpMk id="75" creationId="{D171E343-1DFC-D841-9001-AEC94D5F509B}"/>
          </ac:cxnSpMkLst>
        </pc:cxnChg>
        <pc:cxnChg chg="add del mod">
          <ac:chgData name="Gianluca Filippone" userId="53a619d7-a657-4f15-925e-b37cbf41b0e2" providerId="ADAL" clId="{15CC7A05-EA31-BB4D-8F2F-04BB627D2503}" dt="2022-10-28T10:49:56.440" v="967"/>
          <ac:cxnSpMkLst>
            <pc:docMk/>
            <pc:sldMk cId="2238859556" sldId="259"/>
            <ac:cxnSpMk id="84" creationId="{37C0FDE8-EE68-E047-90F0-82E887CF866D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01" creationId="{26EA4F92-0CC9-C34E-981E-515A49AE9D2F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02" creationId="{047320B2-D301-7345-A456-E85D664ADC88}"/>
          </ac:cxnSpMkLst>
        </pc:cxnChg>
        <pc:cxnChg chg="add del mod">
          <ac:chgData name="Gianluca Filippone" userId="53a619d7-a657-4f15-925e-b37cbf41b0e2" providerId="ADAL" clId="{15CC7A05-EA31-BB4D-8F2F-04BB627D2503}" dt="2022-10-27T13:59:58.902" v="541" actId="478"/>
          <ac:cxnSpMkLst>
            <pc:docMk/>
            <pc:sldMk cId="2238859556" sldId="259"/>
            <ac:cxnSpMk id="103" creationId="{94665958-091E-D446-863B-C51065F1671D}"/>
          </ac:cxnSpMkLst>
        </pc:cxnChg>
        <pc:cxnChg chg="add del mod">
          <ac:chgData name="Gianluca Filippone" userId="53a619d7-a657-4f15-925e-b37cbf41b0e2" providerId="ADAL" clId="{15CC7A05-EA31-BB4D-8F2F-04BB627D2503}" dt="2022-10-27T13:59:58.902" v="541" actId="478"/>
          <ac:cxnSpMkLst>
            <pc:docMk/>
            <pc:sldMk cId="2238859556" sldId="259"/>
            <ac:cxnSpMk id="104" creationId="{AD01DEC9-FC86-5245-9A24-B2E21B2413AA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05" creationId="{25907110-1EF5-C842-A76E-A30ACFD2093E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12" creationId="{83622CE9-6A18-4D49-8BCB-82D498AE2C3F}"/>
          </ac:cxnSpMkLst>
        </pc:cxnChg>
        <pc:cxnChg chg="add del mod">
          <ac:chgData name="Gianluca Filippone" userId="53a619d7-a657-4f15-925e-b37cbf41b0e2" providerId="ADAL" clId="{15CC7A05-EA31-BB4D-8F2F-04BB627D2503}" dt="2022-10-27T13:49:08.141" v="426" actId="478"/>
          <ac:cxnSpMkLst>
            <pc:docMk/>
            <pc:sldMk cId="2238859556" sldId="259"/>
            <ac:cxnSpMk id="115" creationId="{9D4B9122-BF4B-8544-BA29-AFF254378275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19" creationId="{41793C6A-210B-2C4C-914E-2C33FEEF7F2A}"/>
          </ac:cxnSpMkLst>
        </pc:cxnChg>
        <pc:cxnChg chg="add mod">
          <ac:chgData name="Gianluca Filippone" userId="53a619d7-a657-4f15-925e-b37cbf41b0e2" providerId="ADAL" clId="{15CC7A05-EA31-BB4D-8F2F-04BB627D2503}" dt="2022-10-27T13:53:52.443" v="448" actId="1076"/>
          <ac:cxnSpMkLst>
            <pc:docMk/>
            <pc:sldMk cId="2238859556" sldId="259"/>
            <ac:cxnSpMk id="123" creationId="{47EF43B5-8891-CB43-B812-EFBA7CDFFBC4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29" creationId="{81698846-DE3A-744F-A721-CDEF2248B351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32" creationId="{755308BA-D97D-6C42-B83B-84525BE5A173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36" creationId="{B408E51F-B06A-1746-BF1D-580B30100DA8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39" creationId="{F7421B58-5C78-7040-B331-298C952A42E7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42" creationId="{86A53367-8D59-8942-9B5D-9082E8285FA2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51" creationId="{0DC252AD-1D20-004C-9D1D-3094BAE52035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52" creationId="{ECB2577E-708C-A64D-8FE0-05CF5E75F880}"/>
          </ac:cxnSpMkLst>
        </pc:cxnChg>
        <pc:cxnChg chg="add del mod">
          <ac:chgData name="Gianluca Filippone" userId="53a619d7-a657-4f15-925e-b37cbf41b0e2" providerId="ADAL" clId="{15CC7A05-EA31-BB4D-8F2F-04BB627D2503}" dt="2022-10-27T13:56:14.146" v="475" actId="478"/>
          <ac:cxnSpMkLst>
            <pc:docMk/>
            <pc:sldMk cId="2238859556" sldId="259"/>
            <ac:cxnSpMk id="153" creationId="{09F72BE3-5AE8-7C44-A336-C815C98BA4C5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54" creationId="{B51E1B36-A95F-CE4D-B9BD-0FD6A725B028}"/>
          </ac:cxnSpMkLst>
        </pc:cxnChg>
        <pc:cxnChg chg="add mod">
          <ac:chgData name="Gianluca Filippone" userId="53a619d7-a657-4f15-925e-b37cbf41b0e2" providerId="ADAL" clId="{15CC7A05-EA31-BB4D-8F2F-04BB627D2503}" dt="2022-10-27T13:58:43.847" v="517" actId="1038"/>
          <ac:cxnSpMkLst>
            <pc:docMk/>
            <pc:sldMk cId="2238859556" sldId="259"/>
            <ac:cxnSpMk id="155" creationId="{1CF365FC-6E49-4D46-BFE8-04E4A228D7FE}"/>
          </ac:cxnSpMkLst>
        </pc:cxnChg>
        <pc:cxnChg chg="add mod">
          <ac:chgData name="Gianluca Filippone" userId="53a619d7-a657-4f15-925e-b37cbf41b0e2" providerId="ADAL" clId="{15CC7A05-EA31-BB4D-8F2F-04BB627D2503}" dt="2022-10-27T13:59:54.134" v="539" actId="1076"/>
          <ac:cxnSpMkLst>
            <pc:docMk/>
            <pc:sldMk cId="2238859556" sldId="259"/>
            <ac:cxnSpMk id="156" creationId="{0E8C6383-59FB-F142-9CE9-AD9661FDF80E}"/>
          </ac:cxnSpMkLst>
        </pc:cxnChg>
        <pc:cxnChg chg="add mod">
          <ac:chgData name="Gianluca Filippone" userId="53a619d7-a657-4f15-925e-b37cbf41b0e2" providerId="ADAL" clId="{15CC7A05-EA31-BB4D-8F2F-04BB627D2503}" dt="2022-10-27T13:59:54.134" v="539" actId="1076"/>
          <ac:cxnSpMkLst>
            <pc:docMk/>
            <pc:sldMk cId="2238859556" sldId="259"/>
            <ac:cxnSpMk id="159" creationId="{9E57C4FC-CF7C-FB42-8555-041F3CB3546D}"/>
          </ac:cxnSpMkLst>
        </pc:cxnChg>
        <pc:cxnChg chg="add del mod">
          <ac:chgData name="Gianluca Filippone" userId="53a619d7-a657-4f15-925e-b37cbf41b0e2" providerId="ADAL" clId="{15CC7A05-EA31-BB4D-8F2F-04BB627D2503}" dt="2022-10-27T13:57:39.607" v="496" actId="478"/>
          <ac:cxnSpMkLst>
            <pc:docMk/>
            <pc:sldMk cId="2238859556" sldId="259"/>
            <ac:cxnSpMk id="168" creationId="{76BFA628-A913-3C49-90ED-943B4E386B1B}"/>
          </ac:cxnSpMkLst>
        </pc:cxnChg>
        <pc:cxnChg chg="add del mod">
          <ac:chgData name="Gianluca Filippone" userId="53a619d7-a657-4f15-925e-b37cbf41b0e2" providerId="ADAL" clId="{15CC7A05-EA31-BB4D-8F2F-04BB627D2503}" dt="2022-10-27T13:57:49.505" v="497" actId="478"/>
          <ac:cxnSpMkLst>
            <pc:docMk/>
            <pc:sldMk cId="2238859556" sldId="259"/>
            <ac:cxnSpMk id="172" creationId="{B07B3976-330B-F84B-922B-E4010DAB66B4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73" creationId="{5C6AA82B-F3FA-A74D-A56A-A0F59DBA17C0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77" creationId="{1BFDC74E-D1FA-A042-BA77-F67C93670F47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80" creationId="{78E2A706-79A1-B446-A869-096B69B16B3A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84" creationId="{8E04E272-A2D4-B240-860F-6DDAC4DE1D73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87" creationId="{C18AC5FA-7A89-BE40-8905-0066D536A5BE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91" creationId="{F776BBC2-22A9-2E47-ABA5-66A74E778811}"/>
          </ac:cxnSpMkLst>
        </pc:cxnChg>
        <pc:cxnChg chg="add mod">
          <ac:chgData name="Gianluca Filippone" userId="53a619d7-a657-4f15-925e-b37cbf41b0e2" providerId="ADAL" clId="{15CC7A05-EA31-BB4D-8F2F-04BB627D2503}" dt="2022-10-27T14:11:39.381" v="671" actId="692"/>
          <ac:cxnSpMkLst>
            <pc:docMk/>
            <pc:sldMk cId="2238859556" sldId="259"/>
            <ac:cxnSpMk id="194" creationId="{7F75324A-B265-7442-9919-65D0D5FC1EDE}"/>
          </ac:cxnSpMkLst>
        </pc:cxnChg>
        <pc:cxnChg chg="add mod">
          <ac:chgData name="Gianluca Filippone" userId="53a619d7-a657-4f15-925e-b37cbf41b0e2" providerId="ADAL" clId="{15CC7A05-EA31-BB4D-8F2F-04BB627D2503}" dt="2022-10-27T14:01:49.452" v="558" actId="692"/>
          <ac:cxnSpMkLst>
            <pc:docMk/>
            <pc:sldMk cId="2238859556" sldId="259"/>
            <ac:cxnSpMk id="202" creationId="{F7D67D0A-2C9F-5D4A-BAD7-846F49188BC5}"/>
          </ac:cxnSpMkLst>
        </pc:cxnChg>
        <pc:cxnChg chg="add del mod">
          <ac:chgData name="Gianluca Filippone" userId="53a619d7-a657-4f15-925e-b37cbf41b0e2" providerId="ADAL" clId="{15CC7A05-EA31-BB4D-8F2F-04BB627D2503}" dt="2022-10-27T14:13:26.515" v="695" actId="478"/>
          <ac:cxnSpMkLst>
            <pc:docMk/>
            <pc:sldMk cId="2238859556" sldId="259"/>
            <ac:cxnSpMk id="218" creationId="{CABEF9CC-8E99-6247-B1DC-B5389434E94D}"/>
          </ac:cxnSpMkLst>
        </pc:cxnChg>
        <pc:cxnChg chg="add del mod">
          <ac:chgData name="Gianluca Filippone" userId="53a619d7-a657-4f15-925e-b37cbf41b0e2" providerId="ADAL" clId="{15CC7A05-EA31-BB4D-8F2F-04BB627D2503}" dt="2022-10-27T14:13:27.477" v="696" actId="478"/>
          <ac:cxnSpMkLst>
            <pc:docMk/>
            <pc:sldMk cId="2238859556" sldId="259"/>
            <ac:cxnSpMk id="223" creationId="{23810943-04AA-7C40-A71A-0FEB0247DA2B}"/>
          </ac:cxnSpMkLst>
        </pc:cxnChg>
        <pc:cxnChg chg="add del mod">
          <ac:chgData name="Gianluca Filippone" userId="53a619d7-a657-4f15-925e-b37cbf41b0e2" providerId="ADAL" clId="{15CC7A05-EA31-BB4D-8F2F-04BB627D2503}" dt="2022-10-27T14:12:30.518" v="686" actId="478"/>
          <ac:cxnSpMkLst>
            <pc:docMk/>
            <pc:sldMk cId="2238859556" sldId="259"/>
            <ac:cxnSpMk id="229" creationId="{5127EB76-17AB-FA45-9BCB-CFBCF252903A}"/>
          </ac:cxnSpMkLst>
        </pc:cxnChg>
        <pc:cxnChg chg="add mod">
          <ac:chgData name="Gianluca Filippone" userId="53a619d7-a657-4f15-925e-b37cbf41b0e2" providerId="ADAL" clId="{15CC7A05-EA31-BB4D-8F2F-04BB627D2503}" dt="2022-10-27T14:14:43.216" v="707" actId="692"/>
          <ac:cxnSpMkLst>
            <pc:docMk/>
            <pc:sldMk cId="2238859556" sldId="259"/>
            <ac:cxnSpMk id="233" creationId="{491AD817-BFDC-9F40-AAC5-FC1DFA55CA33}"/>
          </ac:cxnSpMkLst>
        </pc:cxnChg>
        <pc:cxnChg chg="add mod">
          <ac:chgData name="Gianluca Filippone" userId="53a619d7-a657-4f15-925e-b37cbf41b0e2" providerId="ADAL" clId="{15CC7A05-EA31-BB4D-8F2F-04BB627D2503}" dt="2022-10-27T14:14:51.450" v="710" actId="14100"/>
          <ac:cxnSpMkLst>
            <pc:docMk/>
            <pc:sldMk cId="2238859556" sldId="259"/>
            <ac:cxnSpMk id="238" creationId="{D96D5ED5-A295-2D4E-9910-73D3EB9962C4}"/>
          </ac:cxnSpMkLst>
        </pc:cxnChg>
      </pc:sldChg>
      <pc:sldChg chg="addSp delSp modSp add del mod">
        <pc:chgData name="Gianluca Filippone" userId="53a619d7-a657-4f15-925e-b37cbf41b0e2" providerId="ADAL" clId="{15CC7A05-EA31-BB4D-8F2F-04BB627D2503}" dt="2022-11-05T11:51:28.379" v="1527" actId="2696"/>
        <pc:sldMkLst>
          <pc:docMk/>
          <pc:sldMk cId="1193653705" sldId="260"/>
        </pc:sldMkLst>
        <pc:spChg chg="mod">
          <ac:chgData name="Gianluca Filippone" userId="53a619d7-a657-4f15-925e-b37cbf41b0e2" providerId="ADAL" clId="{15CC7A05-EA31-BB4D-8F2F-04BB627D2503}" dt="2022-10-27T15:21:17.971" v="777" actId="207"/>
          <ac:spMkLst>
            <pc:docMk/>
            <pc:sldMk cId="1193653705" sldId="260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0-27T15:24:44.823" v="804" actId="207"/>
          <ac:spMkLst>
            <pc:docMk/>
            <pc:sldMk cId="1193653705" sldId="260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67" creationId="{DAA5B0CE-7702-944D-9D08-D457DEDA6EA7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69" creationId="{A900899C-576E-024C-A142-A08D913C504C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71" creationId="{8AF8C845-59B1-AE4E-AC70-5952FD2385F6}"/>
          </ac:spMkLst>
        </pc:spChg>
        <pc:spChg chg="add del mod">
          <ac:chgData name="Gianluca Filippone" userId="53a619d7-a657-4f15-925e-b37cbf41b0e2" providerId="ADAL" clId="{15CC7A05-EA31-BB4D-8F2F-04BB627D2503}" dt="2022-10-28T10:50:31.047" v="977" actId="478"/>
          <ac:spMkLst>
            <pc:docMk/>
            <pc:sldMk cId="1193653705" sldId="260"/>
            <ac:spMk id="73" creationId="{68BA26EB-8E9B-EB4A-B670-F1943B4B4526}"/>
          </ac:spMkLst>
        </pc:spChg>
        <pc:spChg chg="add del mod">
          <ac:chgData name="Gianluca Filippone" userId="53a619d7-a657-4f15-925e-b37cbf41b0e2" providerId="ADAL" clId="{15CC7A05-EA31-BB4D-8F2F-04BB627D2503}" dt="2022-10-28T10:50:31.047" v="977" actId="478"/>
          <ac:spMkLst>
            <pc:docMk/>
            <pc:sldMk cId="1193653705" sldId="260"/>
            <ac:spMk id="74" creationId="{2E2E795E-9605-094B-8C7E-FF344B24BA2B}"/>
          </ac:spMkLst>
        </pc:spChg>
        <pc:spChg chg="add del mod">
          <ac:chgData name="Gianluca Filippone" userId="53a619d7-a657-4f15-925e-b37cbf41b0e2" providerId="ADAL" clId="{15CC7A05-EA31-BB4D-8F2F-04BB627D2503}" dt="2022-10-28T10:50:31.047" v="977" actId="478"/>
          <ac:spMkLst>
            <pc:docMk/>
            <pc:sldMk cId="1193653705" sldId="260"/>
            <ac:spMk id="75" creationId="{20DD23DC-A75D-B847-81E6-4CFC70AF578E}"/>
          </ac:spMkLst>
        </pc:spChg>
        <pc:spChg chg="mod">
          <ac:chgData name="Gianluca Filippone" userId="53a619d7-a657-4f15-925e-b37cbf41b0e2" providerId="ADAL" clId="{15CC7A05-EA31-BB4D-8F2F-04BB627D2503}" dt="2022-10-27T15:23:01.454" v="794" actId="207"/>
          <ac:spMkLst>
            <pc:docMk/>
            <pc:sldMk cId="1193653705" sldId="260"/>
            <ac:spMk id="76" creationId="{D2B90AAD-523E-EA4B-9029-D9792AF99745}"/>
          </ac:spMkLst>
        </pc:spChg>
        <pc:spChg chg="mod">
          <ac:chgData name="Gianluca Filippone" userId="53a619d7-a657-4f15-925e-b37cbf41b0e2" providerId="ADAL" clId="{15CC7A05-EA31-BB4D-8F2F-04BB627D2503}" dt="2022-10-27T15:21:17.971" v="777" actId="207"/>
          <ac:spMkLst>
            <pc:docMk/>
            <pc:sldMk cId="1193653705" sldId="260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0-27T15:21:17.971" v="777" actId="207"/>
          <ac:spMkLst>
            <pc:docMk/>
            <pc:sldMk cId="1193653705" sldId="260"/>
            <ac:spMk id="78" creationId="{6AC36794-D6CA-1741-A512-DBA4F9C341FF}"/>
          </ac:spMkLst>
        </pc:spChg>
        <pc:spChg chg="add del mod">
          <ac:chgData name="Gianluca Filippone" userId="53a619d7-a657-4f15-925e-b37cbf41b0e2" providerId="ADAL" clId="{15CC7A05-EA31-BB4D-8F2F-04BB627D2503}" dt="2022-10-28T10:50:31.047" v="977" actId="478"/>
          <ac:spMkLst>
            <pc:docMk/>
            <pc:sldMk cId="1193653705" sldId="260"/>
            <ac:spMk id="79" creationId="{983BE96A-EB65-E647-8875-FAFDD516C91F}"/>
          </ac:spMkLst>
        </pc:spChg>
        <pc:spChg chg="mod">
          <ac:chgData name="Gianluca Filippone" userId="53a619d7-a657-4f15-925e-b37cbf41b0e2" providerId="ADAL" clId="{15CC7A05-EA31-BB4D-8F2F-04BB627D2503}" dt="2022-10-27T15:21:17.971" v="777" actId="207"/>
          <ac:spMkLst>
            <pc:docMk/>
            <pc:sldMk cId="1193653705" sldId="260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0-27T15:21:17.971" v="777" actId="207"/>
          <ac:spMkLst>
            <pc:docMk/>
            <pc:sldMk cId="1193653705" sldId="260"/>
            <ac:spMk id="82" creationId="{B145C671-2124-D347-B82F-7D356489D8E2}"/>
          </ac:spMkLst>
        </pc:spChg>
        <pc:spChg chg="add del mod">
          <ac:chgData name="Gianluca Filippone" userId="53a619d7-a657-4f15-925e-b37cbf41b0e2" providerId="ADAL" clId="{15CC7A05-EA31-BB4D-8F2F-04BB627D2503}" dt="2022-10-28T10:50:31.047" v="977" actId="478"/>
          <ac:spMkLst>
            <pc:docMk/>
            <pc:sldMk cId="1193653705" sldId="260"/>
            <ac:spMk id="84" creationId="{1E088D6B-6CF6-CA4C-9A66-2D173E0B40F9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93" creationId="{5945970F-D406-AE47-805C-5A714C5916EB}"/>
          </ac:spMkLst>
        </pc:spChg>
        <pc:spChg chg="mod">
          <ac:chgData name="Gianluca Filippone" userId="53a619d7-a657-4f15-925e-b37cbf41b0e2" providerId="ADAL" clId="{15CC7A05-EA31-BB4D-8F2F-04BB627D2503}" dt="2022-10-27T15:23:23.830" v="799" actId="207"/>
          <ac:spMkLst>
            <pc:docMk/>
            <pc:sldMk cId="1193653705" sldId="260"/>
            <ac:spMk id="94" creationId="{116B44FA-D6F7-064B-ACEF-F430FEE55564}"/>
          </ac:spMkLst>
        </pc:spChg>
        <pc:spChg chg="mod">
          <ac:chgData name="Gianluca Filippone" userId="53a619d7-a657-4f15-925e-b37cbf41b0e2" providerId="ADAL" clId="{15CC7A05-EA31-BB4D-8F2F-04BB627D2503}" dt="2022-10-27T15:23:42.168" v="803" actId="207"/>
          <ac:spMkLst>
            <pc:docMk/>
            <pc:sldMk cId="1193653705" sldId="260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0-27T15:23:42.168" v="803" actId="207"/>
          <ac:spMkLst>
            <pc:docMk/>
            <pc:sldMk cId="1193653705" sldId="260"/>
            <ac:spMk id="98" creationId="{F67BEF77-D033-5145-B535-402A15C9D943}"/>
          </ac:spMkLst>
        </pc:spChg>
        <pc:spChg chg="mod">
          <ac:chgData name="Gianluca Filippone" userId="53a619d7-a657-4f15-925e-b37cbf41b0e2" providerId="ADAL" clId="{15CC7A05-EA31-BB4D-8F2F-04BB627D2503}" dt="2022-10-27T15:21:52.257" v="783" actId="207"/>
          <ac:spMkLst>
            <pc:docMk/>
            <pc:sldMk cId="1193653705" sldId="260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0-27T15:21:52.257" v="783" actId="207"/>
          <ac:spMkLst>
            <pc:docMk/>
            <pc:sldMk cId="1193653705" sldId="260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0-27T15:22:43.961" v="788" actId="207"/>
          <ac:spMkLst>
            <pc:docMk/>
            <pc:sldMk cId="1193653705" sldId="260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0-27T15:23:01.454" v="794" actId="207"/>
          <ac:spMkLst>
            <pc:docMk/>
            <pc:sldMk cId="1193653705" sldId="260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0-27T15:23:01.454" v="794" actId="207"/>
          <ac:spMkLst>
            <pc:docMk/>
            <pc:sldMk cId="1193653705" sldId="260"/>
            <ac:spMk id="150" creationId="{6451CA36-19C5-7640-9A45-79A4D941D8DD}"/>
          </ac:spMkLst>
        </pc:spChg>
        <pc:cxnChg chg="add del mod">
          <ac:chgData name="Gianluca Filippone" userId="53a619d7-a657-4f15-925e-b37cbf41b0e2" providerId="ADAL" clId="{15CC7A05-EA31-BB4D-8F2F-04BB627D2503}" dt="2022-10-28T10:02:33.102" v="901" actId="478"/>
          <ac:cxnSpMkLst>
            <pc:docMk/>
            <pc:sldMk cId="1193653705" sldId="260"/>
            <ac:cxnSpMk id="80" creationId="{2BA91A51-BA73-284E-B4ED-2839A0E49C96}"/>
          </ac:cxnSpMkLst>
        </pc:cxnChg>
        <pc:cxnChg chg="add del mod">
          <ac:chgData name="Gianluca Filippone" userId="53a619d7-a657-4f15-925e-b37cbf41b0e2" providerId="ADAL" clId="{15CC7A05-EA31-BB4D-8F2F-04BB627D2503}" dt="2022-10-28T10:02:19.837" v="896" actId="478"/>
          <ac:cxnSpMkLst>
            <pc:docMk/>
            <pc:sldMk cId="1193653705" sldId="260"/>
            <ac:cxnSpMk id="83" creationId="{ACA1B2E4-8769-7941-9EF0-693EFE4DFF70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85" creationId="{FD61A33F-3244-7D45-B559-FE31C57D6038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88" creationId="{C31260A3-FEA2-0C4C-83B6-E2FCA04F6D7D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95" creationId="{D56D4F77-7B6F-1C40-8A67-F2321652CAD1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99" creationId="{A76925DC-37B1-344D-9AE4-AB1C9C551B3A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100" creationId="{DC71CE54-F95B-134C-A438-C71E49E1A91A}"/>
          </ac:cxnSpMkLst>
        </pc:cxnChg>
        <pc:cxnChg chg="add del mod">
          <ac:chgData name="Gianluca Filippone" userId="53a619d7-a657-4f15-925e-b37cbf41b0e2" providerId="ADAL" clId="{15CC7A05-EA31-BB4D-8F2F-04BB627D2503}" dt="2022-10-28T10:49:51.986" v="954"/>
          <ac:cxnSpMkLst>
            <pc:docMk/>
            <pc:sldMk cId="1193653705" sldId="260"/>
            <ac:cxnSpMk id="104" creationId="{072BAC64-378E-D849-B5C8-762A5222BD87}"/>
          </ac:cxnSpMkLst>
        </pc:cxnChg>
        <pc:cxnChg chg="add mod">
          <ac:chgData name="Gianluca Filippone" userId="53a619d7-a657-4f15-925e-b37cbf41b0e2" providerId="ADAL" clId="{15CC7A05-EA31-BB4D-8F2F-04BB627D2503}" dt="2022-10-28T10:50:36.114" v="978"/>
          <ac:cxnSpMkLst>
            <pc:docMk/>
            <pc:sldMk cId="1193653705" sldId="260"/>
            <ac:cxnSpMk id="106" creationId="{674E8825-051D-2D4F-A559-02F9B623D114}"/>
          </ac:cxnSpMkLst>
        </pc:cxnChg>
        <pc:cxnChg chg="add del mod">
          <ac:chgData name="Gianluca Filippone" userId="53a619d7-a657-4f15-925e-b37cbf41b0e2" providerId="ADAL" clId="{15CC7A05-EA31-BB4D-8F2F-04BB627D2503}" dt="2022-10-28T10:50:31.047" v="977" actId="478"/>
          <ac:cxnSpMkLst>
            <pc:docMk/>
            <pc:sldMk cId="1193653705" sldId="260"/>
            <ac:cxnSpMk id="156" creationId="{0E8C6383-59FB-F142-9CE9-AD9661FDF80E}"/>
          </ac:cxnSpMkLst>
        </pc:cxnChg>
        <pc:cxnChg chg="add del mod">
          <ac:chgData name="Gianluca Filippone" userId="53a619d7-a657-4f15-925e-b37cbf41b0e2" providerId="ADAL" clId="{15CC7A05-EA31-BB4D-8F2F-04BB627D2503}" dt="2022-10-28T10:03:02.826" v="913" actId="21"/>
          <ac:cxnSpMkLst>
            <pc:docMk/>
            <pc:sldMk cId="1193653705" sldId="260"/>
            <ac:cxnSpMk id="202" creationId="{F7D67D0A-2C9F-5D4A-BAD7-846F49188BC5}"/>
          </ac:cxnSpMkLst>
        </pc:cxnChg>
      </pc:sldChg>
      <pc:sldChg chg="add del">
        <pc:chgData name="Gianluca Filippone" userId="53a619d7-a657-4f15-925e-b37cbf41b0e2" providerId="ADAL" clId="{15CC7A05-EA31-BB4D-8F2F-04BB627D2503}" dt="2022-10-27T15:20:33.550" v="771" actId="2696"/>
        <pc:sldMkLst>
          <pc:docMk/>
          <pc:sldMk cId="3715611383" sldId="260"/>
        </pc:sldMkLst>
      </pc:sldChg>
      <pc:sldChg chg="addSp delSp modSp add del mod ord">
        <pc:chgData name="Gianluca Filippone" userId="53a619d7-a657-4f15-925e-b37cbf41b0e2" providerId="ADAL" clId="{15CC7A05-EA31-BB4D-8F2F-04BB627D2503}" dt="2022-11-05T11:51:28.379" v="1527" actId="2696"/>
        <pc:sldMkLst>
          <pc:docMk/>
          <pc:sldMk cId="1323179699" sldId="261"/>
        </pc:sldMkLst>
        <pc:spChg chg="add del mod">
          <ac:chgData name="Gianluca Filippone" userId="53a619d7-a657-4f15-925e-b37cbf41b0e2" providerId="ADAL" clId="{15CC7A05-EA31-BB4D-8F2F-04BB627D2503}" dt="2022-10-27T15:25:43.508" v="813" actId="207"/>
          <ac:spMkLst>
            <pc:docMk/>
            <pc:sldMk cId="1323179699" sldId="261"/>
            <ac:spMk id="7" creationId="{16440F9D-B739-E648-A930-FD14017CF291}"/>
          </ac:spMkLst>
        </pc:spChg>
        <pc:spChg chg="add del mod">
          <ac:chgData name="Gianluca Filippone" userId="53a619d7-a657-4f15-925e-b37cbf41b0e2" providerId="ADAL" clId="{15CC7A05-EA31-BB4D-8F2F-04BB627D2503}" dt="2022-10-28T10:50:25.846" v="976" actId="478"/>
          <ac:spMkLst>
            <pc:docMk/>
            <pc:sldMk cId="1323179699" sldId="261"/>
            <ac:spMk id="14" creationId="{FC989EE3-B8D8-E94F-9450-6559B3ECAD4D}"/>
          </ac:spMkLst>
        </pc:spChg>
        <pc:spChg chg="add del mod">
          <ac:chgData name="Gianluca Filippone" userId="53a619d7-a657-4f15-925e-b37cbf41b0e2" providerId="ADAL" clId="{15CC7A05-EA31-BB4D-8F2F-04BB627D2503}" dt="2022-10-27T15:25:43.508" v="813" actId="207"/>
          <ac:spMkLst>
            <pc:docMk/>
            <pc:sldMk cId="1323179699" sldId="261"/>
            <ac:spMk id="16" creationId="{1940B818-EAC5-4B42-A72E-48DF3612F474}"/>
          </ac:spMkLst>
        </pc:spChg>
        <pc:spChg chg="add del mod">
          <ac:chgData name="Gianluca Filippone" userId="53a619d7-a657-4f15-925e-b37cbf41b0e2" providerId="ADAL" clId="{15CC7A05-EA31-BB4D-8F2F-04BB627D2503}" dt="2022-10-28T10:50:25.846" v="976" actId="478"/>
          <ac:spMkLst>
            <pc:docMk/>
            <pc:sldMk cId="1323179699" sldId="261"/>
            <ac:spMk id="17" creationId="{6EB633F1-9A52-1B4A-91A6-E13DF65603EC}"/>
          </ac:spMkLst>
        </pc:spChg>
        <pc:spChg chg="add mod">
          <ac:chgData name="Gianluca Filippone" userId="53a619d7-a657-4f15-925e-b37cbf41b0e2" providerId="ADAL" clId="{15CC7A05-EA31-BB4D-8F2F-04BB627D2503}" dt="2022-10-28T10:50:18.194" v="975"/>
          <ac:spMkLst>
            <pc:docMk/>
            <pc:sldMk cId="1323179699" sldId="261"/>
            <ac:spMk id="18" creationId="{4913B13D-FD9F-8A4F-A275-7DF118018EA0}"/>
          </ac:spMkLst>
        </pc:spChg>
        <pc:spChg chg="add mod">
          <ac:chgData name="Gianluca Filippone" userId="53a619d7-a657-4f15-925e-b37cbf41b0e2" providerId="ADAL" clId="{15CC7A05-EA31-BB4D-8F2F-04BB627D2503}" dt="2022-10-28T10:50:18.194" v="975"/>
          <ac:spMkLst>
            <pc:docMk/>
            <pc:sldMk cId="1323179699" sldId="261"/>
            <ac:spMk id="19" creationId="{ADD46CF5-D242-0C4E-AE94-B13677C2E78F}"/>
          </ac:spMkLst>
        </pc:spChg>
        <pc:spChg chg="add del mod">
          <ac:chgData name="Gianluca Filippone" userId="53a619d7-a657-4f15-925e-b37cbf41b0e2" providerId="ADAL" clId="{15CC7A05-EA31-BB4D-8F2F-04BB627D2503}" dt="2022-10-27T15:25:49.636" v="815" actId="207"/>
          <ac:spMkLst>
            <pc:docMk/>
            <pc:sldMk cId="1323179699" sldId="261"/>
            <ac:spMk id="41" creationId="{6BE566C9-1131-F24B-A25A-EC567E571325}"/>
          </ac:spMkLst>
        </pc:spChg>
        <pc:spChg chg="add del mod">
          <ac:chgData name="Gianluca Filippone" userId="53a619d7-a657-4f15-925e-b37cbf41b0e2" providerId="ADAL" clId="{15CC7A05-EA31-BB4D-8F2F-04BB627D2503}" dt="2022-10-27T15:25:49.636" v="815" actId="207"/>
          <ac:spMkLst>
            <pc:docMk/>
            <pc:sldMk cId="1323179699" sldId="261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7T15:27:19.692" v="821" actId="207"/>
          <ac:spMkLst>
            <pc:docMk/>
            <pc:sldMk cId="1323179699" sldId="261"/>
            <ac:spMk id="44" creationId="{29C0DF4A-BA6B-0242-B6E8-89797C87D1D3}"/>
          </ac:spMkLst>
        </pc:spChg>
        <pc:spChg chg="add del mod">
          <ac:chgData name="Gianluca Filippone" userId="53a619d7-a657-4f15-925e-b37cbf41b0e2" providerId="ADAL" clId="{15CC7A05-EA31-BB4D-8F2F-04BB627D2503}" dt="2022-10-27T15:25:43.508" v="813" actId="207"/>
          <ac:spMkLst>
            <pc:docMk/>
            <pc:sldMk cId="1323179699" sldId="261"/>
            <ac:spMk id="45" creationId="{056C07AB-5AF7-C14B-8FE6-6BD3C0FA7ECC}"/>
          </ac:spMkLst>
        </pc:spChg>
        <pc:spChg chg="add del mod">
          <ac:chgData name="Gianluca Filippone" userId="53a619d7-a657-4f15-925e-b37cbf41b0e2" providerId="ADAL" clId="{15CC7A05-EA31-BB4D-8F2F-04BB627D2503}" dt="2022-10-27T15:25:43.508" v="813" actId="207"/>
          <ac:spMkLst>
            <pc:docMk/>
            <pc:sldMk cId="1323179699" sldId="261"/>
            <ac:spMk id="50" creationId="{55E6C0B6-ACD2-2A4F-92AF-CE06D7F28D93}"/>
          </ac:spMkLst>
        </pc:spChg>
        <pc:spChg chg="del mod">
          <ac:chgData name="Gianluca Filippone" userId="53a619d7-a657-4f15-925e-b37cbf41b0e2" providerId="ADAL" clId="{15CC7A05-EA31-BB4D-8F2F-04BB627D2503}" dt="2022-10-28T09:58:52.444" v="872" actId="478"/>
          <ac:spMkLst>
            <pc:docMk/>
            <pc:sldMk cId="1323179699" sldId="261"/>
            <ac:spMk id="51" creationId="{E3C68F60-0786-694C-A957-B4CBE3955AEF}"/>
          </ac:spMkLst>
        </pc:spChg>
        <pc:spChg chg="del">
          <ac:chgData name="Gianluca Filippone" userId="53a619d7-a657-4f15-925e-b37cbf41b0e2" providerId="ADAL" clId="{15CC7A05-EA31-BB4D-8F2F-04BB627D2503}" dt="2022-10-28T09:58:52.444" v="872" actId="478"/>
          <ac:spMkLst>
            <pc:docMk/>
            <pc:sldMk cId="1323179699" sldId="261"/>
            <ac:spMk id="52" creationId="{B3B05552-9A98-3B4F-AA7F-8D57A432266A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67" creationId="{DAA5B0CE-7702-944D-9D08-D457DEDA6EA7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68" creationId="{36C48043-B2D0-924C-A3E9-0F91D6EE3B23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69" creationId="{A900899C-576E-024C-A142-A08D913C504C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71" creationId="{8AF8C845-59B1-AE4E-AC70-5952FD2385F6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76" creationId="{D2B90AAD-523E-EA4B-9029-D9792AF99745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77" creationId="{F68FAE0B-E893-DA48-8282-952668B0023B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78" creationId="{6AC36794-D6CA-1741-A512-DBA4F9C341FF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81" creationId="{67165047-E3D3-CB43-95E6-B8C915A74278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82" creationId="{B145C671-2124-D347-B82F-7D356489D8E2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93" creationId="{5945970F-D406-AE47-805C-5A714C5916EB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94" creationId="{116B44FA-D6F7-064B-ACEF-F430FEE55564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97" creationId="{BF3054DC-05E2-3F4C-ADFC-FCE09D7A4BAA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98" creationId="{F67BEF77-D033-5145-B535-402A15C9D943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27" creationId="{17634A62-3E89-194D-B728-D0180B6D7D07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45" creationId="{EEA3D87C-B243-C045-BB9A-227D7872B4C4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46" creationId="{00480FE9-BE57-2041-9048-05B01C8E24C0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47" creationId="{1C34B76B-B214-EF40-8B1F-2BB1CB5DF48F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48" creationId="{BF3536A5-C6C1-F740-8E73-F65161B786D4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49" creationId="{E468A1C6-725E-C74C-BABE-4557BAD2C4CD}"/>
          </ac:spMkLst>
        </pc:spChg>
        <pc:spChg chg="del">
          <ac:chgData name="Gianluca Filippone" userId="53a619d7-a657-4f15-925e-b37cbf41b0e2" providerId="ADAL" clId="{15CC7A05-EA31-BB4D-8F2F-04BB627D2503}" dt="2022-10-27T15:25:01.812" v="805" actId="478"/>
          <ac:spMkLst>
            <pc:docMk/>
            <pc:sldMk cId="1323179699" sldId="261"/>
            <ac:spMk id="150" creationId="{6451CA36-19C5-7640-9A45-79A4D941D8DD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199" creationId="{7D3EAB57-9398-DF40-B88E-13AAC3468D71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00" creationId="{3D08E80C-F1AA-7545-9165-547C5BC066AE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05" creationId="{0410CB6A-1C42-0C43-A941-E308FDB4DAD5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06" creationId="{6DF57286-A6EC-6841-8967-CFEDACDBD81D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08" creationId="{376DCA50-89AE-604A-B469-315F7832D769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09" creationId="{95609866-3F49-E540-B61C-621505788917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0" creationId="{496AD377-8A30-B94A-A599-1C46D25AE522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1" creationId="{CC9575B9-46EB-124F-B7E8-DF3F94485BB6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2" creationId="{8730A727-44C2-BD43-899A-3F2760ABE170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3" creationId="{7DBFA907-F850-C846-BFAA-F40E8F6F6689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4" creationId="{8D188B8E-196E-8445-BDF3-281E86EE1F6B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5" creationId="{0AD832CD-AF7B-784E-95DB-52AD7AC0CE58}"/>
          </ac:spMkLst>
        </pc:spChg>
        <pc:spChg chg="del">
          <ac:chgData name="Gianluca Filippone" userId="53a619d7-a657-4f15-925e-b37cbf41b0e2" providerId="ADAL" clId="{15CC7A05-EA31-BB4D-8F2F-04BB627D2503}" dt="2022-10-27T15:25:15.778" v="806" actId="478"/>
          <ac:spMkLst>
            <pc:docMk/>
            <pc:sldMk cId="1323179699" sldId="261"/>
            <ac:spMk id="216" creationId="{EDA5171B-9E23-CE4A-AACC-C1CB3AB72FB0}"/>
          </ac:spMkLst>
        </pc:spChg>
        <pc:cxnChg chg="add del mod">
          <ac:chgData name="Gianluca Filippone" userId="53a619d7-a657-4f15-925e-b37cbf41b0e2" providerId="ADAL" clId="{15CC7A05-EA31-BB4D-8F2F-04BB627D2503}" dt="2022-10-28T10:50:25.846" v="976" actId="478"/>
          <ac:cxnSpMkLst>
            <pc:docMk/>
            <pc:sldMk cId="1323179699" sldId="261"/>
            <ac:cxnSpMk id="15" creationId="{A2D6C473-D183-4E4F-ACFB-EDAB50D69305}"/>
          </ac:cxnSpMkLst>
        </pc:cxnChg>
        <pc:cxnChg chg="add mod">
          <ac:chgData name="Gianluca Filippone" userId="53a619d7-a657-4f15-925e-b37cbf41b0e2" providerId="ADAL" clId="{15CC7A05-EA31-BB4D-8F2F-04BB627D2503}" dt="2022-10-28T10:50:18.194" v="975"/>
          <ac:cxnSpMkLst>
            <pc:docMk/>
            <pc:sldMk cId="1323179699" sldId="261"/>
            <ac:cxnSpMk id="20" creationId="{8867EB6C-ACDE-7548-8E2C-EA17D49DB3B6}"/>
          </ac:cxnSpMkLst>
        </pc:cxnChg>
        <pc:cxnChg chg="add mod">
          <ac:chgData name="Gianluca Filippone" userId="53a619d7-a657-4f15-925e-b37cbf41b0e2" providerId="ADAL" clId="{15CC7A05-EA31-BB4D-8F2F-04BB627D2503}" dt="2022-10-28T10:50:18.194" v="975"/>
          <ac:cxnSpMkLst>
            <pc:docMk/>
            <pc:sldMk cId="1323179699" sldId="261"/>
            <ac:cxnSpMk id="21" creationId="{9E3AA147-CEC6-4645-9A61-42EEFB7DCCF5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02" creationId="{047320B2-D301-7345-A456-E85D664ADC88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05" creationId="{25907110-1EF5-C842-A76E-A30ACFD2093E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12" creationId="{83622CE9-6A18-4D49-8BCB-82D498AE2C3F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23" creationId="{47EF43B5-8891-CB43-B812-EFBA7CDFFBC4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29" creationId="{81698846-DE3A-744F-A721-CDEF2248B351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32" creationId="{755308BA-D97D-6C42-B83B-84525BE5A173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36" creationId="{B408E51F-B06A-1746-BF1D-580B30100DA8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39" creationId="{F7421B58-5C78-7040-B331-298C952A42E7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42" creationId="{86A53367-8D59-8942-9B5D-9082E8285FA2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1" creationId="{0DC252AD-1D20-004C-9D1D-3094BAE52035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2" creationId="{ECB2577E-708C-A64D-8FE0-05CF5E75F880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4" creationId="{B51E1B36-A95F-CE4D-B9BD-0FD6A725B028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5" creationId="{1CF365FC-6E49-4D46-BFE8-04E4A228D7FE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6" creationId="{0E8C6383-59FB-F142-9CE9-AD9661FDF80E}"/>
          </ac:cxnSpMkLst>
        </pc:cxnChg>
        <pc:cxnChg chg="del mod">
          <ac:chgData name="Gianluca Filippone" userId="53a619d7-a657-4f15-925e-b37cbf41b0e2" providerId="ADAL" clId="{15CC7A05-EA31-BB4D-8F2F-04BB627D2503}" dt="2022-10-27T15:25:01.812" v="805" actId="478"/>
          <ac:cxnSpMkLst>
            <pc:docMk/>
            <pc:sldMk cId="1323179699" sldId="261"/>
            <ac:cxnSpMk id="159" creationId="{9E57C4FC-CF7C-FB42-8555-041F3CB3546D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73" creationId="{5C6AA82B-F3FA-A74D-A56A-A0F59DBA17C0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77" creationId="{1BFDC74E-D1FA-A042-BA77-F67C93670F47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84" creationId="{8E04E272-A2D4-B240-860F-6DDAC4DE1D73}"/>
          </ac:cxnSpMkLst>
        </pc:cxnChg>
        <pc:cxnChg chg="del mod">
          <ac:chgData name="Gianluca Filippone" userId="53a619d7-a657-4f15-925e-b37cbf41b0e2" providerId="ADAL" clId="{15CC7A05-EA31-BB4D-8F2F-04BB627D2503}" dt="2022-10-27T15:25:15.778" v="806" actId="478"/>
          <ac:cxnSpMkLst>
            <pc:docMk/>
            <pc:sldMk cId="1323179699" sldId="261"/>
            <ac:cxnSpMk id="187" creationId="{C18AC5FA-7A89-BE40-8905-0066D536A5BE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91" creationId="{F776BBC2-22A9-2E47-ABA5-66A74E778811}"/>
          </ac:cxnSpMkLst>
        </pc:cxnChg>
        <pc:cxnChg chg="del mod">
          <ac:chgData name="Gianluca Filippone" userId="53a619d7-a657-4f15-925e-b37cbf41b0e2" providerId="ADAL" clId="{15CC7A05-EA31-BB4D-8F2F-04BB627D2503}" dt="2022-10-27T15:25:18.616" v="807" actId="478"/>
          <ac:cxnSpMkLst>
            <pc:docMk/>
            <pc:sldMk cId="1323179699" sldId="261"/>
            <ac:cxnSpMk id="194" creationId="{7F75324A-B265-7442-9919-65D0D5FC1EDE}"/>
          </ac:cxnSpMkLst>
        </pc:cxnChg>
        <pc:cxnChg chg="del mod">
          <ac:chgData name="Gianluca Filippone" userId="53a619d7-a657-4f15-925e-b37cbf41b0e2" providerId="ADAL" clId="{15CC7A05-EA31-BB4D-8F2F-04BB627D2503}" dt="2022-10-27T15:25:15.778" v="806" actId="478"/>
          <ac:cxnSpMkLst>
            <pc:docMk/>
            <pc:sldMk cId="1323179699" sldId="261"/>
            <ac:cxnSpMk id="202" creationId="{F7D67D0A-2C9F-5D4A-BAD7-846F49188BC5}"/>
          </ac:cxnSpMkLst>
        </pc:cxnChg>
        <pc:cxnChg chg="del mod">
          <ac:chgData name="Gianluca Filippone" userId="53a619d7-a657-4f15-925e-b37cbf41b0e2" providerId="ADAL" clId="{15CC7A05-EA31-BB4D-8F2F-04BB627D2503}" dt="2022-10-28T09:58:52.444" v="872" actId="478"/>
          <ac:cxnSpMkLst>
            <pc:docMk/>
            <pc:sldMk cId="1323179699" sldId="261"/>
            <ac:cxnSpMk id="233" creationId="{491AD817-BFDC-9F40-AAC5-FC1DFA55CA33}"/>
          </ac:cxnSpMkLst>
        </pc:cxnChg>
        <pc:cxnChg chg="del mod">
          <ac:chgData name="Gianluca Filippone" userId="53a619d7-a657-4f15-925e-b37cbf41b0e2" providerId="ADAL" clId="{15CC7A05-EA31-BB4D-8F2F-04BB627D2503}" dt="2022-10-28T09:58:52.444" v="872" actId="478"/>
          <ac:cxnSpMkLst>
            <pc:docMk/>
            <pc:sldMk cId="1323179699" sldId="261"/>
            <ac:cxnSpMk id="238" creationId="{D96D5ED5-A295-2D4E-9910-73D3EB9962C4}"/>
          </ac:cxnSpMkLst>
        </pc:cxnChg>
      </pc:sldChg>
      <pc:sldChg chg="addSp delSp modSp add del mod ord">
        <pc:chgData name="Gianluca Filippone" userId="53a619d7-a657-4f15-925e-b37cbf41b0e2" providerId="ADAL" clId="{15CC7A05-EA31-BB4D-8F2F-04BB627D2503}" dt="2022-11-05T11:51:28.379" v="1527" actId="2696"/>
        <pc:sldMkLst>
          <pc:docMk/>
          <pc:sldMk cId="3364701270" sldId="262"/>
        </pc:sldMkLst>
        <pc:spChg chg="mod">
          <ac:chgData name="Gianluca Filippone" userId="53a619d7-a657-4f15-925e-b37cbf41b0e2" providerId="ADAL" clId="{15CC7A05-EA31-BB4D-8F2F-04BB627D2503}" dt="2022-10-27T15:28:30.870" v="829" actId="207"/>
          <ac:spMkLst>
            <pc:docMk/>
            <pc:sldMk cId="3364701270" sldId="262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7T15:27:57.607" v="822" actId="207"/>
          <ac:spMkLst>
            <pc:docMk/>
            <pc:sldMk cId="3364701270" sldId="262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7T15:28:24.921" v="828" actId="207"/>
          <ac:spMkLst>
            <pc:docMk/>
            <pc:sldMk cId="3364701270" sldId="262"/>
            <ac:spMk id="69" creationId="{A900899C-576E-024C-A142-A08D913C504C}"/>
          </ac:spMkLst>
        </pc:spChg>
        <pc:spChg chg="add del mod">
          <ac:chgData name="Gianluca Filippone" userId="53a619d7-a657-4f15-925e-b37cbf41b0e2" providerId="ADAL" clId="{15CC7A05-EA31-BB4D-8F2F-04BB627D2503}" dt="2022-10-28T10:49:57.633" v="969"/>
          <ac:spMkLst>
            <pc:docMk/>
            <pc:sldMk cId="3364701270" sldId="262"/>
            <ac:spMk id="74" creationId="{85D2F77B-FAC5-9147-B47F-89C649E50714}"/>
          </ac:spMkLst>
        </pc:spChg>
        <pc:spChg chg="add del mod">
          <ac:chgData name="Gianluca Filippone" userId="53a619d7-a657-4f15-925e-b37cbf41b0e2" providerId="ADAL" clId="{15CC7A05-EA31-BB4D-8F2F-04BB627D2503}" dt="2022-10-28T10:49:57.633" v="969"/>
          <ac:spMkLst>
            <pc:docMk/>
            <pc:sldMk cId="3364701270" sldId="262"/>
            <ac:spMk id="75" creationId="{4DB5B017-A258-FA44-9101-B4FB118E2230}"/>
          </ac:spMkLst>
        </pc:spChg>
        <pc:spChg chg="mod">
          <ac:chgData name="Gianluca Filippone" userId="53a619d7-a657-4f15-925e-b37cbf41b0e2" providerId="ADAL" clId="{15CC7A05-EA31-BB4D-8F2F-04BB627D2503}" dt="2022-10-27T15:28:48.570" v="833" actId="207"/>
          <ac:spMkLst>
            <pc:docMk/>
            <pc:sldMk cId="3364701270" sldId="262"/>
            <ac:spMk id="76" creationId="{D2B90AAD-523E-EA4B-9029-D9792AF99745}"/>
          </ac:spMkLst>
        </pc:spChg>
        <pc:spChg chg="add del mod">
          <ac:chgData name="Gianluca Filippone" userId="53a619d7-a657-4f15-925e-b37cbf41b0e2" providerId="ADAL" clId="{15CC7A05-EA31-BB4D-8F2F-04BB627D2503}" dt="2022-10-28T10:49:57.633" v="969"/>
          <ac:spMkLst>
            <pc:docMk/>
            <pc:sldMk cId="3364701270" sldId="262"/>
            <ac:spMk id="79" creationId="{D7CD4599-B229-6C4E-BE9B-D702788D333D}"/>
          </ac:spMkLst>
        </pc:spChg>
        <pc:spChg chg="add del mod">
          <ac:chgData name="Gianluca Filippone" userId="53a619d7-a657-4f15-925e-b37cbf41b0e2" providerId="ADAL" clId="{15CC7A05-EA31-BB4D-8F2F-04BB627D2503}" dt="2022-10-28T10:49:57.633" v="969"/>
          <ac:spMkLst>
            <pc:docMk/>
            <pc:sldMk cId="3364701270" sldId="262"/>
            <ac:spMk id="80" creationId="{1AEF3A09-5743-3C44-B27F-55FB10F7CF94}"/>
          </ac:spMkLst>
        </pc:spChg>
        <pc:spChg chg="add del mod">
          <ac:chgData name="Gianluca Filippone" userId="53a619d7-a657-4f15-925e-b37cbf41b0e2" providerId="ADAL" clId="{15CC7A05-EA31-BB4D-8F2F-04BB627D2503}" dt="2022-10-28T10:49:57.633" v="969"/>
          <ac:spMkLst>
            <pc:docMk/>
            <pc:sldMk cId="3364701270" sldId="262"/>
            <ac:spMk id="83" creationId="{902E1D0F-5CC9-E741-A429-DE749F3A1BEF}"/>
          </ac:spMkLst>
        </pc:spChg>
        <pc:spChg chg="mod">
          <ac:chgData name="Gianluca Filippone" userId="53a619d7-a657-4f15-925e-b37cbf41b0e2" providerId="ADAL" clId="{15CC7A05-EA31-BB4D-8F2F-04BB627D2503}" dt="2022-10-27T15:28:24.921" v="828" actId="207"/>
          <ac:spMkLst>
            <pc:docMk/>
            <pc:sldMk cId="3364701270" sldId="262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0-27T15:28:24.921" v="828" actId="207"/>
          <ac:spMkLst>
            <pc:docMk/>
            <pc:sldMk cId="3364701270" sldId="262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0-27T15:28:24.921" v="828" actId="207"/>
          <ac:spMkLst>
            <pc:docMk/>
            <pc:sldMk cId="3364701270" sldId="262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0-27T15:28:24.921" v="828" actId="207"/>
          <ac:spMkLst>
            <pc:docMk/>
            <pc:sldMk cId="3364701270" sldId="262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0-27T15:28:48.570" v="833" actId="207"/>
          <ac:spMkLst>
            <pc:docMk/>
            <pc:sldMk cId="3364701270" sldId="262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0-27T15:28:48.570" v="833" actId="207"/>
          <ac:spMkLst>
            <pc:docMk/>
            <pc:sldMk cId="3364701270" sldId="262"/>
            <ac:spMk id="150" creationId="{6451CA36-19C5-7640-9A45-79A4D941D8DD}"/>
          </ac:spMkLst>
        </pc:sp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73" creationId="{1A6B54DC-AD25-2849-A82E-9517277EC656}"/>
          </ac:cxnSpMkLst>
        </pc:cxn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84" creationId="{960DCD56-9483-084E-B31C-5A17FE50B92C}"/>
          </ac:cxnSpMkLst>
        </pc:cxn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85" creationId="{BD29F2DD-25FA-4848-B418-BD1DC8B20DBF}"/>
          </ac:cxnSpMkLst>
        </pc:cxn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86" creationId="{8629E515-CA46-C345-B88B-32EDA5750574}"/>
          </ac:cxnSpMkLst>
        </pc:cxn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87" creationId="{6D5D1234-631E-D34D-BDAE-728DA91936C4}"/>
          </ac:cxnSpMkLst>
        </pc:cxnChg>
        <pc:cxnChg chg="add del mod">
          <ac:chgData name="Gianluca Filippone" userId="53a619d7-a657-4f15-925e-b37cbf41b0e2" providerId="ADAL" clId="{15CC7A05-EA31-BB4D-8F2F-04BB627D2503}" dt="2022-10-28T10:49:57.633" v="969"/>
          <ac:cxnSpMkLst>
            <pc:docMk/>
            <pc:sldMk cId="3364701270" sldId="262"/>
            <ac:cxnSpMk id="88" creationId="{6AD0F7F6-8944-E34A-9F67-FBD8141C4000}"/>
          </ac:cxnSpMkLst>
        </pc:cxnChg>
      </pc:sldChg>
      <pc:sldChg chg="delSp modSp add del mod">
        <pc:chgData name="Gianluca Filippone" userId="53a619d7-a657-4f15-925e-b37cbf41b0e2" providerId="ADAL" clId="{15CC7A05-EA31-BB4D-8F2F-04BB627D2503}" dt="2022-10-28T13:01:01.592" v="1039" actId="2696"/>
        <pc:sldMkLst>
          <pc:docMk/>
          <pc:sldMk cId="2820757369" sldId="263"/>
        </pc:sldMkLst>
        <pc:spChg chg="mod">
          <ac:chgData name="Gianluca Filippone" userId="53a619d7-a657-4f15-925e-b37cbf41b0e2" providerId="ADAL" clId="{15CC7A05-EA31-BB4D-8F2F-04BB627D2503}" dt="2022-10-28T12:51:41.585" v="1038" actId="1076"/>
          <ac:spMkLst>
            <pc:docMk/>
            <pc:sldMk cId="2820757369" sldId="263"/>
            <ac:spMk id="16" creationId="{1940B818-EAC5-4B42-A72E-48DF3612F474}"/>
          </ac:spMkLst>
        </pc:spChg>
        <pc:spChg chg="mod">
          <ac:chgData name="Gianluca Filippone" userId="53a619d7-a657-4f15-925e-b37cbf41b0e2" providerId="ADAL" clId="{15CC7A05-EA31-BB4D-8F2F-04BB627D2503}" dt="2022-10-28T12:50:05.774" v="1037" actId="1076"/>
          <ac:spMkLst>
            <pc:docMk/>
            <pc:sldMk cId="2820757369" sldId="263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0-28T12:51:41.585" v="1038" actId="1076"/>
          <ac:spMkLst>
            <pc:docMk/>
            <pc:sldMk cId="2820757369" sldId="263"/>
            <ac:spMk id="50" creationId="{55E6C0B6-ACD2-2A4F-92AF-CE06D7F28D93}"/>
          </ac:spMkLst>
        </pc:spChg>
        <pc:spChg chg="mod">
          <ac:chgData name="Gianluca Filippone" userId="53a619d7-a657-4f15-925e-b37cbf41b0e2" providerId="ADAL" clId="{15CC7A05-EA31-BB4D-8F2F-04BB627D2503}" dt="2022-10-28T12:49:18.275" v="1023" actId="1076"/>
          <ac:spMkLst>
            <pc:docMk/>
            <pc:sldMk cId="2820757369" sldId="263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8T12:49:21.319" v="1024" actId="1076"/>
          <ac:spMkLst>
            <pc:docMk/>
            <pc:sldMk cId="2820757369" sldId="263"/>
            <ac:spMk id="52" creationId="{B3B05552-9A98-3B4F-AA7F-8D57A432266A}"/>
          </ac:spMkLst>
        </pc:spChg>
        <pc:spChg chg="mod">
          <ac:chgData name="Gianluca Filippone" userId="53a619d7-a657-4f15-925e-b37cbf41b0e2" providerId="ADAL" clId="{15CC7A05-EA31-BB4D-8F2F-04BB627D2503}" dt="2022-10-28T12:49:37.385" v="1030" actId="1076"/>
          <ac:spMkLst>
            <pc:docMk/>
            <pc:sldMk cId="2820757369" sldId="263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0-28T12:48:48.261" v="1007" actId="1038"/>
          <ac:spMkLst>
            <pc:docMk/>
            <pc:sldMk cId="2820757369" sldId="263"/>
            <ac:spMk id="71" creationId="{8AF8C845-59B1-AE4E-AC70-5952FD2385F6}"/>
          </ac:spMkLst>
        </pc:spChg>
        <pc:spChg chg="mod">
          <ac:chgData name="Gianluca Filippone" userId="53a619d7-a657-4f15-925e-b37cbf41b0e2" providerId="ADAL" clId="{15CC7A05-EA31-BB4D-8F2F-04BB627D2503}" dt="2022-10-28T12:49:53.283" v="1032" actId="1076"/>
          <ac:spMkLst>
            <pc:docMk/>
            <pc:sldMk cId="2820757369" sldId="263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0-28T12:49:43.248" v="1031" actId="1076"/>
          <ac:spMkLst>
            <pc:docMk/>
            <pc:sldMk cId="2820757369" sldId="263"/>
            <ac:spMk id="78" creationId="{6AC36794-D6CA-1741-A512-DBA4F9C341FF}"/>
          </ac:spMkLst>
        </pc:spChg>
        <pc:spChg chg="mod">
          <ac:chgData name="Gianluca Filippone" userId="53a619d7-a657-4f15-925e-b37cbf41b0e2" providerId="ADAL" clId="{15CC7A05-EA31-BB4D-8F2F-04BB627D2503}" dt="2022-10-28T12:49:53.283" v="1032" actId="1076"/>
          <ac:spMkLst>
            <pc:docMk/>
            <pc:sldMk cId="2820757369" sldId="263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0-28T12:49:43.248" v="1031" actId="1076"/>
          <ac:spMkLst>
            <pc:docMk/>
            <pc:sldMk cId="2820757369" sldId="263"/>
            <ac:spMk id="82" creationId="{B145C671-2124-D347-B82F-7D356489D8E2}"/>
          </ac:spMkLst>
        </pc:spChg>
        <pc:spChg chg="mod">
          <ac:chgData name="Gianluca Filippone" userId="53a619d7-a657-4f15-925e-b37cbf41b0e2" providerId="ADAL" clId="{15CC7A05-EA31-BB4D-8F2F-04BB627D2503}" dt="2022-10-28T12:48:37.641" v="992" actId="1038"/>
          <ac:spMkLst>
            <pc:docMk/>
            <pc:sldMk cId="2820757369" sldId="263"/>
            <ac:spMk id="93" creationId="{5945970F-D406-AE47-805C-5A714C5916EB}"/>
          </ac:spMkLst>
        </pc:spChg>
        <pc:spChg chg="mod">
          <ac:chgData name="Gianluca Filippone" userId="53a619d7-a657-4f15-925e-b37cbf41b0e2" providerId="ADAL" clId="{15CC7A05-EA31-BB4D-8F2F-04BB627D2503}" dt="2022-10-28T12:48:42.895" v="1001" actId="1037"/>
          <ac:spMkLst>
            <pc:docMk/>
            <pc:sldMk cId="2820757369" sldId="263"/>
            <ac:spMk id="94" creationId="{116B44FA-D6F7-064B-ACEF-F430FEE55564}"/>
          </ac:spMkLst>
        </pc:spChg>
        <pc:spChg chg="mod">
          <ac:chgData name="Gianluca Filippone" userId="53a619d7-a657-4f15-925e-b37cbf41b0e2" providerId="ADAL" clId="{15CC7A05-EA31-BB4D-8F2F-04BB627D2503}" dt="2022-10-28T12:48:37.641" v="992" actId="1038"/>
          <ac:spMkLst>
            <pc:docMk/>
            <pc:sldMk cId="2820757369" sldId="263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0-28T12:48:42.895" v="1001" actId="1037"/>
          <ac:spMkLst>
            <pc:docMk/>
            <pc:sldMk cId="2820757369" sldId="263"/>
            <ac:spMk id="98" creationId="{F67BEF77-D033-5145-B535-402A15C9D943}"/>
          </ac:spMkLst>
        </pc:spChg>
        <pc:spChg chg="mod">
          <ac:chgData name="Gianluca Filippone" userId="53a619d7-a657-4f15-925e-b37cbf41b0e2" providerId="ADAL" clId="{15CC7A05-EA31-BB4D-8F2F-04BB627D2503}" dt="2022-10-28T12:49:53.283" v="1032" actId="1076"/>
          <ac:spMkLst>
            <pc:docMk/>
            <pc:sldMk cId="2820757369" sldId="263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0-28T12:49:43.248" v="1031" actId="1076"/>
          <ac:spMkLst>
            <pc:docMk/>
            <pc:sldMk cId="2820757369" sldId="263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15CC7A05-EA31-BB4D-8F2F-04BB627D2503}" dt="2022-10-28T12:49:05.120" v="1017" actId="478"/>
          <ac:spMkLst>
            <pc:docMk/>
            <pc:sldMk cId="2820757369" sldId="263"/>
            <ac:spMk id="199" creationId="{7D3EAB57-9398-DF40-B88E-13AAC3468D71}"/>
          </ac:spMkLst>
        </pc:spChg>
        <pc:spChg chg="del mod">
          <ac:chgData name="Gianluca Filippone" userId="53a619d7-a657-4f15-925e-b37cbf41b0e2" providerId="ADAL" clId="{15CC7A05-EA31-BB4D-8F2F-04BB627D2503}" dt="2022-10-28T12:49:04.027" v="1016" actId="478"/>
          <ac:spMkLst>
            <pc:docMk/>
            <pc:sldMk cId="2820757369" sldId="263"/>
            <ac:spMk id="200" creationId="{3D08E80C-F1AA-7545-9165-547C5BC066AE}"/>
          </ac:spMkLst>
        </pc:spChg>
        <pc:spChg chg="del">
          <ac:chgData name="Gianluca Filippone" userId="53a619d7-a657-4f15-925e-b37cbf41b0e2" providerId="ADAL" clId="{15CC7A05-EA31-BB4D-8F2F-04BB627D2503}" dt="2022-10-28T12:49:07.133" v="1019" actId="478"/>
          <ac:spMkLst>
            <pc:docMk/>
            <pc:sldMk cId="2820757369" sldId="263"/>
            <ac:spMk id="205" creationId="{0410CB6A-1C42-0C43-A941-E308FDB4DAD5}"/>
          </ac:spMkLst>
        </pc:spChg>
        <pc:spChg chg="del">
          <ac:chgData name="Gianluca Filippone" userId="53a619d7-a657-4f15-925e-b37cbf41b0e2" providerId="ADAL" clId="{15CC7A05-EA31-BB4D-8F2F-04BB627D2503}" dt="2022-10-28T12:49:07.855" v="1020" actId="478"/>
          <ac:spMkLst>
            <pc:docMk/>
            <pc:sldMk cId="2820757369" sldId="263"/>
            <ac:spMk id="206" creationId="{6DF57286-A6EC-6841-8967-CFEDACDBD81D}"/>
          </ac:spMkLst>
        </pc:spChg>
        <pc:spChg chg="del">
          <ac:chgData name="Gianluca Filippone" userId="53a619d7-a657-4f15-925e-b37cbf41b0e2" providerId="ADAL" clId="{15CC7A05-EA31-BB4D-8F2F-04BB627D2503}" dt="2022-10-28T12:49:13.601" v="1022" actId="478"/>
          <ac:spMkLst>
            <pc:docMk/>
            <pc:sldMk cId="2820757369" sldId="263"/>
            <ac:spMk id="208" creationId="{376DCA50-89AE-604A-B469-315F7832D769}"/>
          </ac:spMkLst>
        </pc:spChg>
        <pc:spChg chg="del">
          <ac:chgData name="Gianluca Filippone" userId="53a619d7-a657-4f15-925e-b37cbf41b0e2" providerId="ADAL" clId="{15CC7A05-EA31-BB4D-8F2F-04BB627D2503}" dt="2022-10-28T12:49:12.493" v="1021" actId="478"/>
          <ac:spMkLst>
            <pc:docMk/>
            <pc:sldMk cId="2820757369" sldId="263"/>
            <ac:spMk id="209" creationId="{95609866-3F49-E540-B61C-621505788917}"/>
          </ac:spMkLst>
        </pc:spChg>
        <pc:spChg chg="mod">
          <ac:chgData name="Gianluca Filippone" userId="53a619d7-a657-4f15-925e-b37cbf41b0e2" providerId="ADAL" clId="{15CC7A05-EA31-BB4D-8F2F-04BB627D2503}" dt="2022-10-28T12:49:57.819" v="1034" actId="1076"/>
          <ac:spMkLst>
            <pc:docMk/>
            <pc:sldMk cId="2820757369" sldId="263"/>
            <ac:spMk id="210" creationId="{496AD377-8A30-B94A-A599-1C46D25AE522}"/>
          </ac:spMkLst>
        </pc:spChg>
        <pc:cxnChg chg="mod">
          <ac:chgData name="Gianluca Filippone" userId="53a619d7-a657-4f15-925e-b37cbf41b0e2" providerId="ADAL" clId="{15CC7A05-EA31-BB4D-8F2F-04BB627D2503}" dt="2022-10-28T12:48:37.641" v="992" actId="1038"/>
          <ac:cxnSpMkLst>
            <pc:docMk/>
            <pc:sldMk cId="2820757369" sldId="263"/>
            <ac:cxnSpMk id="101" creationId="{26EA4F92-0CC9-C34E-981E-515A49AE9D2F}"/>
          </ac:cxnSpMkLst>
        </pc:cxnChg>
        <pc:cxnChg chg="mod">
          <ac:chgData name="Gianluca Filippone" userId="53a619d7-a657-4f15-925e-b37cbf41b0e2" providerId="ADAL" clId="{15CC7A05-EA31-BB4D-8F2F-04BB627D2503}" dt="2022-10-28T12:48:42.895" v="1001" actId="1037"/>
          <ac:cxnSpMkLst>
            <pc:docMk/>
            <pc:sldMk cId="2820757369" sldId="263"/>
            <ac:cxnSpMk id="102" creationId="{047320B2-D301-7345-A456-E85D664ADC88}"/>
          </ac:cxnSpMkLst>
        </pc:cxnChg>
        <pc:cxnChg chg="mod">
          <ac:chgData name="Gianluca Filippone" userId="53a619d7-a657-4f15-925e-b37cbf41b0e2" providerId="ADAL" clId="{15CC7A05-EA31-BB4D-8F2F-04BB627D2503}" dt="2022-10-28T12:48:48.261" v="1007" actId="1038"/>
          <ac:cxnSpMkLst>
            <pc:docMk/>
            <pc:sldMk cId="2820757369" sldId="263"/>
            <ac:cxnSpMk id="105" creationId="{25907110-1EF5-C842-A76E-A30ACFD2093E}"/>
          </ac:cxnSpMkLst>
        </pc:cxnChg>
        <pc:cxnChg chg="mod">
          <ac:chgData name="Gianluca Filippone" userId="53a619d7-a657-4f15-925e-b37cbf41b0e2" providerId="ADAL" clId="{15CC7A05-EA31-BB4D-8F2F-04BB627D2503}" dt="2022-10-28T12:49:31.231" v="1027" actId="14100"/>
          <ac:cxnSpMkLst>
            <pc:docMk/>
            <pc:sldMk cId="2820757369" sldId="263"/>
            <ac:cxnSpMk id="112" creationId="{83622CE9-6A18-4D49-8BCB-82D498AE2C3F}"/>
          </ac:cxnSpMkLst>
        </pc:cxnChg>
        <pc:cxnChg chg="mod">
          <ac:chgData name="Gianluca Filippone" userId="53a619d7-a657-4f15-925e-b37cbf41b0e2" providerId="ADAL" clId="{15CC7A05-EA31-BB4D-8F2F-04BB627D2503}" dt="2022-10-28T12:49:32.795" v="1028" actId="14100"/>
          <ac:cxnSpMkLst>
            <pc:docMk/>
            <pc:sldMk cId="2820757369" sldId="263"/>
            <ac:cxnSpMk id="119" creationId="{41793C6A-210B-2C4C-914E-2C33FEEF7F2A}"/>
          </ac:cxnSpMkLst>
        </pc:cxnChg>
        <pc:cxnChg chg="mod">
          <ac:chgData name="Gianluca Filippone" userId="53a619d7-a657-4f15-925e-b37cbf41b0e2" providerId="ADAL" clId="{15CC7A05-EA31-BB4D-8F2F-04BB627D2503}" dt="2022-10-28T12:49:37.385" v="1030" actId="1076"/>
          <ac:cxnSpMkLst>
            <pc:docMk/>
            <pc:sldMk cId="2820757369" sldId="263"/>
            <ac:cxnSpMk id="123" creationId="{47EF43B5-8891-CB43-B812-EFBA7CDFFBC4}"/>
          </ac:cxnSpMkLst>
        </pc:cxnChg>
        <pc:cxnChg chg="mod">
          <ac:chgData name="Gianluca Filippone" userId="53a619d7-a657-4f15-925e-b37cbf41b0e2" providerId="ADAL" clId="{15CC7A05-EA31-BB4D-8F2F-04BB627D2503}" dt="2022-10-28T12:49:43.248" v="1031" actId="1076"/>
          <ac:cxnSpMkLst>
            <pc:docMk/>
            <pc:sldMk cId="2820757369" sldId="263"/>
            <ac:cxnSpMk id="129" creationId="{81698846-DE3A-744F-A721-CDEF2248B351}"/>
          </ac:cxnSpMkLst>
        </pc:cxnChg>
        <pc:cxnChg chg="mod">
          <ac:chgData name="Gianluca Filippone" userId="53a619d7-a657-4f15-925e-b37cbf41b0e2" providerId="ADAL" clId="{15CC7A05-EA31-BB4D-8F2F-04BB627D2503}" dt="2022-10-28T12:49:43.248" v="1031" actId="1076"/>
          <ac:cxnSpMkLst>
            <pc:docMk/>
            <pc:sldMk cId="2820757369" sldId="263"/>
            <ac:cxnSpMk id="132" creationId="{755308BA-D97D-6C42-B83B-84525BE5A173}"/>
          </ac:cxnSpMkLst>
        </pc:cxnChg>
        <pc:cxnChg chg="mod">
          <ac:chgData name="Gianluca Filippone" userId="53a619d7-a657-4f15-925e-b37cbf41b0e2" providerId="ADAL" clId="{15CC7A05-EA31-BB4D-8F2F-04BB627D2503}" dt="2022-10-28T12:49:53.283" v="1032" actId="1076"/>
          <ac:cxnSpMkLst>
            <pc:docMk/>
            <pc:sldMk cId="2820757369" sldId="263"/>
            <ac:cxnSpMk id="136" creationId="{B408E51F-B06A-1746-BF1D-580B30100DA8}"/>
          </ac:cxnSpMkLst>
        </pc:cxnChg>
        <pc:cxnChg chg="mod">
          <ac:chgData name="Gianluca Filippone" userId="53a619d7-a657-4f15-925e-b37cbf41b0e2" providerId="ADAL" clId="{15CC7A05-EA31-BB4D-8F2F-04BB627D2503}" dt="2022-10-28T12:49:53.283" v="1032" actId="1076"/>
          <ac:cxnSpMkLst>
            <pc:docMk/>
            <pc:sldMk cId="2820757369" sldId="263"/>
            <ac:cxnSpMk id="139" creationId="{F7421B58-5C78-7040-B331-298C952A42E7}"/>
          </ac:cxnSpMkLst>
        </pc:cxnChg>
        <pc:cxnChg chg="mod">
          <ac:chgData name="Gianluca Filippone" userId="53a619d7-a657-4f15-925e-b37cbf41b0e2" providerId="ADAL" clId="{15CC7A05-EA31-BB4D-8F2F-04BB627D2503}" dt="2022-10-28T12:49:53.283" v="1032" actId="1076"/>
          <ac:cxnSpMkLst>
            <pc:docMk/>
            <pc:sldMk cId="2820757369" sldId="263"/>
            <ac:cxnSpMk id="142" creationId="{86A53367-8D59-8942-9B5D-9082E8285FA2}"/>
          </ac:cxnSpMkLst>
        </pc:cxnChg>
        <pc:cxnChg chg="mod">
          <ac:chgData name="Gianluca Filippone" userId="53a619d7-a657-4f15-925e-b37cbf41b0e2" providerId="ADAL" clId="{15CC7A05-EA31-BB4D-8F2F-04BB627D2503}" dt="2022-10-28T12:48:37.641" v="992" actId="1038"/>
          <ac:cxnSpMkLst>
            <pc:docMk/>
            <pc:sldMk cId="2820757369" sldId="263"/>
            <ac:cxnSpMk id="173" creationId="{5C6AA82B-F3FA-A74D-A56A-A0F59DBA17C0}"/>
          </ac:cxnSpMkLst>
        </pc:cxnChg>
        <pc:cxnChg chg="mod">
          <ac:chgData name="Gianluca Filippone" userId="53a619d7-a657-4f15-925e-b37cbf41b0e2" providerId="ADAL" clId="{15CC7A05-EA31-BB4D-8F2F-04BB627D2503}" dt="2022-10-28T12:48:42.895" v="1001" actId="1037"/>
          <ac:cxnSpMkLst>
            <pc:docMk/>
            <pc:sldMk cId="2820757369" sldId="263"/>
            <ac:cxnSpMk id="177" creationId="{1BFDC74E-D1FA-A042-BA77-F67C93670F47}"/>
          </ac:cxnSpMkLst>
        </pc:cxnChg>
        <pc:cxnChg chg="mod">
          <ac:chgData name="Gianluca Filippone" userId="53a619d7-a657-4f15-925e-b37cbf41b0e2" providerId="ADAL" clId="{15CC7A05-EA31-BB4D-8F2F-04BB627D2503}" dt="2022-10-28T12:49:56.443" v="1033" actId="14100"/>
          <ac:cxnSpMkLst>
            <pc:docMk/>
            <pc:sldMk cId="2820757369" sldId="263"/>
            <ac:cxnSpMk id="180" creationId="{78E2A706-79A1-B446-A869-096B69B16B3A}"/>
          </ac:cxnSpMkLst>
        </pc:cxnChg>
        <pc:cxnChg chg="mod">
          <ac:chgData name="Gianluca Filippone" userId="53a619d7-a657-4f15-925e-b37cbf41b0e2" providerId="ADAL" clId="{15CC7A05-EA31-BB4D-8F2F-04BB627D2503}" dt="2022-10-28T12:50:00.380" v="1035" actId="14100"/>
          <ac:cxnSpMkLst>
            <pc:docMk/>
            <pc:sldMk cId="2820757369" sldId="263"/>
            <ac:cxnSpMk id="184" creationId="{8E04E272-A2D4-B240-860F-6DDAC4DE1D73}"/>
          </ac:cxnSpMkLst>
        </pc:cxnChg>
        <pc:cxnChg chg="del mod">
          <ac:chgData name="Gianluca Filippone" userId="53a619d7-a657-4f15-925e-b37cbf41b0e2" providerId="ADAL" clId="{15CC7A05-EA31-BB4D-8F2F-04BB627D2503}" dt="2022-10-28T12:49:06.164" v="1018" actId="478"/>
          <ac:cxnSpMkLst>
            <pc:docMk/>
            <pc:sldMk cId="2820757369" sldId="263"/>
            <ac:cxnSpMk id="202" creationId="{F7D67D0A-2C9F-5D4A-BAD7-846F49188BC5}"/>
          </ac:cxnSpMkLst>
        </pc:cxnChg>
        <pc:cxnChg chg="del mod">
          <ac:chgData name="Gianluca Filippone" userId="53a619d7-a657-4f15-925e-b37cbf41b0e2" providerId="ADAL" clId="{15CC7A05-EA31-BB4D-8F2F-04BB627D2503}" dt="2022-10-28T12:49:22.394" v="1025" actId="478"/>
          <ac:cxnSpMkLst>
            <pc:docMk/>
            <pc:sldMk cId="2820757369" sldId="263"/>
            <ac:cxnSpMk id="233" creationId="{491AD817-BFDC-9F40-AAC5-FC1DFA55CA33}"/>
          </ac:cxnSpMkLst>
        </pc:cxnChg>
        <pc:cxnChg chg="mod">
          <ac:chgData name="Gianluca Filippone" userId="53a619d7-a657-4f15-925e-b37cbf41b0e2" providerId="ADAL" clId="{15CC7A05-EA31-BB4D-8F2F-04BB627D2503}" dt="2022-10-28T12:49:23.659" v="1026" actId="1076"/>
          <ac:cxnSpMkLst>
            <pc:docMk/>
            <pc:sldMk cId="2820757369" sldId="263"/>
            <ac:cxnSpMk id="238" creationId="{D96D5ED5-A295-2D4E-9910-73D3EB9962C4}"/>
          </ac:cxnSpMkLst>
        </pc:cxnChg>
      </pc:sldChg>
      <pc:sldChg chg="addSp delSp modSp add mod">
        <pc:chgData name="Gianluca Filippone" userId="53a619d7-a657-4f15-925e-b37cbf41b0e2" providerId="ADAL" clId="{15CC7A05-EA31-BB4D-8F2F-04BB627D2503}" dt="2022-10-28T14:50:44.563" v="1488" actId="207"/>
        <pc:sldMkLst>
          <pc:docMk/>
          <pc:sldMk cId="3173670798" sldId="263"/>
        </pc:sldMkLst>
        <pc:spChg chg="add mod">
          <ac:chgData name="Gianluca Filippone" userId="53a619d7-a657-4f15-925e-b37cbf41b0e2" providerId="ADAL" clId="{15CC7A05-EA31-BB4D-8F2F-04BB627D2503}" dt="2022-10-28T14:07:58.554" v="1076" actId="692"/>
          <ac:spMkLst>
            <pc:docMk/>
            <pc:sldMk cId="3173670798" sldId="263"/>
            <ac:spMk id="2" creationId="{F8090D9C-90A5-1448-BDBA-896D4BC658BD}"/>
          </ac:spMkLst>
        </pc:spChg>
        <pc:spChg chg="mod">
          <ac:chgData name="Gianluca Filippone" userId="53a619d7-a657-4f15-925e-b37cbf41b0e2" providerId="ADAL" clId="{15CC7A05-EA31-BB4D-8F2F-04BB627D2503}" dt="2022-10-28T14:21:26.905" v="1204" actId="1038"/>
          <ac:spMkLst>
            <pc:docMk/>
            <pc:sldMk cId="3173670798" sldId="263"/>
            <ac:spMk id="7" creationId="{16440F9D-B739-E648-A930-FD14017CF291}"/>
          </ac:spMkLst>
        </pc:spChg>
        <pc:spChg chg="add del">
          <ac:chgData name="Gianluca Filippone" userId="53a619d7-a657-4f15-925e-b37cbf41b0e2" providerId="ADAL" clId="{15CC7A05-EA31-BB4D-8F2F-04BB627D2503}" dt="2022-10-28T14:16:08.734" v="1130" actId="478"/>
          <ac:spMkLst>
            <pc:docMk/>
            <pc:sldMk cId="3173670798" sldId="263"/>
            <ac:spMk id="15" creationId="{D0C82BEE-87D2-824F-B914-50AEFD54610B}"/>
          </ac:spMkLst>
        </pc:spChg>
        <pc:spChg chg="mod">
          <ac:chgData name="Gianluca Filippone" userId="53a619d7-a657-4f15-925e-b37cbf41b0e2" providerId="ADAL" clId="{15CC7A05-EA31-BB4D-8F2F-04BB627D2503}" dt="2022-10-28T14:37:42.406" v="1368" actId="14100"/>
          <ac:spMkLst>
            <pc:docMk/>
            <pc:sldMk cId="3173670798" sldId="263"/>
            <ac:spMk id="16" creationId="{1940B818-EAC5-4B42-A72E-48DF3612F474}"/>
          </ac:spMkLst>
        </pc:spChg>
        <pc:spChg chg="add del">
          <ac:chgData name="Gianluca Filippone" userId="53a619d7-a657-4f15-925e-b37cbf41b0e2" providerId="ADAL" clId="{15CC7A05-EA31-BB4D-8F2F-04BB627D2503}" dt="2022-10-28T14:16:25.112" v="1132" actId="478"/>
          <ac:spMkLst>
            <pc:docMk/>
            <pc:sldMk cId="3173670798" sldId="263"/>
            <ac:spMk id="17" creationId="{F0C651E1-90E7-6F4F-8F65-CA44C3925D17}"/>
          </ac:spMkLst>
        </pc:spChg>
        <pc:spChg chg="add del mod">
          <ac:chgData name="Gianluca Filippone" userId="53a619d7-a657-4f15-925e-b37cbf41b0e2" providerId="ADAL" clId="{15CC7A05-EA31-BB4D-8F2F-04BB627D2503}" dt="2022-10-28T14:16:54.667" v="1138" actId="478"/>
          <ac:spMkLst>
            <pc:docMk/>
            <pc:sldMk cId="3173670798" sldId="263"/>
            <ac:spMk id="18" creationId="{B3D0772E-948B-A34D-A815-63951ADEB33E}"/>
          </ac:spMkLst>
        </pc:spChg>
        <pc:spChg chg="add del mod">
          <ac:chgData name="Gianluca Filippone" userId="53a619d7-a657-4f15-925e-b37cbf41b0e2" providerId="ADAL" clId="{15CC7A05-EA31-BB4D-8F2F-04BB627D2503}" dt="2022-10-28T14:35:07.891" v="1276" actId="478"/>
          <ac:spMkLst>
            <pc:docMk/>
            <pc:sldMk cId="3173670798" sldId="263"/>
            <ac:spMk id="19" creationId="{7E6D06E4-EF38-9A4F-A68D-81742603D421}"/>
          </ac:spMkLst>
        </pc:spChg>
        <pc:spChg chg="add del">
          <ac:chgData name="Gianluca Filippone" userId="53a619d7-a657-4f15-925e-b37cbf41b0e2" providerId="ADAL" clId="{15CC7A05-EA31-BB4D-8F2F-04BB627D2503}" dt="2022-10-28T14:17:34.470" v="1145" actId="478"/>
          <ac:spMkLst>
            <pc:docMk/>
            <pc:sldMk cId="3173670798" sldId="263"/>
            <ac:spMk id="20" creationId="{60CE860C-341C-1349-A43A-4BAEA63295C1}"/>
          </ac:spMkLst>
        </pc:spChg>
        <pc:spChg chg="add del mod">
          <ac:chgData name="Gianluca Filippone" userId="53a619d7-a657-4f15-925e-b37cbf41b0e2" providerId="ADAL" clId="{15CC7A05-EA31-BB4D-8F2F-04BB627D2503}" dt="2022-10-28T14:38:52.473" v="1381" actId="478"/>
          <ac:spMkLst>
            <pc:docMk/>
            <pc:sldMk cId="3173670798" sldId="263"/>
            <ac:spMk id="21" creationId="{0CA0B2DF-5095-5346-960F-A9FFF297D529}"/>
          </ac:spMkLst>
        </pc:spChg>
        <pc:spChg chg="add del mod">
          <ac:chgData name="Gianluca Filippone" userId="53a619d7-a657-4f15-925e-b37cbf41b0e2" providerId="ADAL" clId="{15CC7A05-EA31-BB4D-8F2F-04BB627D2503}" dt="2022-10-28T14:38:54.352" v="1382" actId="478"/>
          <ac:spMkLst>
            <pc:docMk/>
            <pc:sldMk cId="3173670798" sldId="263"/>
            <ac:spMk id="22" creationId="{B0CA3EAB-3FCB-9049-80F9-51D56979BE22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0-28T14:37:21.806" v="1362" actId="1037"/>
          <ac:spMkLst>
            <pc:docMk/>
            <pc:sldMk cId="3173670798" sldId="263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0-28T14:37:21.806" v="1362" actId="1037"/>
          <ac:spMkLst>
            <pc:docMk/>
            <pc:sldMk cId="3173670798" sldId="263"/>
            <ac:spMk id="45" creationId="{056C07AB-5AF7-C14B-8FE6-6BD3C0FA7ECC}"/>
          </ac:spMkLst>
        </pc:spChg>
        <pc:spChg chg="mod">
          <ac:chgData name="Gianluca Filippone" userId="53a619d7-a657-4f15-925e-b37cbf41b0e2" providerId="ADAL" clId="{15CC7A05-EA31-BB4D-8F2F-04BB627D2503}" dt="2022-10-28T14:47:20.660" v="1455" actId="1035"/>
          <ac:spMkLst>
            <pc:docMk/>
            <pc:sldMk cId="3173670798" sldId="263"/>
            <ac:spMk id="47" creationId="{CB1274D0-2ED2-BC46-891F-817117BB8ACC}"/>
          </ac:spMkLst>
        </pc:spChg>
        <pc:spChg chg="mod">
          <ac:chgData name="Gianluca Filippone" userId="53a619d7-a657-4f15-925e-b37cbf41b0e2" providerId="ADAL" clId="{15CC7A05-EA31-BB4D-8F2F-04BB627D2503}" dt="2022-10-28T14:37:47.481" v="1370" actId="14100"/>
          <ac:spMkLst>
            <pc:docMk/>
            <pc:sldMk cId="3173670798" sldId="263"/>
            <ac:spMk id="50" creationId="{55E6C0B6-ACD2-2A4F-92AF-CE06D7F28D93}"/>
          </ac:spMkLst>
        </pc:spChg>
        <pc:spChg chg="mod">
          <ac:chgData name="Gianluca Filippone" userId="53a619d7-a657-4f15-925e-b37cbf41b0e2" providerId="ADAL" clId="{15CC7A05-EA31-BB4D-8F2F-04BB627D2503}" dt="2022-10-28T14:50:42.527" v="1483" actId="207"/>
          <ac:spMkLst>
            <pc:docMk/>
            <pc:sldMk cId="3173670798" sldId="263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8T14:21:42.081" v="1212" actId="1037"/>
          <ac:spMkLst>
            <pc:docMk/>
            <pc:sldMk cId="3173670798" sldId="263"/>
            <ac:spMk id="52" creationId="{B3B05552-9A98-3B4F-AA7F-8D57A432266A}"/>
          </ac:spMkLst>
        </pc:spChg>
        <pc:spChg chg="add mod">
          <ac:chgData name="Gianluca Filippone" userId="53a619d7-a657-4f15-925e-b37cbf41b0e2" providerId="ADAL" clId="{15CC7A05-EA31-BB4D-8F2F-04BB627D2503}" dt="2022-10-28T14:40:39.047" v="1413" actId="692"/>
          <ac:spMkLst>
            <pc:docMk/>
            <pc:sldMk cId="3173670798" sldId="263"/>
            <ac:spMk id="66" creationId="{A26B3979-F5FB-EA41-9227-627594CD97D8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67" creationId="{DAA5B0CE-7702-944D-9D08-D457DEDA6EA7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0-28T14:42:18.870" v="1431" actId="1076"/>
          <ac:spMkLst>
            <pc:docMk/>
            <pc:sldMk cId="3173670798" sldId="263"/>
            <ac:spMk id="69" creationId="{A900899C-576E-024C-A142-A08D913C504C}"/>
          </ac:spMkLst>
        </pc:spChg>
        <pc:spChg chg="add mod">
          <ac:chgData name="Gianluca Filippone" userId="53a619d7-a657-4f15-925e-b37cbf41b0e2" providerId="ADAL" clId="{15CC7A05-EA31-BB4D-8F2F-04BB627D2503}" dt="2022-10-28T14:41:21.069" v="1419" actId="692"/>
          <ac:spMkLst>
            <pc:docMk/>
            <pc:sldMk cId="3173670798" sldId="263"/>
            <ac:spMk id="70" creationId="{A8856B7C-9544-BA45-B0E3-105F432660D6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71" creationId="{8AF8C845-59B1-AE4E-AC70-5952FD2385F6}"/>
          </ac:spMkLst>
        </pc:spChg>
        <pc:spChg chg="add mod">
          <ac:chgData name="Gianluca Filippone" userId="53a619d7-a657-4f15-925e-b37cbf41b0e2" providerId="ADAL" clId="{15CC7A05-EA31-BB4D-8F2F-04BB627D2503}" dt="2022-10-28T14:41:48.943" v="1425" actId="692"/>
          <ac:spMkLst>
            <pc:docMk/>
            <pc:sldMk cId="3173670798" sldId="263"/>
            <ac:spMk id="73" creationId="{8DDBFDE1-4E24-5F4E-9E35-648B63FDD02C}"/>
          </ac:spMkLst>
        </pc:spChg>
        <pc:spChg chg="add mod">
          <ac:chgData name="Gianluca Filippone" userId="53a619d7-a657-4f15-925e-b37cbf41b0e2" providerId="ADAL" clId="{15CC7A05-EA31-BB4D-8F2F-04BB627D2503}" dt="2022-10-28T14:38:37.905" v="1379" actId="1076"/>
          <ac:spMkLst>
            <pc:docMk/>
            <pc:sldMk cId="3173670798" sldId="263"/>
            <ac:spMk id="74" creationId="{607AF6F2-C088-EF4B-9E6F-C9564B150E31}"/>
          </ac:spMkLst>
        </pc:spChg>
        <pc:spChg chg="add mod">
          <ac:chgData name="Gianluca Filippone" userId="53a619d7-a657-4f15-925e-b37cbf41b0e2" providerId="ADAL" clId="{15CC7A05-EA31-BB4D-8F2F-04BB627D2503}" dt="2022-10-28T14:38:37.905" v="1379" actId="1076"/>
          <ac:spMkLst>
            <pc:docMk/>
            <pc:sldMk cId="3173670798" sldId="263"/>
            <ac:spMk id="75" creationId="{70ECCC57-04C0-6141-82C6-75BCC8291918}"/>
          </ac:spMkLst>
        </pc:spChg>
        <pc:spChg chg="mod">
          <ac:chgData name="Gianluca Filippone" userId="53a619d7-a657-4f15-925e-b37cbf41b0e2" providerId="ADAL" clId="{15CC7A05-EA31-BB4D-8F2F-04BB627D2503}" dt="2022-10-28T14:42:18.870" v="1431" actId="1076"/>
          <ac:spMkLst>
            <pc:docMk/>
            <pc:sldMk cId="3173670798" sldId="263"/>
            <ac:spMk id="76" creationId="{D2B90AAD-523E-EA4B-9029-D9792AF99745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78" creationId="{6AC36794-D6CA-1741-A512-DBA4F9C341FF}"/>
          </ac:spMkLst>
        </pc:spChg>
        <pc:spChg chg="add mod">
          <ac:chgData name="Gianluca Filippone" userId="53a619d7-a657-4f15-925e-b37cbf41b0e2" providerId="ADAL" clId="{15CC7A05-EA31-BB4D-8F2F-04BB627D2503}" dt="2022-10-28T14:38:26.992" v="1377" actId="1076"/>
          <ac:spMkLst>
            <pc:docMk/>
            <pc:sldMk cId="3173670798" sldId="263"/>
            <ac:spMk id="79" creationId="{207E0336-C1EB-C24C-B017-C8BD67DAB937}"/>
          </ac:spMkLst>
        </pc:spChg>
        <pc:spChg chg="add mod">
          <ac:chgData name="Gianluca Filippone" userId="53a619d7-a657-4f15-925e-b37cbf41b0e2" providerId="ADAL" clId="{15CC7A05-EA31-BB4D-8F2F-04BB627D2503}" dt="2022-10-28T14:38:26.992" v="1377" actId="1076"/>
          <ac:spMkLst>
            <pc:docMk/>
            <pc:sldMk cId="3173670798" sldId="263"/>
            <ac:spMk id="80" creationId="{B60319EE-E037-8E46-BE9E-79486E9D7645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82" creationId="{B145C671-2124-D347-B82F-7D356489D8E2}"/>
          </ac:spMkLst>
        </pc:spChg>
        <pc:spChg chg="add mod">
          <ac:chgData name="Gianluca Filippone" userId="53a619d7-a657-4f15-925e-b37cbf41b0e2" providerId="ADAL" clId="{15CC7A05-EA31-BB4D-8F2F-04BB627D2503}" dt="2022-10-28T14:38:46.748" v="1380" actId="1076"/>
          <ac:spMkLst>
            <pc:docMk/>
            <pc:sldMk cId="3173670798" sldId="263"/>
            <ac:spMk id="84" creationId="{DC76969B-E3BA-C941-BA29-6E4DE5CEF663}"/>
          </ac:spMkLst>
        </pc:spChg>
        <pc:spChg chg="add mod">
          <ac:chgData name="Gianluca Filippone" userId="53a619d7-a657-4f15-925e-b37cbf41b0e2" providerId="ADAL" clId="{15CC7A05-EA31-BB4D-8F2F-04BB627D2503}" dt="2022-10-28T14:38:46.748" v="1380" actId="1076"/>
          <ac:spMkLst>
            <pc:docMk/>
            <pc:sldMk cId="3173670798" sldId="263"/>
            <ac:spMk id="85" creationId="{9D170C79-0469-0A46-B389-383987C32028}"/>
          </ac:spMkLst>
        </pc:spChg>
        <pc:spChg chg="add mod">
          <ac:chgData name="Gianluca Filippone" userId="53a619d7-a657-4f15-925e-b37cbf41b0e2" providerId="ADAL" clId="{15CC7A05-EA31-BB4D-8F2F-04BB627D2503}" dt="2022-10-28T14:38:46.748" v="1380" actId="1076"/>
          <ac:spMkLst>
            <pc:docMk/>
            <pc:sldMk cId="3173670798" sldId="263"/>
            <ac:spMk id="86" creationId="{E5D4C1B8-2678-9347-BD28-4D196CCEAE0D}"/>
          </ac:spMkLst>
        </pc:spChg>
        <pc:spChg chg="add mod">
          <ac:chgData name="Gianluca Filippone" userId="53a619d7-a657-4f15-925e-b37cbf41b0e2" providerId="ADAL" clId="{15CC7A05-EA31-BB4D-8F2F-04BB627D2503}" dt="2022-10-28T14:42:23.088" v="1432" actId="14100"/>
          <ac:spMkLst>
            <pc:docMk/>
            <pc:sldMk cId="3173670798" sldId="263"/>
            <ac:spMk id="89" creationId="{02362080-9B3B-CF46-BE70-96DB00F75402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93" creationId="{5945970F-D406-AE47-805C-5A714C5916EB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94" creationId="{116B44FA-D6F7-064B-ACEF-F430FEE55564}"/>
          </ac:spMkLst>
        </pc:spChg>
        <pc:spChg chg="add mod">
          <ac:chgData name="Gianluca Filippone" userId="53a619d7-a657-4f15-925e-b37cbf41b0e2" providerId="ADAL" clId="{15CC7A05-EA31-BB4D-8F2F-04BB627D2503}" dt="2022-10-28T14:39:06.568" v="1387" actId="1076"/>
          <ac:spMkLst>
            <pc:docMk/>
            <pc:sldMk cId="3173670798" sldId="263"/>
            <ac:spMk id="95" creationId="{CE70E3E6-9FA9-2F4D-AFAD-F82EC670AC9E}"/>
          </ac:spMkLst>
        </pc:spChg>
        <pc:spChg chg="add mod">
          <ac:chgData name="Gianluca Filippone" userId="53a619d7-a657-4f15-925e-b37cbf41b0e2" providerId="ADAL" clId="{15CC7A05-EA31-BB4D-8F2F-04BB627D2503}" dt="2022-10-28T14:39:15.480" v="1390" actId="1076"/>
          <ac:spMkLst>
            <pc:docMk/>
            <pc:sldMk cId="3173670798" sldId="263"/>
            <ac:spMk id="96" creationId="{EE6E2D77-6B80-944D-92E1-806D6AB0FD9E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0-28T14:50:44.563" v="1488" actId="207"/>
          <ac:spMkLst>
            <pc:docMk/>
            <pc:sldMk cId="3173670798" sldId="263"/>
            <ac:spMk id="98" creationId="{F67BEF77-D033-5145-B535-402A15C9D943}"/>
          </ac:spMkLst>
        </pc:spChg>
        <pc:spChg chg="add mod">
          <ac:chgData name="Gianluca Filippone" userId="53a619d7-a657-4f15-925e-b37cbf41b0e2" providerId="ADAL" clId="{15CC7A05-EA31-BB4D-8F2F-04BB627D2503}" dt="2022-10-28T14:42:47.444" v="1437" actId="692"/>
          <ac:spMkLst>
            <pc:docMk/>
            <pc:sldMk cId="3173670798" sldId="263"/>
            <ac:spMk id="99" creationId="{AC2BD1A9-EFCE-E349-AD90-AD739ACD5A06}"/>
          </ac:spMkLst>
        </pc:spChg>
        <pc:spChg chg="add mod">
          <ac:chgData name="Gianluca Filippone" userId="53a619d7-a657-4f15-925e-b37cbf41b0e2" providerId="ADAL" clId="{15CC7A05-EA31-BB4D-8F2F-04BB627D2503}" dt="2022-10-28T14:43:24.311" v="1442" actId="692"/>
          <ac:spMkLst>
            <pc:docMk/>
            <pc:sldMk cId="3173670798" sldId="263"/>
            <ac:spMk id="100" creationId="{1819061B-9CAC-4841-888F-F1B51423BC32}"/>
          </ac:spMkLst>
        </pc:spChg>
        <pc:spChg chg="add mod">
          <ac:chgData name="Gianluca Filippone" userId="53a619d7-a657-4f15-925e-b37cbf41b0e2" providerId="ADAL" clId="{15CC7A05-EA31-BB4D-8F2F-04BB627D2503}" dt="2022-10-28T14:43:47.789" v="1447" actId="692"/>
          <ac:spMkLst>
            <pc:docMk/>
            <pc:sldMk cId="3173670798" sldId="263"/>
            <ac:spMk id="103" creationId="{F61E4287-558C-1F49-AEEA-B51DE822833F}"/>
          </ac:spMkLst>
        </pc:spChg>
        <pc:spChg chg="add mod">
          <ac:chgData name="Gianluca Filippone" userId="53a619d7-a657-4f15-925e-b37cbf41b0e2" providerId="ADAL" clId="{15CC7A05-EA31-BB4D-8F2F-04BB627D2503}" dt="2022-10-28T14:44:15.949" v="1452" actId="692"/>
          <ac:spMkLst>
            <pc:docMk/>
            <pc:sldMk cId="3173670798" sldId="263"/>
            <ac:spMk id="104" creationId="{97F7EE5F-7A6A-5545-9BE3-DF26E8B4D898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0-28T14:50:41.581" v="1481" actId="207"/>
          <ac:spMkLst>
            <pc:docMk/>
            <pc:sldMk cId="3173670798" sldId="263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0-28T14:39:45.842" v="1406" actId="1038"/>
          <ac:spMkLst>
            <pc:docMk/>
            <pc:sldMk cId="3173670798" sldId="263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0-28T14:07:32.167" v="1071" actId="1038"/>
          <ac:spMkLst>
            <pc:docMk/>
            <pc:sldMk cId="3173670798" sldId="263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0-28T14:36:55.585" v="1351" actId="1076"/>
          <ac:spMkLst>
            <pc:docMk/>
            <pc:sldMk cId="3173670798" sldId="263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0-28T14:36:53.875" v="1350" actId="1076"/>
          <ac:spMkLst>
            <pc:docMk/>
            <pc:sldMk cId="3173670798" sldId="263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0-28T14:39:45.842" v="1406" actId="1038"/>
          <ac:spMkLst>
            <pc:docMk/>
            <pc:sldMk cId="3173670798" sldId="263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0-28T14:37:24.814" v="1364" actId="1076"/>
          <ac:spMkLst>
            <pc:docMk/>
            <pc:sldMk cId="3173670798" sldId="263"/>
            <ac:spMk id="150" creationId="{6451CA36-19C5-7640-9A45-79A4D941D8DD}"/>
          </ac:spMkLst>
        </pc:spChg>
        <pc:spChg chg="mod">
          <ac:chgData name="Gianluca Filippone" userId="53a619d7-a657-4f15-925e-b37cbf41b0e2" providerId="ADAL" clId="{15CC7A05-EA31-BB4D-8F2F-04BB627D2503}" dt="2022-10-28T14:07:24.978" v="1052" actId="1037"/>
          <ac:spMkLst>
            <pc:docMk/>
            <pc:sldMk cId="3173670798" sldId="263"/>
            <ac:spMk id="208" creationId="{376DCA50-89AE-604A-B469-315F7832D769}"/>
          </ac:spMkLst>
        </pc:spChg>
        <pc:spChg chg="mod">
          <ac:chgData name="Gianluca Filippone" userId="53a619d7-a657-4f15-925e-b37cbf41b0e2" providerId="ADAL" clId="{15CC7A05-EA31-BB4D-8F2F-04BB627D2503}" dt="2022-10-28T14:07:24.978" v="1052" actId="1037"/>
          <ac:spMkLst>
            <pc:docMk/>
            <pc:sldMk cId="3173670798" sldId="263"/>
            <ac:spMk id="209" creationId="{95609866-3F49-E540-B61C-621505788917}"/>
          </ac:spMkLst>
        </pc:spChg>
        <pc:spChg chg="mod">
          <ac:chgData name="Gianluca Filippone" userId="53a619d7-a657-4f15-925e-b37cbf41b0e2" providerId="ADAL" clId="{15CC7A05-EA31-BB4D-8F2F-04BB627D2503}" dt="2022-10-28T14:07:24.978" v="1052" actId="1037"/>
          <ac:spMkLst>
            <pc:docMk/>
            <pc:sldMk cId="3173670798" sldId="263"/>
            <ac:spMk id="210" creationId="{496AD377-8A30-B94A-A599-1C46D25AE522}"/>
          </ac:spMkLst>
        </pc:spChg>
        <pc:spChg chg="del">
          <ac:chgData name="Gianluca Filippone" userId="53a619d7-a657-4f15-925e-b37cbf41b0e2" providerId="ADAL" clId="{15CC7A05-EA31-BB4D-8F2F-04BB627D2503}" dt="2022-10-28T14:07:19.406" v="1047" actId="478"/>
          <ac:spMkLst>
            <pc:docMk/>
            <pc:sldMk cId="3173670798" sldId="263"/>
            <ac:spMk id="211" creationId="{CC9575B9-46EB-124F-B7E8-DF3F94485BB6}"/>
          </ac:spMkLst>
        </pc:spChg>
        <pc:spChg chg="del mod">
          <ac:chgData name="Gianluca Filippone" userId="53a619d7-a657-4f15-925e-b37cbf41b0e2" providerId="ADAL" clId="{15CC7A05-EA31-BB4D-8F2F-04BB627D2503}" dt="2022-10-28T14:35:02.960" v="1272" actId="478"/>
          <ac:spMkLst>
            <pc:docMk/>
            <pc:sldMk cId="3173670798" sldId="263"/>
            <ac:spMk id="212" creationId="{8730A727-44C2-BD43-899A-3F2760ABE170}"/>
          </ac:spMkLst>
        </pc:spChg>
        <pc:spChg chg="del mod">
          <ac:chgData name="Gianluca Filippone" userId="53a619d7-a657-4f15-925e-b37cbf41b0e2" providerId="ADAL" clId="{15CC7A05-EA31-BB4D-8F2F-04BB627D2503}" dt="2022-10-28T14:35:03.953" v="1273" actId="478"/>
          <ac:spMkLst>
            <pc:docMk/>
            <pc:sldMk cId="3173670798" sldId="263"/>
            <ac:spMk id="213" creationId="{7DBFA907-F850-C846-BFAA-F40E8F6F6689}"/>
          </ac:spMkLst>
        </pc:spChg>
        <pc:spChg chg="del mod">
          <ac:chgData name="Gianluca Filippone" userId="53a619d7-a657-4f15-925e-b37cbf41b0e2" providerId="ADAL" clId="{15CC7A05-EA31-BB4D-8F2F-04BB627D2503}" dt="2022-10-28T14:35:06.249" v="1274" actId="478"/>
          <ac:spMkLst>
            <pc:docMk/>
            <pc:sldMk cId="3173670798" sldId="263"/>
            <ac:spMk id="214" creationId="{8D188B8E-196E-8445-BDF3-281E86EE1F6B}"/>
          </ac:spMkLst>
        </pc:spChg>
        <pc:spChg chg="del mod">
          <ac:chgData name="Gianluca Filippone" userId="53a619d7-a657-4f15-925e-b37cbf41b0e2" providerId="ADAL" clId="{15CC7A05-EA31-BB4D-8F2F-04BB627D2503}" dt="2022-10-28T14:35:07.137" v="1275" actId="478"/>
          <ac:spMkLst>
            <pc:docMk/>
            <pc:sldMk cId="3173670798" sldId="263"/>
            <ac:spMk id="215" creationId="{0AD832CD-AF7B-784E-95DB-52AD7AC0CE58}"/>
          </ac:spMkLst>
        </pc:spChg>
        <pc:spChg chg="del mod">
          <ac:chgData name="Gianluca Filippone" userId="53a619d7-a657-4f15-925e-b37cbf41b0e2" providerId="ADAL" clId="{15CC7A05-EA31-BB4D-8F2F-04BB627D2503}" dt="2022-10-28T14:15:53.308" v="1128" actId="478"/>
          <ac:spMkLst>
            <pc:docMk/>
            <pc:sldMk cId="3173670798" sldId="263"/>
            <ac:spMk id="216" creationId="{EDA5171B-9E23-CE4A-AACC-C1CB3AB72FB0}"/>
          </ac:spMkLst>
        </pc:spChg>
        <pc:cxnChg chg="add del mod">
          <ac:chgData name="Gianluca Filippone" userId="53a619d7-a657-4f15-925e-b37cbf41b0e2" providerId="ADAL" clId="{15CC7A05-EA31-BB4D-8F2F-04BB627D2503}" dt="2022-10-28T14:08:42.218" v="1085" actId="478"/>
          <ac:cxnSpMkLst>
            <pc:docMk/>
            <pc:sldMk cId="3173670798" sldId="263"/>
            <ac:cxnSpMk id="83" creationId="{2AF76265-A42F-4F42-8077-2F2BADCC5936}"/>
          </ac:cxnSpMkLst>
        </pc:cxnChg>
        <pc:cxnChg chg="add mod">
          <ac:chgData name="Gianluca Filippone" userId="53a619d7-a657-4f15-925e-b37cbf41b0e2" providerId="ADAL" clId="{15CC7A05-EA31-BB4D-8F2F-04BB627D2503}" dt="2022-10-28T14:39:00.563" v="1385" actId="14100"/>
          <ac:cxnSpMkLst>
            <pc:docMk/>
            <pc:sldMk cId="3173670798" sldId="263"/>
            <ac:cxnSpMk id="87" creationId="{5A70E25F-223F-1B4F-A6C7-B143F9453F23}"/>
          </ac:cxnSpMkLst>
        </pc:cxnChg>
        <pc:cxnChg chg="add mod">
          <ac:chgData name="Gianluca Filippone" userId="53a619d7-a657-4f15-925e-b37cbf41b0e2" providerId="ADAL" clId="{15CC7A05-EA31-BB4D-8F2F-04BB627D2503}" dt="2022-10-28T14:38:46.748" v="1380" actId="1076"/>
          <ac:cxnSpMkLst>
            <pc:docMk/>
            <pc:sldMk cId="3173670798" sldId="263"/>
            <ac:cxnSpMk id="88" creationId="{962591E7-E98C-A64D-A73D-D3A7CC7CC593}"/>
          </ac:cxnSpMkLst>
        </pc:cxnChg>
        <pc:cxnChg chg="add mod">
          <ac:chgData name="Gianluca Filippone" userId="53a619d7-a657-4f15-925e-b37cbf41b0e2" providerId="ADAL" clId="{15CC7A05-EA31-BB4D-8F2F-04BB627D2503}" dt="2022-10-28T14:38:46.748" v="1380" actId="1076"/>
          <ac:cxnSpMkLst>
            <pc:docMk/>
            <pc:sldMk cId="3173670798" sldId="263"/>
            <ac:cxnSpMk id="91" creationId="{87898387-3D44-E54B-AD4D-C8E0E7028C55}"/>
          </ac:cxnSpMkLst>
        </pc:cxnChg>
        <pc:cxnChg chg="mod">
          <ac:chgData name="Gianluca Filippone" userId="53a619d7-a657-4f15-925e-b37cbf41b0e2" providerId="ADAL" clId="{15CC7A05-EA31-BB4D-8F2F-04BB627D2503}" dt="2022-10-28T14:19:05.135" v="1162" actId="688"/>
          <ac:cxnSpMkLst>
            <pc:docMk/>
            <pc:sldMk cId="3173670798" sldId="263"/>
            <ac:cxnSpMk id="105" creationId="{25907110-1EF5-C842-A76E-A30ACFD2093E}"/>
          </ac:cxnSpMkLst>
        </pc:cxnChg>
        <pc:cxnChg chg="mod">
          <ac:chgData name="Gianluca Filippone" userId="53a619d7-a657-4f15-925e-b37cbf41b0e2" providerId="ADAL" clId="{15CC7A05-EA31-BB4D-8F2F-04BB627D2503}" dt="2022-10-28T14:19:12.144" v="1163" actId="688"/>
          <ac:cxnSpMkLst>
            <pc:docMk/>
            <pc:sldMk cId="3173670798" sldId="263"/>
            <ac:cxnSpMk id="123" creationId="{47EF43B5-8891-CB43-B812-EFBA7CDFFBC4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29" creationId="{81698846-DE3A-744F-A721-CDEF2248B351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32" creationId="{755308BA-D97D-6C42-B83B-84525BE5A173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36" creationId="{B408E51F-B06A-1746-BF1D-580B30100DA8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39" creationId="{F7421B58-5C78-7040-B331-298C952A42E7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42" creationId="{86A53367-8D59-8942-9B5D-9082E8285FA2}"/>
          </ac:cxnSpMkLst>
        </pc:cxnChg>
        <pc:cxnChg chg="mod">
          <ac:chgData name="Gianluca Filippone" userId="53a619d7-a657-4f15-925e-b37cbf41b0e2" providerId="ADAL" clId="{15CC7A05-EA31-BB4D-8F2F-04BB627D2503}" dt="2022-10-28T14:36:53.875" v="1350" actId="1076"/>
          <ac:cxnSpMkLst>
            <pc:docMk/>
            <pc:sldMk cId="3173670798" sldId="263"/>
            <ac:cxnSpMk id="151" creationId="{0DC252AD-1D20-004C-9D1D-3094BAE52035}"/>
          </ac:cxnSpMkLst>
        </pc:cxnChg>
        <pc:cxnChg chg="mod">
          <ac:chgData name="Gianluca Filippone" userId="53a619d7-a657-4f15-925e-b37cbf41b0e2" providerId="ADAL" clId="{15CC7A05-EA31-BB4D-8F2F-04BB627D2503}" dt="2022-10-28T14:37:24.814" v="1364" actId="1076"/>
          <ac:cxnSpMkLst>
            <pc:docMk/>
            <pc:sldMk cId="3173670798" sldId="263"/>
            <ac:cxnSpMk id="152" creationId="{ECB2577E-708C-A64D-8FE0-05CF5E75F880}"/>
          </ac:cxnSpMkLst>
        </pc:cxnChg>
        <pc:cxnChg chg="mod">
          <ac:chgData name="Gianluca Filippone" userId="53a619d7-a657-4f15-925e-b37cbf41b0e2" providerId="ADAL" clId="{15CC7A05-EA31-BB4D-8F2F-04BB627D2503}" dt="2022-10-28T14:39:45.842" v="1406" actId="1038"/>
          <ac:cxnSpMkLst>
            <pc:docMk/>
            <pc:sldMk cId="3173670798" sldId="263"/>
            <ac:cxnSpMk id="154" creationId="{B51E1B36-A95F-CE4D-B9BD-0FD6A725B028}"/>
          </ac:cxnSpMkLst>
        </pc:cxnChg>
        <pc:cxnChg chg="mod">
          <ac:chgData name="Gianluca Filippone" userId="53a619d7-a657-4f15-925e-b37cbf41b0e2" providerId="ADAL" clId="{15CC7A05-EA31-BB4D-8F2F-04BB627D2503}" dt="2022-10-28T14:39:45.842" v="1406" actId="1038"/>
          <ac:cxnSpMkLst>
            <pc:docMk/>
            <pc:sldMk cId="3173670798" sldId="263"/>
            <ac:cxnSpMk id="155" creationId="{1CF365FC-6E49-4D46-BFE8-04E4A228D7FE}"/>
          </ac:cxnSpMkLst>
        </pc:cxnChg>
        <pc:cxnChg chg="mod">
          <ac:chgData name="Gianluca Filippone" userId="53a619d7-a657-4f15-925e-b37cbf41b0e2" providerId="ADAL" clId="{15CC7A05-EA31-BB4D-8F2F-04BB627D2503}" dt="2022-10-28T14:42:18.870" v="1431" actId="1076"/>
          <ac:cxnSpMkLst>
            <pc:docMk/>
            <pc:sldMk cId="3173670798" sldId="263"/>
            <ac:cxnSpMk id="156" creationId="{0E8C6383-59FB-F142-9CE9-AD9661FDF80E}"/>
          </ac:cxnSpMkLst>
        </pc:cxnChg>
        <pc:cxnChg chg="mod">
          <ac:chgData name="Gianluca Filippone" userId="53a619d7-a657-4f15-925e-b37cbf41b0e2" providerId="ADAL" clId="{15CC7A05-EA31-BB4D-8F2F-04BB627D2503}" dt="2022-10-28T14:42:18.870" v="1431" actId="1076"/>
          <ac:cxnSpMkLst>
            <pc:docMk/>
            <pc:sldMk cId="3173670798" sldId="263"/>
            <ac:cxnSpMk id="159" creationId="{9E57C4FC-CF7C-FB42-8555-041F3CB3546D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80" creationId="{78E2A706-79A1-B446-A869-096B69B16B3A}"/>
          </ac:cxnSpMkLst>
        </pc:cxnChg>
        <pc:cxnChg chg="mod">
          <ac:chgData name="Gianluca Filippone" userId="53a619d7-a657-4f15-925e-b37cbf41b0e2" providerId="ADAL" clId="{15CC7A05-EA31-BB4D-8F2F-04BB627D2503}" dt="2022-10-28T14:07:24.978" v="1052" actId="1037"/>
          <ac:cxnSpMkLst>
            <pc:docMk/>
            <pc:sldMk cId="3173670798" sldId="263"/>
            <ac:cxnSpMk id="184" creationId="{8E04E272-A2D4-B240-860F-6DDAC4DE1D73}"/>
          </ac:cxnSpMkLst>
        </pc:cxnChg>
        <pc:cxnChg chg="mod">
          <ac:chgData name="Gianluca Filippone" userId="53a619d7-a657-4f15-925e-b37cbf41b0e2" providerId="ADAL" clId="{15CC7A05-EA31-BB4D-8F2F-04BB627D2503}" dt="2022-10-28T14:37:32.092" v="1366" actId="14100"/>
          <ac:cxnSpMkLst>
            <pc:docMk/>
            <pc:sldMk cId="3173670798" sldId="263"/>
            <ac:cxnSpMk id="187" creationId="{C18AC5FA-7A89-BE40-8905-0066D536A5BE}"/>
          </ac:cxnSpMkLst>
        </pc:cxnChg>
        <pc:cxnChg chg="mod">
          <ac:chgData name="Gianluca Filippone" userId="53a619d7-a657-4f15-925e-b37cbf41b0e2" providerId="ADAL" clId="{15CC7A05-EA31-BB4D-8F2F-04BB627D2503}" dt="2022-10-28T14:41:33.713" v="1420" actId="14100"/>
          <ac:cxnSpMkLst>
            <pc:docMk/>
            <pc:sldMk cId="3173670798" sldId="263"/>
            <ac:cxnSpMk id="191" creationId="{F776BBC2-22A9-2E47-ABA5-66A74E778811}"/>
          </ac:cxnSpMkLst>
        </pc:cxnChg>
        <pc:cxnChg chg="mod">
          <ac:chgData name="Gianluca Filippone" userId="53a619d7-a657-4f15-925e-b37cbf41b0e2" providerId="ADAL" clId="{15CC7A05-EA31-BB4D-8F2F-04BB627D2503}" dt="2022-10-28T14:42:18.870" v="1431" actId="1076"/>
          <ac:cxnSpMkLst>
            <pc:docMk/>
            <pc:sldMk cId="3173670798" sldId="263"/>
            <ac:cxnSpMk id="194" creationId="{7F75324A-B265-7442-9919-65D0D5FC1EDE}"/>
          </ac:cxnSpMkLst>
        </pc:cxnChg>
        <pc:cxnChg chg="mod">
          <ac:chgData name="Gianluca Filippone" userId="53a619d7-a657-4f15-925e-b37cbf41b0e2" providerId="ADAL" clId="{15CC7A05-EA31-BB4D-8F2F-04BB627D2503}" dt="2022-10-28T14:21:42.081" v="1212" actId="1037"/>
          <ac:cxnSpMkLst>
            <pc:docMk/>
            <pc:sldMk cId="3173670798" sldId="263"/>
            <ac:cxnSpMk id="238" creationId="{D96D5ED5-A295-2D4E-9910-73D3EB9962C4}"/>
          </ac:cxnSpMkLst>
        </pc:cxnChg>
      </pc:sldChg>
      <pc:sldChg chg="add del">
        <pc:chgData name="Gianluca Filippone" userId="53a619d7-a657-4f15-925e-b37cbf41b0e2" providerId="ADAL" clId="{15CC7A05-EA31-BB4D-8F2F-04BB627D2503}" dt="2022-10-28T13:01:01.592" v="1039" actId="2696"/>
        <pc:sldMkLst>
          <pc:docMk/>
          <pc:sldMk cId="195028587" sldId="264"/>
        </pc:sldMkLst>
      </pc:sldChg>
      <pc:sldChg chg="add del">
        <pc:chgData name="Gianluca Filippone" userId="53a619d7-a657-4f15-925e-b37cbf41b0e2" providerId="ADAL" clId="{15CC7A05-EA31-BB4D-8F2F-04BB627D2503}" dt="2022-10-28T14:34:50.753" v="1271" actId="2696"/>
        <pc:sldMkLst>
          <pc:docMk/>
          <pc:sldMk cId="610374066" sldId="264"/>
        </pc:sldMkLst>
      </pc:sldChg>
      <pc:sldChg chg="add del">
        <pc:chgData name="Gianluca Filippone" userId="53a619d7-a657-4f15-925e-b37cbf41b0e2" providerId="ADAL" clId="{15CC7A05-EA31-BB4D-8F2F-04BB627D2503}" dt="2022-10-28T13:01:01.592" v="1039" actId="2696"/>
        <pc:sldMkLst>
          <pc:docMk/>
          <pc:sldMk cId="246157957" sldId="265"/>
        </pc:sldMkLst>
      </pc:sldChg>
      <pc:sldChg chg="delSp modSp add del mod">
        <pc:chgData name="Gianluca Filippone" userId="53a619d7-a657-4f15-925e-b37cbf41b0e2" providerId="ADAL" clId="{15CC7A05-EA31-BB4D-8F2F-04BB627D2503}" dt="2022-10-28T14:53:06.605" v="1506" actId="2696"/>
        <pc:sldMkLst>
          <pc:docMk/>
          <pc:sldMk cId="3827623736" sldId="265"/>
        </pc:sldMkLst>
        <pc:spChg chg="del">
          <ac:chgData name="Gianluca Filippone" userId="53a619d7-a657-4f15-925e-b37cbf41b0e2" providerId="ADAL" clId="{15CC7A05-EA31-BB4D-8F2F-04BB627D2503}" dt="2022-10-28T14:24:27.751" v="1223" actId="478"/>
          <ac:spMkLst>
            <pc:docMk/>
            <pc:sldMk cId="3827623736" sldId="265"/>
            <ac:spMk id="2" creationId="{F8090D9C-90A5-1448-BDBA-896D4BC658BD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19" creationId="{7E6D06E4-EF38-9A4F-A68D-81742603D421}"/>
          </ac:spMkLst>
        </pc:spChg>
        <pc:spChg chg="del">
          <ac:chgData name="Gianluca Filippone" userId="53a619d7-a657-4f15-925e-b37cbf41b0e2" providerId="ADAL" clId="{15CC7A05-EA31-BB4D-8F2F-04BB627D2503}" dt="2022-10-28T14:24:30.576" v="1225" actId="478"/>
          <ac:spMkLst>
            <pc:docMk/>
            <pc:sldMk cId="3827623736" sldId="265"/>
            <ac:spMk id="21" creationId="{0CA0B2DF-5095-5346-960F-A9FFF297D529}"/>
          </ac:spMkLst>
        </pc:spChg>
        <pc:spChg chg="del">
          <ac:chgData name="Gianluca Filippone" userId="53a619d7-a657-4f15-925e-b37cbf41b0e2" providerId="ADAL" clId="{15CC7A05-EA31-BB4D-8F2F-04BB627D2503}" dt="2022-10-28T14:24:29.317" v="1224" actId="478"/>
          <ac:spMkLst>
            <pc:docMk/>
            <pc:sldMk cId="3827623736" sldId="265"/>
            <ac:spMk id="22" creationId="{B0CA3EAB-3FCB-9049-80F9-51D56979BE22}"/>
          </ac:spMkLst>
        </pc:spChg>
        <pc:spChg chg="del">
          <ac:chgData name="Gianluca Filippone" userId="53a619d7-a657-4f15-925e-b37cbf41b0e2" providerId="ADAL" clId="{15CC7A05-EA31-BB4D-8F2F-04BB627D2503}" dt="2022-10-28T14:25:04.114" v="1226" actId="478"/>
          <ac:spMkLst>
            <pc:docMk/>
            <pc:sldMk cId="3827623736" sldId="265"/>
            <ac:spMk id="51" creationId="{E3C68F60-0786-694C-A957-B4CBE3955AEF}"/>
          </ac:spMkLst>
        </pc:spChg>
        <pc:spChg chg="del">
          <ac:chgData name="Gianluca Filippone" userId="53a619d7-a657-4f15-925e-b37cbf41b0e2" providerId="ADAL" clId="{15CC7A05-EA31-BB4D-8F2F-04BB627D2503}" dt="2022-10-28T14:25:04.114" v="1226" actId="478"/>
          <ac:spMkLst>
            <pc:docMk/>
            <pc:sldMk cId="3827623736" sldId="265"/>
            <ac:spMk id="52" creationId="{B3B05552-9A98-3B4F-AA7F-8D57A432266A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67" creationId="{DAA5B0CE-7702-944D-9D08-D457DEDA6EA7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68" creationId="{36C48043-B2D0-924C-A3E9-0F91D6EE3B23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69" creationId="{A900899C-576E-024C-A142-A08D913C504C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71" creationId="{8AF8C845-59B1-AE4E-AC70-5952FD2385F6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76" creationId="{D2B90AAD-523E-EA4B-9029-D9792AF99745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77" creationId="{F68FAE0B-E893-DA48-8282-952668B0023B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78" creationId="{6AC36794-D6CA-1741-A512-DBA4F9C341FF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81" creationId="{67165047-E3D3-CB43-95E6-B8C915A74278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82" creationId="{B145C671-2124-D347-B82F-7D356489D8E2}"/>
          </ac:spMkLst>
        </pc:spChg>
        <pc:spChg chg="del">
          <ac:chgData name="Gianluca Filippone" userId="53a619d7-a657-4f15-925e-b37cbf41b0e2" providerId="ADAL" clId="{15CC7A05-EA31-BB4D-8F2F-04BB627D2503}" dt="2022-10-28T14:24:17.064" v="1219" actId="478"/>
          <ac:spMkLst>
            <pc:docMk/>
            <pc:sldMk cId="3827623736" sldId="265"/>
            <ac:spMk id="84" creationId="{DC76969B-E3BA-C941-BA29-6E4DE5CEF663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85" creationId="{9D170C79-0469-0A46-B389-383987C32028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86" creationId="{E5D4C1B8-2678-9347-BD28-4D196CCEAE0D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93" creationId="{5945970F-D406-AE47-805C-5A714C5916EB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94" creationId="{116B44FA-D6F7-064B-ACEF-F430FEE55564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97" creationId="{BF3054DC-05E2-3F4C-ADFC-FCE09D7A4BAA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98" creationId="{F67BEF77-D033-5145-B535-402A15C9D943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27" creationId="{17634A62-3E89-194D-B728-D0180B6D7D07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45" creationId="{EEA3D87C-B243-C045-BB9A-227D7872B4C4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46" creationId="{00480FE9-BE57-2041-9048-05B01C8E24C0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47" creationId="{1C34B76B-B214-EF40-8B1F-2BB1CB5DF48F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48" creationId="{BF3536A5-C6C1-F740-8E73-F65161B786D4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49" creationId="{E468A1C6-725E-C74C-BABE-4557BAD2C4CD}"/>
          </ac:spMkLst>
        </pc:spChg>
        <pc:spChg chg="del">
          <ac:chgData name="Gianluca Filippone" userId="53a619d7-a657-4f15-925e-b37cbf41b0e2" providerId="ADAL" clId="{15CC7A05-EA31-BB4D-8F2F-04BB627D2503}" dt="2022-10-28T14:24:15.778" v="1218" actId="478"/>
          <ac:spMkLst>
            <pc:docMk/>
            <pc:sldMk cId="3827623736" sldId="265"/>
            <ac:spMk id="150" creationId="{6451CA36-19C5-7640-9A45-79A4D941D8DD}"/>
          </ac:spMkLst>
        </pc:spChg>
        <pc:spChg chg="del">
          <ac:chgData name="Gianluca Filippone" userId="53a619d7-a657-4f15-925e-b37cbf41b0e2" providerId="ADAL" clId="{15CC7A05-EA31-BB4D-8F2F-04BB627D2503}" dt="2022-10-28T14:24:23.454" v="1221" actId="478"/>
          <ac:spMkLst>
            <pc:docMk/>
            <pc:sldMk cId="3827623736" sldId="265"/>
            <ac:spMk id="199" creationId="{7D3EAB57-9398-DF40-B88E-13AAC3468D71}"/>
          </ac:spMkLst>
        </pc:spChg>
        <pc:spChg chg="del">
          <ac:chgData name="Gianluca Filippone" userId="53a619d7-a657-4f15-925e-b37cbf41b0e2" providerId="ADAL" clId="{15CC7A05-EA31-BB4D-8F2F-04BB627D2503}" dt="2022-10-28T14:24:23.454" v="1221" actId="478"/>
          <ac:spMkLst>
            <pc:docMk/>
            <pc:sldMk cId="3827623736" sldId="265"/>
            <ac:spMk id="200" creationId="{3D08E80C-F1AA-7545-9165-547C5BC066AE}"/>
          </ac:spMkLst>
        </pc:spChg>
        <pc:spChg chg="del">
          <ac:chgData name="Gianluca Filippone" userId="53a619d7-a657-4f15-925e-b37cbf41b0e2" providerId="ADAL" clId="{15CC7A05-EA31-BB4D-8F2F-04BB627D2503}" dt="2022-10-28T14:24:25.266" v="1222" actId="478"/>
          <ac:spMkLst>
            <pc:docMk/>
            <pc:sldMk cId="3827623736" sldId="265"/>
            <ac:spMk id="205" creationId="{0410CB6A-1C42-0C43-A941-E308FDB4DAD5}"/>
          </ac:spMkLst>
        </pc:spChg>
        <pc:spChg chg="del">
          <ac:chgData name="Gianluca Filippone" userId="53a619d7-a657-4f15-925e-b37cbf41b0e2" providerId="ADAL" clId="{15CC7A05-EA31-BB4D-8F2F-04BB627D2503}" dt="2022-10-28T14:24:25.266" v="1222" actId="478"/>
          <ac:spMkLst>
            <pc:docMk/>
            <pc:sldMk cId="3827623736" sldId="265"/>
            <ac:spMk id="206" creationId="{6DF57286-A6EC-6841-8967-CFEDACDBD81D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08" creationId="{376DCA50-89AE-604A-B469-315F7832D769}"/>
          </ac:spMkLst>
        </pc:spChg>
        <pc:spChg chg="del">
          <ac:chgData name="Gianluca Filippone" userId="53a619d7-a657-4f15-925e-b37cbf41b0e2" providerId="ADAL" clId="{15CC7A05-EA31-BB4D-8F2F-04BB627D2503}" dt="2022-10-28T14:24:25.266" v="1222" actId="478"/>
          <ac:spMkLst>
            <pc:docMk/>
            <pc:sldMk cId="3827623736" sldId="265"/>
            <ac:spMk id="209" creationId="{95609866-3F49-E540-B61C-621505788917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10" creationId="{496AD377-8A30-B94A-A599-1C46D25AE522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12" creationId="{8730A727-44C2-BD43-899A-3F2760ABE170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13" creationId="{7DBFA907-F850-C846-BFAA-F40E8F6F6689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14" creationId="{8D188B8E-196E-8445-BDF3-281E86EE1F6B}"/>
          </ac:spMkLst>
        </pc:spChg>
        <pc:spChg chg="del">
          <ac:chgData name="Gianluca Filippone" userId="53a619d7-a657-4f15-925e-b37cbf41b0e2" providerId="ADAL" clId="{15CC7A05-EA31-BB4D-8F2F-04BB627D2503}" dt="2022-10-28T14:24:21.848" v="1220" actId="478"/>
          <ac:spMkLst>
            <pc:docMk/>
            <pc:sldMk cId="3827623736" sldId="265"/>
            <ac:spMk id="215" creationId="{0AD832CD-AF7B-784E-95DB-52AD7AC0CE58}"/>
          </ac:spMkLst>
        </pc:spChg>
        <pc:cxnChg chg="del mod">
          <ac:chgData name="Gianluca Filippone" userId="53a619d7-a657-4f15-925e-b37cbf41b0e2" providerId="ADAL" clId="{15CC7A05-EA31-BB4D-8F2F-04BB627D2503}" dt="2022-10-28T14:24:29.317" v="1224" actId="478"/>
          <ac:cxnSpMkLst>
            <pc:docMk/>
            <pc:sldMk cId="3827623736" sldId="265"/>
            <ac:cxnSpMk id="87" creationId="{5A70E25F-223F-1B4F-A6C7-B143F9453F23}"/>
          </ac:cxnSpMkLst>
        </pc:cxnChg>
        <pc:cxnChg chg="del mod">
          <ac:chgData name="Gianluca Filippone" userId="53a619d7-a657-4f15-925e-b37cbf41b0e2" providerId="ADAL" clId="{15CC7A05-EA31-BB4D-8F2F-04BB627D2503}" dt="2022-10-28T14:24:17.064" v="1219" actId="478"/>
          <ac:cxnSpMkLst>
            <pc:docMk/>
            <pc:sldMk cId="3827623736" sldId="265"/>
            <ac:cxnSpMk id="88" creationId="{962591E7-E98C-A64D-A73D-D3A7CC7CC593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91" creationId="{87898387-3D44-E54B-AD4D-C8E0E7028C55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02" creationId="{047320B2-D301-7345-A456-E85D664ADC88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05" creationId="{25907110-1EF5-C842-A76E-A30ACFD2093E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12" creationId="{83622CE9-6A18-4D49-8BCB-82D498AE2C3F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23" creationId="{47EF43B5-8891-CB43-B812-EFBA7CDFFBC4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29" creationId="{81698846-DE3A-744F-A721-CDEF2248B351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32" creationId="{755308BA-D97D-6C42-B83B-84525BE5A173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36" creationId="{B408E51F-B06A-1746-BF1D-580B30100DA8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39" creationId="{F7421B58-5C78-7040-B331-298C952A42E7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42" creationId="{86A53367-8D59-8942-9B5D-9082E8285FA2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1" creationId="{0DC252AD-1D20-004C-9D1D-3094BAE52035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2" creationId="{ECB2577E-708C-A64D-8FE0-05CF5E75F880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4" creationId="{B51E1B36-A95F-CE4D-B9BD-0FD6A725B028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5" creationId="{1CF365FC-6E49-4D46-BFE8-04E4A228D7FE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6" creationId="{0E8C6383-59FB-F142-9CE9-AD9661FDF80E}"/>
          </ac:cxnSpMkLst>
        </pc:cxnChg>
        <pc:cxnChg chg="del mod">
          <ac:chgData name="Gianluca Filippone" userId="53a619d7-a657-4f15-925e-b37cbf41b0e2" providerId="ADAL" clId="{15CC7A05-EA31-BB4D-8F2F-04BB627D2503}" dt="2022-10-28T14:24:15.778" v="1218" actId="478"/>
          <ac:cxnSpMkLst>
            <pc:docMk/>
            <pc:sldMk cId="3827623736" sldId="265"/>
            <ac:cxnSpMk id="159" creationId="{9E57C4FC-CF7C-FB42-8555-041F3CB3546D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73" creationId="{5C6AA82B-F3FA-A74D-A56A-A0F59DBA17C0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77" creationId="{1BFDC74E-D1FA-A042-BA77-F67C93670F47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84" creationId="{8E04E272-A2D4-B240-860F-6DDAC4DE1D73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87" creationId="{C18AC5FA-7A89-BE40-8905-0066D536A5BE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91" creationId="{F776BBC2-22A9-2E47-ABA5-66A74E778811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194" creationId="{7F75324A-B265-7442-9919-65D0D5FC1EDE}"/>
          </ac:cxnSpMkLst>
        </pc:cxnChg>
        <pc:cxnChg chg="del mod">
          <ac:chgData name="Gianluca Filippone" userId="53a619d7-a657-4f15-925e-b37cbf41b0e2" providerId="ADAL" clId="{15CC7A05-EA31-BB4D-8F2F-04BB627D2503}" dt="2022-10-28T14:24:21.848" v="1220" actId="478"/>
          <ac:cxnSpMkLst>
            <pc:docMk/>
            <pc:sldMk cId="3827623736" sldId="265"/>
            <ac:cxnSpMk id="202" creationId="{F7D67D0A-2C9F-5D4A-BAD7-846F49188BC5}"/>
          </ac:cxnSpMkLst>
        </pc:cxnChg>
        <pc:cxnChg chg="del mod">
          <ac:chgData name="Gianluca Filippone" userId="53a619d7-a657-4f15-925e-b37cbf41b0e2" providerId="ADAL" clId="{15CC7A05-EA31-BB4D-8F2F-04BB627D2503}" dt="2022-10-28T14:25:04.114" v="1226" actId="478"/>
          <ac:cxnSpMkLst>
            <pc:docMk/>
            <pc:sldMk cId="3827623736" sldId="265"/>
            <ac:cxnSpMk id="233" creationId="{491AD817-BFDC-9F40-AAC5-FC1DFA55CA33}"/>
          </ac:cxnSpMkLst>
        </pc:cxnChg>
        <pc:cxnChg chg="del mod">
          <ac:chgData name="Gianluca Filippone" userId="53a619d7-a657-4f15-925e-b37cbf41b0e2" providerId="ADAL" clId="{15CC7A05-EA31-BB4D-8F2F-04BB627D2503}" dt="2022-10-28T14:25:04.114" v="1226" actId="478"/>
          <ac:cxnSpMkLst>
            <pc:docMk/>
            <pc:sldMk cId="3827623736" sldId="265"/>
            <ac:cxnSpMk id="238" creationId="{D96D5ED5-A295-2D4E-9910-73D3EB9962C4}"/>
          </ac:cxnSpMkLst>
        </pc:cxnChg>
      </pc:sldChg>
      <pc:sldChg chg="modSp add del mod">
        <pc:chgData name="Gianluca Filippone" userId="53a619d7-a657-4f15-925e-b37cbf41b0e2" providerId="ADAL" clId="{15CC7A05-EA31-BB4D-8F2F-04BB627D2503}" dt="2022-10-28T14:53:02.893" v="1505" actId="2696"/>
        <pc:sldMkLst>
          <pc:docMk/>
          <pc:sldMk cId="3352887866" sldId="266"/>
        </pc:sldMkLst>
        <pc:spChg chg="mod">
          <ac:chgData name="Gianluca Filippone" userId="53a619d7-a657-4f15-925e-b37cbf41b0e2" providerId="ADAL" clId="{15CC7A05-EA31-BB4D-8F2F-04BB627D2503}" dt="2022-10-28T14:29:28.679" v="1252" actId="207"/>
          <ac:spMkLst>
            <pc:docMk/>
            <pc:sldMk cId="3352887866" sldId="266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0-28T14:30:35.958" v="1261" actId="207"/>
          <ac:spMkLst>
            <pc:docMk/>
            <pc:sldMk cId="3352887866" sldId="266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0-28T14:27:54.587" v="1244" actId="207"/>
          <ac:spMkLst>
            <pc:docMk/>
            <pc:sldMk cId="3352887866" sldId="266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67" creationId="{DAA5B0CE-7702-944D-9D08-D457DEDA6EA7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0-28T14:30:03.583" v="1260" actId="207"/>
          <ac:spMkLst>
            <pc:docMk/>
            <pc:sldMk cId="3352887866" sldId="266"/>
            <ac:spMk id="69" creationId="{A900899C-576E-024C-A142-A08D913C504C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71" creationId="{8AF8C845-59B1-AE4E-AC70-5952FD2385F6}"/>
          </ac:spMkLst>
        </pc:spChg>
        <pc:spChg chg="mod">
          <ac:chgData name="Gianluca Filippone" userId="53a619d7-a657-4f15-925e-b37cbf41b0e2" providerId="ADAL" clId="{15CC7A05-EA31-BB4D-8F2F-04BB627D2503}" dt="2022-10-28T14:28:03.328" v="1248" actId="207"/>
          <ac:spMkLst>
            <pc:docMk/>
            <pc:sldMk cId="3352887866" sldId="266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0-28T14:30:54.858" v="1265" actId="207"/>
          <ac:spMkLst>
            <pc:docMk/>
            <pc:sldMk cId="3352887866" sldId="266"/>
            <ac:spMk id="76" creationId="{D2B90AAD-523E-EA4B-9029-D9792AF99745}"/>
          </ac:spMkLst>
        </pc:spChg>
        <pc:spChg chg="mod">
          <ac:chgData name="Gianluca Filippone" userId="53a619d7-a657-4f15-925e-b37cbf41b0e2" providerId="ADAL" clId="{15CC7A05-EA31-BB4D-8F2F-04BB627D2503}" dt="2022-10-28T14:29:28.679" v="1252" actId="207"/>
          <ac:spMkLst>
            <pc:docMk/>
            <pc:sldMk cId="3352887866" sldId="266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0-28T14:29:28.679" v="1252" actId="207"/>
          <ac:spMkLst>
            <pc:docMk/>
            <pc:sldMk cId="3352887866" sldId="266"/>
            <ac:spMk id="78" creationId="{6AC36794-D6CA-1741-A512-DBA4F9C341FF}"/>
          </ac:spMkLst>
        </pc:spChg>
        <pc:spChg chg="mod">
          <ac:chgData name="Gianluca Filippone" userId="53a619d7-a657-4f15-925e-b37cbf41b0e2" providerId="ADAL" clId="{15CC7A05-EA31-BB4D-8F2F-04BB627D2503}" dt="2022-10-28T14:28:03.328" v="1248" actId="207"/>
          <ac:spMkLst>
            <pc:docMk/>
            <pc:sldMk cId="3352887866" sldId="266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0-28T14:29:28.679" v="1252" actId="207"/>
          <ac:spMkLst>
            <pc:docMk/>
            <pc:sldMk cId="3352887866" sldId="266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0-28T14:29:28.679" v="1252" actId="207"/>
          <ac:spMkLst>
            <pc:docMk/>
            <pc:sldMk cId="3352887866" sldId="266"/>
            <ac:spMk id="82" creationId="{B145C671-2124-D347-B82F-7D356489D8E2}"/>
          </ac:spMkLst>
        </pc:spChg>
        <pc:spChg chg="mod">
          <ac:chgData name="Gianluca Filippone" userId="53a619d7-a657-4f15-925e-b37cbf41b0e2" providerId="ADAL" clId="{15CC7A05-EA31-BB4D-8F2F-04BB627D2503}" dt="2022-10-28T14:31:14.230" v="1269" actId="207"/>
          <ac:spMkLst>
            <pc:docMk/>
            <pc:sldMk cId="3352887866" sldId="266"/>
            <ac:spMk id="84" creationId="{DC76969B-E3BA-C941-BA29-6E4DE5CEF663}"/>
          </ac:spMkLst>
        </pc:spChg>
        <pc:spChg chg="mod">
          <ac:chgData name="Gianluca Filippone" userId="53a619d7-a657-4f15-925e-b37cbf41b0e2" providerId="ADAL" clId="{15CC7A05-EA31-BB4D-8F2F-04BB627D2503}" dt="2022-10-28T14:28:03.328" v="1248" actId="207"/>
          <ac:spMkLst>
            <pc:docMk/>
            <pc:sldMk cId="3352887866" sldId="266"/>
            <ac:spMk id="85" creationId="{9D170C79-0469-0A46-B389-383987C32028}"/>
          </ac:spMkLst>
        </pc:spChg>
        <pc:spChg chg="mod">
          <ac:chgData name="Gianluca Filippone" userId="53a619d7-a657-4f15-925e-b37cbf41b0e2" providerId="ADAL" clId="{15CC7A05-EA31-BB4D-8F2F-04BB627D2503}" dt="2022-10-28T14:28:03.328" v="1248" actId="207"/>
          <ac:spMkLst>
            <pc:docMk/>
            <pc:sldMk cId="3352887866" sldId="266"/>
            <ac:spMk id="86" creationId="{E5D4C1B8-2678-9347-BD28-4D196CCEAE0D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93" creationId="{5945970F-D406-AE47-805C-5A714C5916EB}"/>
          </ac:spMkLst>
        </pc:spChg>
        <pc:spChg chg="mod">
          <ac:chgData name="Gianluca Filippone" userId="53a619d7-a657-4f15-925e-b37cbf41b0e2" providerId="ADAL" clId="{15CC7A05-EA31-BB4D-8F2F-04BB627D2503}" dt="2022-10-28T14:26:50.406" v="1230" actId="207"/>
          <ac:spMkLst>
            <pc:docMk/>
            <pc:sldMk cId="3352887866" sldId="266"/>
            <ac:spMk id="94" creationId="{116B44FA-D6F7-064B-ACEF-F430FEE55564}"/>
          </ac:spMkLst>
        </pc:spChg>
        <pc:spChg chg="mod">
          <ac:chgData name="Gianluca Filippone" userId="53a619d7-a657-4f15-925e-b37cbf41b0e2" providerId="ADAL" clId="{15CC7A05-EA31-BB4D-8F2F-04BB627D2503}" dt="2022-10-28T14:27:06.875" v="1237" actId="207"/>
          <ac:spMkLst>
            <pc:docMk/>
            <pc:sldMk cId="3352887866" sldId="266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0-28T14:27:06.875" v="1237" actId="207"/>
          <ac:spMkLst>
            <pc:docMk/>
            <pc:sldMk cId="3352887866" sldId="266"/>
            <ac:spMk id="98" creationId="{F67BEF77-D033-5145-B535-402A15C9D943}"/>
          </ac:spMkLst>
        </pc:spChg>
        <pc:spChg chg="mod">
          <ac:chgData name="Gianluca Filippone" userId="53a619d7-a657-4f15-925e-b37cbf41b0e2" providerId="ADAL" clId="{15CC7A05-EA31-BB4D-8F2F-04BB627D2503}" dt="2022-10-28T14:29:44.275" v="1257" actId="207"/>
          <ac:spMkLst>
            <pc:docMk/>
            <pc:sldMk cId="3352887866" sldId="266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0-28T14:29:44.275" v="1257" actId="207"/>
          <ac:spMkLst>
            <pc:docMk/>
            <pc:sldMk cId="3352887866" sldId="266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0-28T14:30:03.583" v="1260" actId="207"/>
          <ac:spMkLst>
            <pc:docMk/>
            <pc:sldMk cId="3352887866" sldId="266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0-28T14:30:03.583" v="1260" actId="207"/>
          <ac:spMkLst>
            <pc:docMk/>
            <pc:sldMk cId="3352887866" sldId="266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0-28T14:30:03.583" v="1260" actId="207"/>
          <ac:spMkLst>
            <pc:docMk/>
            <pc:sldMk cId="3352887866" sldId="266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0-28T14:30:03.583" v="1260" actId="207"/>
          <ac:spMkLst>
            <pc:docMk/>
            <pc:sldMk cId="3352887866" sldId="266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0-28T14:30:54.858" v="1265" actId="207"/>
          <ac:spMkLst>
            <pc:docMk/>
            <pc:sldMk cId="3352887866" sldId="266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0-28T14:30:54.858" v="1265" actId="207"/>
          <ac:spMkLst>
            <pc:docMk/>
            <pc:sldMk cId="3352887866" sldId="266"/>
            <ac:spMk id="150" creationId="{6451CA36-19C5-7640-9A45-79A4D941D8DD}"/>
          </ac:spMkLst>
        </pc:spChg>
        <pc:cxnChg chg="mod">
          <ac:chgData name="Gianluca Filippone" userId="53a619d7-a657-4f15-925e-b37cbf41b0e2" providerId="ADAL" clId="{15CC7A05-EA31-BB4D-8F2F-04BB627D2503}" dt="2022-10-28T14:31:27.443" v="1270" actId="14100"/>
          <ac:cxnSpMkLst>
            <pc:docMk/>
            <pc:sldMk cId="3352887866" sldId="266"/>
            <ac:cxnSpMk id="191" creationId="{F776BBC2-22A9-2E47-ABA5-66A74E778811}"/>
          </ac:cxnSpMkLst>
        </pc:cxnChg>
      </pc:sldChg>
      <pc:sldChg chg="add del">
        <pc:chgData name="Gianluca Filippone" userId="53a619d7-a657-4f15-925e-b37cbf41b0e2" providerId="ADAL" clId="{15CC7A05-EA31-BB4D-8F2F-04BB627D2503}" dt="2022-10-28T13:01:01.592" v="1039" actId="2696"/>
        <pc:sldMkLst>
          <pc:docMk/>
          <pc:sldMk cId="4214645429" sldId="266"/>
        </pc:sldMkLst>
      </pc:sldChg>
      <pc:sldChg chg="modSp add mod">
        <pc:chgData name="Gianluca Filippone" userId="53a619d7-a657-4f15-925e-b37cbf41b0e2" providerId="ADAL" clId="{15CC7A05-EA31-BB4D-8F2F-04BB627D2503}" dt="2022-10-28T14:58:22.502" v="1521" actId="207"/>
        <pc:sldMkLst>
          <pc:docMk/>
          <pc:sldMk cId="2514061859" sldId="267"/>
        </pc:sldMkLst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8T14:58:22.028" v="1519" actId="207"/>
          <ac:spMkLst>
            <pc:docMk/>
            <pc:sldMk cId="2514061859" sldId="267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69" creationId="{A900899C-576E-024C-A142-A08D913C504C}"/>
          </ac:spMkLst>
        </pc:spChg>
        <pc:spChg chg="mod">
          <ac:chgData name="Gianluca Filippone" userId="53a619d7-a657-4f15-925e-b37cbf41b0e2" providerId="ADAL" clId="{15CC7A05-EA31-BB4D-8F2F-04BB627D2503}" dt="2022-10-28T14:52:08.589" v="1500" actId="207"/>
          <ac:spMkLst>
            <pc:docMk/>
            <pc:sldMk cId="2514061859" sldId="267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0-28T14:58:22.235" v="1520" actId="207"/>
          <ac:spMkLst>
            <pc:docMk/>
            <pc:sldMk cId="2514061859" sldId="267"/>
            <ac:spMk id="76" creationId="{D2B90AAD-523E-EA4B-9029-D9792AF99745}"/>
          </ac:spMkLst>
        </pc:spChg>
        <pc:spChg chg="mod">
          <ac:chgData name="Gianluca Filippone" userId="53a619d7-a657-4f15-925e-b37cbf41b0e2" providerId="ADAL" clId="{15CC7A05-EA31-BB4D-8F2F-04BB627D2503}" dt="2022-10-28T14:52:08.589" v="1500" actId="207"/>
          <ac:spMkLst>
            <pc:docMk/>
            <pc:sldMk cId="2514061859" sldId="267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0-28T14:52:19.154" v="1504" actId="207"/>
          <ac:spMkLst>
            <pc:docMk/>
            <pc:sldMk cId="2514061859" sldId="267"/>
            <ac:spMk id="84" creationId="{DC76969B-E3BA-C941-BA29-6E4DE5CEF663}"/>
          </ac:spMkLst>
        </pc:spChg>
        <pc:spChg chg="mod">
          <ac:chgData name="Gianluca Filippone" userId="53a619d7-a657-4f15-925e-b37cbf41b0e2" providerId="ADAL" clId="{15CC7A05-EA31-BB4D-8F2F-04BB627D2503}" dt="2022-10-28T14:52:08.589" v="1500" actId="207"/>
          <ac:spMkLst>
            <pc:docMk/>
            <pc:sldMk cId="2514061859" sldId="267"/>
            <ac:spMk id="85" creationId="{9D170C79-0469-0A46-B389-383987C32028}"/>
          </ac:spMkLst>
        </pc:spChg>
        <pc:spChg chg="mod">
          <ac:chgData name="Gianluca Filippone" userId="53a619d7-a657-4f15-925e-b37cbf41b0e2" providerId="ADAL" clId="{15CC7A05-EA31-BB4D-8F2F-04BB627D2503}" dt="2022-10-28T14:52:08.589" v="1500" actId="207"/>
          <ac:spMkLst>
            <pc:docMk/>
            <pc:sldMk cId="2514061859" sldId="267"/>
            <ac:spMk id="86" creationId="{E5D4C1B8-2678-9347-BD28-4D196CCEAE0D}"/>
          </ac:spMkLst>
        </pc:spChg>
        <pc:spChg chg="mod">
          <ac:chgData name="Gianluca Filippone" userId="53a619d7-a657-4f15-925e-b37cbf41b0e2" providerId="ADAL" clId="{15CC7A05-EA31-BB4D-8F2F-04BB627D2503}" dt="2022-10-28T14:50:56.758" v="1490" actId="207"/>
          <ac:spMkLst>
            <pc:docMk/>
            <pc:sldMk cId="2514061859" sldId="267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0-28T14:50:56.758" v="1490" actId="207"/>
          <ac:spMkLst>
            <pc:docMk/>
            <pc:sldMk cId="2514061859" sldId="267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0-28T14:58:22.502" v="1521" actId="207"/>
          <ac:spMkLst>
            <pc:docMk/>
            <pc:sldMk cId="2514061859" sldId="267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0-28T14:58:22.235" v="1520" actId="207"/>
          <ac:spMkLst>
            <pc:docMk/>
            <pc:sldMk cId="2514061859" sldId="267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0-28T14:58:22.235" v="1520" actId="207"/>
          <ac:spMkLst>
            <pc:docMk/>
            <pc:sldMk cId="2514061859" sldId="267"/>
            <ac:spMk id="150" creationId="{6451CA36-19C5-7640-9A45-79A4D941D8DD}"/>
          </ac:spMkLst>
        </pc:spChg>
      </pc:sldChg>
      <pc:sldChg chg="add del">
        <pc:chgData name="Gianluca Filippone" userId="53a619d7-a657-4f15-925e-b37cbf41b0e2" providerId="ADAL" clId="{15CC7A05-EA31-BB4D-8F2F-04BB627D2503}" dt="2022-10-28T14:50:37.381" v="1476"/>
        <pc:sldMkLst>
          <pc:docMk/>
          <pc:sldMk cId="3622768276" sldId="267"/>
        </pc:sldMkLst>
      </pc:sldChg>
      <pc:sldChg chg="delSp modSp add mod ord">
        <pc:chgData name="Gianluca Filippone" userId="53a619d7-a657-4f15-925e-b37cbf41b0e2" providerId="ADAL" clId="{15CC7A05-EA31-BB4D-8F2F-04BB627D2503}" dt="2022-10-28T14:56:03.659" v="1515" actId="1076"/>
        <pc:sldMkLst>
          <pc:docMk/>
          <pc:sldMk cId="2330082134" sldId="268"/>
        </pc:sldMkLst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" creationId="{F8090D9C-90A5-1448-BDBA-896D4BC658BD}"/>
          </ac:spMkLst>
        </pc:spChg>
        <pc:spChg chg="mod">
          <ac:chgData name="Gianluca Filippone" userId="53a619d7-a657-4f15-925e-b37cbf41b0e2" providerId="ADAL" clId="{15CC7A05-EA31-BB4D-8F2F-04BB627D2503}" dt="2022-10-28T14:53:41.186" v="1513" actId="207"/>
          <ac:spMkLst>
            <pc:docMk/>
            <pc:sldMk cId="2330082134" sldId="268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0-28T14:56:03.659" v="1515" actId="1076"/>
          <ac:spMkLst>
            <pc:docMk/>
            <pc:sldMk cId="2330082134" sldId="268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0-28T14:56:03.659" v="1515" actId="1076"/>
          <ac:spMkLst>
            <pc:docMk/>
            <pc:sldMk cId="2330082134" sldId="268"/>
            <ac:spMk id="47" creationId="{CB1274D0-2ED2-BC46-891F-817117BB8ACC}"/>
          </ac:spMkLst>
        </pc:spChg>
        <pc:spChg chg="del">
          <ac:chgData name="Gianluca Filippone" userId="53a619d7-a657-4f15-925e-b37cbf41b0e2" providerId="ADAL" clId="{15CC7A05-EA31-BB4D-8F2F-04BB627D2503}" dt="2022-10-28T14:55:56.752" v="1514" actId="478"/>
          <ac:spMkLst>
            <pc:docMk/>
            <pc:sldMk cId="2330082134" sldId="268"/>
            <ac:spMk id="51" creationId="{E3C68F60-0786-694C-A957-B4CBE3955AEF}"/>
          </ac:spMkLst>
        </pc:spChg>
        <pc:spChg chg="del">
          <ac:chgData name="Gianluca Filippone" userId="53a619d7-a657-4f15-925e-b37cbf41b0e2" providerId="ADAL" clId="{15CC7A05-EA31-BB4D-8F2F-04BB627D2503}" dt="2022-10-28T14:55:56.752" v="1514" actId="478"/>
          <ac:spMkLst>
            <pc:docMk/>
            <pc:sldMk cId="2330082134" sldId="268"/>
            <ac:spMk id="52" creationId="{B3B05552-9A98-3B4F-AA7F-8D57A432266A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66" creationId="{A26B3979-F5FB-EA41-9227-627594CD97D8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67" creationId="{DAA5B0CE-7702-944D-9D08-D457DEDA6EA7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68" creationId="{36C48043-B2D0-924C-A3E9-0F91D6EE3B23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69" creationId="{A900899C-576E-024C-A142-A08D913C504C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0" creationId="{A8856B7C-9544-BA45-B0E3-105F432660D6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1" creationId="{8AF8C845-59B1-AE4E-AC70-5952FD2385F6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3" creationId="{8DDBFDE1-4E24-5F4E-9E35-648B63FDD02C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6" creationId="{D2B90AAD-523E-EA4B-9029-D9792AF99745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7" creationId="{F68FAE0B-E893-DA48-8282-952668B0023B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78" creationId="{6AC36794-D6CA-1741-A512-DBA4F9C341FF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1" creationId="{67165047-E3D3-CB43-95E6-B8C915A74278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2" creationId="{B145C671-2124-D347-B82F-7D356489D8E2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4" creationId="{DC76969B-E3BA-C941-BA29-6E4DE5CEF663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5" creationId="{9D170C79-0469-0A46-B389-383987C32028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6" creationId="{E5D4C1B8-2678-9347-BD28-4D196CCEAE0D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89" creationId="{02362080-9B3B-CF46-BE70-96DB00F75402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93" creationId="{5945970F-D406-AE47-805C-5A714C5916EB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94" creationId="{116B44FA-D6F7-064B-ACEF-F430FEE55564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97" creationId="{BF3054DC-05E2-3F4C-ADFC-FCE09D7A4BAA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98" creationId="{F67BEF77-D033-5145-B535-402A15C9D943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99" creationId="{AC2BD1A9-EFCE-E349-AD90-AD739ACD5A06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00" creationId="{1819061B-9CAC-4841-888F-F1B51423BC32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103" creationId="{F61E4287-558C-1F49-AEEA-B51DE822833F}"/>
          </ac:spMkLst>
        </pc:spChg>
        <pc:spChg chg="del">
          <ac:chgData name="Gianluca Filippone" userId="53a619d7-a657-4f15-925e-b37cbf41b0e2" providerId="ADAL" clId="{15CC7A05-EA31-BB4D-8F2F-04BB627D2503}" dt="2022-10-28T14:53:27.643" v="1511" actId="478"/>
          <ac:spMkLst>
            <pc:docMk/>
            <pc:sldMk cId="2330082134" sldId="268"/>
            <ac:spMk id="104" creationId="{97F7EE5F-7A6A-5545-9BE3-DF26E8B4D898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27" creationId="{17634A62-3E89-194D-B728-D0180B6D7D07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45" creationId="{EEA3D87C-B243-C045-BB9A-227D7872B4C4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46" creationId="{00480FE9-BE57-2041-9048-05B01C8E24C0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47" creationId="{1C34B76B-B214-EF40-8B1F-2BB1CB5DF48F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48" creationId="{BF3536A5-C6C1-F740-8E73-F65161B786D4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49" creationId="{E468A1C6-725E-C74C-BABE-4557BAD2C4CD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150" creationId="{6451CA36-19C5-7640-9A45-79A4D941D8DD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199" creationId="{7D3EAB57-9398-DF40-B88E-13AAC3468D71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00" creationId="{3D08E80C-F1AA-7545-9165-547C5BC066AE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05" creationId="{0410CB6A-1C42-0C43-A941-E308FDB4DAD5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06" creationId="{6DF57286-A6EC-6841-8967-CFEDACDBD81D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08" creationId="{376DCA50-89AE-604A-B469-315F7832D769}"/>
          </ac:spMkLst>
        </pc:spChg>
        <pc:spChg chg="del">
          <ac:chgData name="Gianluca Filippone" userId="53a619d7-a657-4f15-925e-b37cbf41b0e2" providerId="ADAL" clId="{15CC7A05-EA31-BB4D-8F2F-04BB627D2503}" dt="2022-10-28T14:53:24.584" v="1510" actId="478"/>
          <ac:spMkLst>
            <pc:docMk/>
            <pc:sldMk cId="2330082134" sldId="268"/>
            <ac:spMk id="209" creationId="{95609866-3F49-E540-B61C-621505788917}"/>
          </ac:spMkLst>
        </pc:spChg>
        <pc:spChg chg="del">
          <ac:chgData name="Gianluca Filippone" userId="53a619d7-a657-4f15-925e-b37cbf41b0e2" providerId="ADAL" clId="{15CC7A05-EA31-BB4D-8F2F-04BB627D2503}" dt="2022-10-28T14:53:20.978" v="1509" actId="478"/>
          <ac:spMkLst>
            <pc:docMk/>
            <pc:sldMk cId="2330082134" sldId="268"/>
            <ac:spMk id="210" creationId="{496AD377-8A30-B94A-A599-1C46D25AE522}"/>
          </ac:spMkLst>
        </pc:sp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87" creationId="{5A70E25F-223F-1B4F-A6C7-B143F9453F23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88" creationId="{962591E7-E98C-A64D-A73D-D3A7CC7CC593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91" creationId="{87898387-3D44-E54B-AD4D-C8E0E7028C55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02" creationId="{047320B2-D301-7345-A456-E85D664ADC88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05" creationId="{25907110-1EF5-C842-A76E-A30ACFD2093E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12" creationId="{83622CE9-6A18-4D49-8BCB-82D498AE2C3F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23" creationId="{47EF43B5-8891-CB43-B812-EFBA7CDFFBC4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29" creationId="{81698846-DE3A-744F-A721-CDEF2248B351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32" creationId="{755308BA-D97D-6C42-B83B-84525BE5A173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36" creationId="{B408E51F-B06A-1746-BF1D-580B30100DA8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39" creationId="{F7421B58-5C78-7040-B331-298C952A42E7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42" creationId="{86A53367-8D59-8942-9B5D-9082E8285FA2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1" creationId="{0DC252AD-1D20-004C-9D1D-3094BAE52035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2" creationId="{ECB2577E-708C-A64D-8FE0-05CF5E75F880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4" creationId="{B51E1B36-A95F-CE4D-B9BD-0FD6A725B028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5" creationId="{1CF365FC-6E49-4D46-BFE8-04E4A228D7FE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6" creationId="{0E8C6383-59FB-F142-9CE9-AD9661FDF80E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59" creationId="{9E57C4FC-CF7C-FB42-8555-041F3CB3546D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73" creationId="{5C6AA82B-F3FA-A74D-A56A-A0F59DBA17C0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77" creationId="{1BFDC74E-D1FA-A042-BA77-F67C93670F47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84" creationId="{8E04E272-A2D4-B240-860F-6DDAC4DE1D73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87" creationId="{C18AC5FA-7A89-BE40-8905-0066D536A5BE}"/>
          </ac:cxnSpMkLst>
        </pc:cxnChg>
        <pc:cxnChg chg="del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91" creationId="{F776BBC2-22A9-2E47-ABA5-66A74E778811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194" creationId="{7F75324A-B265-7442-9919-65D0D5FC1EDE}"/>
          </ac:cxnSpMkLst>
        </pc:cxnChg>
        <pc:cxnChg chg="del mod">
          <ac:chgData name="Gianluca Filippone" userId="53a619d7-a657-4f15-925e-b37cbf41b0e2" providerId="ADAL" clId="{15CC7A05-EA31-BB4D-8F2F-04BB627D2503}" dt="2022-10-28T14:53:20.978" v="1509" actId="478"/>
          <ac:cxnSpMkLst>
            <pc:docMk/>
            <pc:sldMk cId="2330082134" sldId="268"/>
            <ac:cxnSpMk id="202" creationId="{F7D67D0A-2C9F-5D4A-BAD7-846F49188BC5}"/>
          </ac:cxnSpMkLst>
        </pc:cxnChg>
        <pc:cxnChg chg="del mod">
          <ac:chgData name="Gianluca Filippone" userId="53a619d7-a657-4f15-925e-b37cbf41b0e2" providerId="ADAL" clId="{15CC7A05-EA31-BB4D-8F2F-04BB627D2503}" dt="2022-10-28T14:55:56.752" v="1514" actId="478"/>
          <ac:cxnSpMkLst>
            <pc:docMk/>
            <pc:sldMk cId="2330082134" sldId="268"/>
            <ac:cxnSpMk id="233" creationId="{491AD817-BFDC-9F40-AAC5-FC1DFA55CA33}"/>
          </ac:cxnSpMkLst>
        </pc:cxnChg>
        <pc:cxnChg chg="del mod">
          <ac:chgData name="Gianluca Filippone" userId="53a619d7-a657-4f15-925e-b37cbf41b0e2" providerId="ADAL" clId="{15CC7A05-EA31-BB4D-8F2F-04BB627D2503}" dt="2022-10-28T14:55:56.752" v="1514" actId="478"/>
          <ac:cxnSpMkLst>
            <pc:docMk/>
            <pc:sldMk cId="2330082134" sldId="268"/>
            <ac:cxnSpMk id="238" creationId="{D96D5ED5-A295-2D4E-9910-73D3EB9962C4}"/>
          </ac:cxnSpMkLst>
        </pc:cxnChg>
      </pc:sldChg>
      <pc:sldChg chg="modSp add mod">
        <pc:chgData name="Gianluca Filippone" userId="53a619d7-a657-4f15-925e-b37cbf41b0e2" providerId="ADAL" clId="{15CC7A05-EA31-BB4D-8F2F-04BB627D2503}" dt="2022-10-28T15:18:43.030" v="1525" actId="14100"/>
        <pc:sldMkLst>
          <pc:docMk/>
          <pc:sldMk cId="2931653114" sldId="269"/>
        </pc:sldMkLst>
        <pc:spChg chg="mod">
          <ac:chgData name="Gianluca Filippone" userId="53a619d7-a657-4f15-925e-b37cbf41b0e2" providerId="ADAL" clId="{15CC7A05-EA31-BB4D-8F2F-04BB627D2503}" dt="2022-10-28T15:18:43.030" v="1525" actId="14100"/>
          <ac:spMkLst>
            <pc:docMk/>
            <pc:sldMk cId="2931653114" sldId="269"/>
            <ac:spMk id="2" creationId="{F8090D9C-90A5-1448-BDBA-896D4BC658BD}"/>
          </ac:spMkLst>
        </pc:spChg>
      </pc:sldChg>
      <pc:sldChg chg="addSp delSp modSp add mod">
        <pc:chgData name="Gianluca Filippone" userId="53a619d7-a657-4f15-925e-b37cbf41b0e2" providerId="ADAL" clId="{15CC7A05-EA31-BB4D-8F2F-04BB627D2503}" dt="2022-11-05T19:41:58.072" v="2261" actId="207"/>
        <pc:sldMkLst>
          <pc:docMk/>
          <pc:sldMk cId="4113811518" sldId="270"/>
        </pc:sldMkLst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" creationId="{F8090D9C-90A5-1448-BDBA-896D4BC658BD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7" creationId="{16440F9D-B739-E648-A930-FD14017CF291}"/>
          </ac:spMkLst>
        </pc:spChg>
        <pc:spChg chg="del mod">
          <ac:chgData name="Gianluca Filippone" userId="53a619d7-a657-4f15-925e-b37cbf41b0e2" providerId="ADAL" clId="{15CC7A05-EA31-BB4D-8F2F-04BB627D2503}" dt="2022-11-05T19:18:37.966" v="2029" actId="478"/>
          <ac:spMkLst>
            <pc:docMk/>
            <pc:sldMk cId="4113811518" sldId="270"/>
            <ac:spMk id="16" creationId="{1940B818-EAC5-4B42-A72E-48DF3612F474}"/>
          </ac:spMkLst>
        </pc:spChg>
        <pc:spChg chg="add mod">
          <ac:chgData name="Gianluca Filippone" userId="53a619d7-a657-4f15-925e-b37cbf41b0e2" providerId="ADAL" clId="{15CC7A05-EA31-BB4D-8F2F-04BB627D2503}" dt="2022-11-05T18:58:59.109" v="1871" actId="692"/>
          <ac:spMkLst>
            <pc:docMk/>
            <pc:sldMk cId="4113811518" sldId="270"/>
            <ac:spMk id="27" creationId="{7DBA9B58-7B2C-C64F-AD1F-B733C78E1B50}"/>
          </ac:spMkLst>
        </pc:spChg>
        <pc:spChg chg="add del mod">
          <ac:chgData name="Gianluca Filippone" userId="53a619d7-a657-4f15-925e-b37cbf41b0e2" providerId="ADAL" clId="{15CC7A05-EA31-BB4D-8F2F-04BB627D2503}" dt="2022-11-05T16:30:08.115" v="1604" actId="478"/>
          <ac:spMkLst>
            <pc:docMk/>
            <pc:sldMk cId="4113811518" sldId="270"/>
            <ac:spMk id="28" creationId="{724A5A2A-BF2F-D644-B301-2B0F32E6567B}"/>
          </ac:spMkLst>
        </pc:spChg>
        <pc:spChg chg="add mod">
          <ac:chgData name="Gianluca Filippone" userId="53a619d7-a657-4f15-925e-b37cbf41b0e2" providerId="ADAL" clId="{15CC7A05-EA31-BB4D-8F2F-04BB627D2503}" dt="2022-11-05T18:58:59.109" v="1871" actId="692"/>
          <ac:spMkLst>
            <pc:docMk/>
            <pc:sldMk cId="4113811518" sldId="270"/>
            <ac:spMk id="29" creationId="{E06A40E6-75A2-C841-A2A4-9F7163C3A5D3}"/>
          </ac:spMkLst>
        </pc:spChg>
        <pc:spChg chg="add del">
          <ac:chgData name="Gianluca Filippone" userId="53a619d7-a657-4f15-925e-b37cbf41b0e2" providerId="ADAL" clId="{15CC7A05-EA31-BB4D-8F2F-04BB627D2503}" dt="2022-11-05T16:30:48.047" v="1609" actId="478"/>
          <ac:spMkLst>
            <pc:docMk/>
            <pc:sldMk cId="4113811518" sldId="270"/>
            <ac:spMk id="39" creationId="{EFC84E4B-F5DF-D24D-9FAD-BF0A77640957}"/>
          </ac:spMkLst>
        </pc:spChg>
        <pc:spChg chg="add mod">
          <ac:chgData name="Gianluca Filippone" userId="53a619d7-a657-4f15-925e-b37cbf41b0e2" providerId="ADAL" clId="{15CC7A05-EA31-BB4D-8F2F-04BB627D2503}" dt="2022-11-05T18:58:59.109" v="1871" actId="692"/>
          <ac:spMkLst>
            <pc:docMk/>
            <pc:sldMk cId="4113811518" sldId="270"/>
            <ac:spMk id="40" creationId="{E26027BC-1D08-B347-92E5-26333695363C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1-05T19:23:51.235" v="2139" actId="207"/>
          <ac:spMkLst>
            <pc:docMk/>
            <pc:sldMk cId="4113811518" sldId="270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45" creationId="{056C07AB-5AF7-C14B-8FE6-6BD3C0FA7ECC}"/>
          </ac:spMkLst>
        </pc:spChg>
        <pc:spChg chg="mod">
          <ac:chgData name="Gianluca Filippone" userId="53a619d7-a657-4f15-925e-b37cbf41b0e2" providerId="ADAL" clId="{15CC7A05-EA31-BB4D-8F2F-04BB627D2503}" dt="2022-11-05T18:53:29.823" v="1821" actId="1076"/>
          <ac:spMkLst>
            <pc:docMk/>
            <pc:sldMk cId="4113811518" sldId="270"/>
            <ac:spMk id="47" creationId="{CB1274D0-2ED2-BC46-891F-817117BB8ACC}"/>
          </ac:spMkLst>
        </pc:spChg>
        <pc:spChg chg="del mod">
          <ac:chgData name="Gianluca Filippone" userId="53a619d7-a657-4f15-925e-b37cbf41b0e2" providerId="ADAL" clId="{15CC7A05-EA31-BB4D-8F2F-04BB627D2503}" dt="2022-11-05T19:18:37.966" v="2029" actId="478"/>
          <ac:spMkLst>
            <pc:docMk/>
            <pc:sldMk cId="4113811518" sldId="270"/>
            <ac:spMk id="50" creationId="{55E6C0B6-ACD2-2A4F-92AF-CE06D7F28D93}"/>
          </ac:spMkLst>
        </pc:spChg>
        <pc:spChg chg="mod">
          <ac:chgData name="Gianluca Filippone" userId="53a619d7-a657-4f15-925e-b37cbf41b0e2" providerId="ADAL" clId="{15CC7A05-EA31-BB4D-8F2F-04BB627D2503}" dt="2022-11-05T19:21:21.478" v="2121" actId="1038"/>
          <ac:spMkLst>
            <pc:docMk/>
            <pc:sldMk cId="4113811518" sldId="270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1-05T19:21:21.478" v="2121" actId="1038"/>
          <ac:spMkLst>
            <pc:docMk/>
            <pc:sldMk cId="4113811518" sldId="270"/>
            <ac:spMk id="52" creationId="{B3B05552-9A98-3B4F-AA7F-8D57A432266A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66" creationId="{A26B3979-F5FB-EA41-9227-627594CD97D8}"/>
          </ac:spMkLst>
        </pc:spChg>
        <pc:spChg chg="del mod">
          <ac:chgData name="Gianluca Filippone" userId="53a619d7-a657-4f15-925e-b37cbf41b0e2" providerId="ADAL" clId="{15CC7A05-EA31-BB4D-8F2F-04BB627D2503}" dt="2022-11-05T19:18:28.805" v="2026" actId="478"/>
          <ac:spMkLst>
            <pc:docMk/>
            <pc:sldMk cId="4113811518" sldId="270"/>
            <ac:spMk id="67" creationId="{DAA5B0CE-7702-944D-9D08-D457DEDA6EA7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69" creationId="{A900899C-576E-024C-A142-A08D913C504C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70" creationId="{A8856B7C-9544-BA45-B0E3-105F432660D6}"/>
          </ac:spMkLst>
        </pc:spChg>
        <pc:spChg chg="mod">
          <ac:chgData name="Gianluca Filippone" userId="53a619d7-a657-4f15-925e-b37cbf41b0e2" providerId="ADAL" clId="{15CC7A05-EA31-BB4D-8F2F-04BB627D2503}" dt="2022-11-05T19:23:51.235" v="2139" actId="207"/>
          <ac:spMkLst>
            <pc:docMk/>
            <pc:sldMk cId="4113811518" sldId="270"/>
            <ac:spMk id="71" creationId="{8AF8C845-59B1-AE4E-AC70-5952FD2385F6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73" creationId="{8DDBFDE1-4E24-5F4E-9E35-648B63FDD02C}"/>
          </ac:spMkLst>
        </pc:spChg>
        <pc:spChg chg="mod">
          <ac:chgData name="Gianluca Filippone" userId="53a619d7-a657-4f15-925e-b37cbf41b0e2" providerId="ADAL" clId="{15CC7A05-EA31-BB4D-8F2F-04BB627D2503}" dt="2022-11-05T18:40:58.474" v="1725" actId="1076"/>
          <ac:spMkLst>
            <pc:docMk/>
            <pc:sldMk cId="4113811518" sldId="270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1-05T18:54:27.735" v="1837" actId="1035"/>
          <ac:spMkLst>
            <pc:docMk/>
            <pc:sldMk cId="4113811518" sldId="270"/>
            <ac:spMk id="75" creationId="{70ECCC57-04C0-6141-82C6-75BCC8291918}"/>
          </ac:spMkLst>
        </pc:spChg>
        <pc:spChg chg="del mod">
          <ac:chgData name="Gianluca Filippone" userId="53a619d7-a657-4f15-925e-b37cbf41b0e2" providerId="ADAL" clId="{15CC7A05-EA31-BB4D-8F2F-04BB627D2503}" dt="2022-11-05T18:56:14.215" v="1852" actId="478"/>
          <ac:spMkLst>
            <pc:docMk/>
            <pc:sldMk cId="4113811518" sldId="270"/>
            <ac:spMk id="76" creationId="{D2B90AAD-523E-EA4B-9029-D9792AF99745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77" creationId="{F68FAE0B-E893-DA48-8282-952668B0023B}"/>
          </ac:spMkLst>
        </pc:spChg>
        <pc:spChg chg="del mod">
          <ac:chgData name="Gianluca Filippone" userId="53a619d7-a657-4f15-925e-b37cbf41b0e2" providerId="ADAL" clId="{15CC7A05-EA31-BB4D-8F2F-04BB627D2503}" dt="2022-11-05T18:51:21.582" v="1811" actId="478"/>
          <ac:spMkLst>
            <pc:docMk/>
            <pc:sldMk cId="4113811518" sldId="270"/>
            <ac:spMk id="78" creationId="{6AC36794-D6CA-1741-A512-DBA4F9C341FF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80" creationId="{B60319EE-E037-8E46-BE9E-79486E9D7645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82" creationId="{B145C671-2124-D347-B82F-7D356489D8E2}"/>
          </ac:spMkLst>
        </pc:spChg>
        <pc:spChg chg="mod">
          <ac:chgData name="Gianluca Filippone" userId="53a619d7-a657-4f15-925e-b37cbf41b0e2" providerId="ADAL" clId="{15CC7A05-EA31-BB4D-8F2F-04BB627D2503}" dt="2022-11-05T19:41:58.072" v="2261" actId="207"/>
          <ac:spMkLst>
            <pc:docMk/>
            <pc:sldMk cId="4113811518" sldId="270"/>
            <ac:spMk id="84" creationId="{DC76969B-E3BA-C941-BA29-6E4DE5CEF663}"/>
          </ac:spMkLst>
        </pc:spChg>
        <pc:spChg chg="del mod">
          <ac:chgData name="Gianluca Filippone" userId="53a619d7-a657-4f15-925e-b37cbf41b0e2" providerId="ADAL" clId="{15CC7A05-EA31-BB4D-8F2F-04BB627D2503}" dt="2022-11-05T18:56:37.140" v="1855" actId="478"/>
          <ac:spMkLst>
            <pc:docMk/>
            <pc:sldMk cId="4113811518" sldId="270"/>
            <ac:spMk id="85" creationId="{9D170C79-0469-0A46-B389-383987C32028}"/>
          </ac:spMkLst>
        </pc:spChg>
        <pc:spChg chg="mod">
          <ac:chgData name="Gianluca Filippone" userId="53a619d7-a657-4f15-925e-b37cbf41b0e2" providerId="ADAL" clId="{15CC7A05-EA31-BB4D-8F2F-04BB627D2503}" dt="2022-11-05T18:57:27.443" v="1862" actId="1076"/>
          <ac:spMkLst>
            <pc:docMk/>
            <pc:sldMk cId="4113811518" sldId="270"/>
            <ac:spMk id="86" creationId="{E5D4C1B8-2678-9347-BD28-4D196CCEAE0D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89" creationId="{02362080-9B3B-CF46-BE70-96DB00F75402}"/>
          </ac:spMkLst>
        </pc:spChg>
        <pc:spChg chg="mod">
          <ac:chgData name="Gianluca Filippone" userId="53a619d7-a657-4f15-925e-b37cbf41b0e2" providerId="ADAL" clId="{15CC7A05-EA31-BB4D-8F2F-04BB627D2503}" dt="2022-11-05T19:23:51.235" v="2139" actId="207"/>
          <ac:spMkLst>
            <pc:docMk/>
            <pc:sldMk cId="4113811518" sldId="270"/>
            <ac:spMk id="93" creationId="{5945970F-D406-AE47-805C-5A714C5916EB}"/>
          </ac:spMkLst>
        </pc:spChg>
        <pc:spChg chg="del mod">
          <ac:chgData name="Gianluca Filippone" userId="53a619d7-a657-4f15-925e-b37cbf41b0e2" providerId="ADAL" clId="{15CC7A05-EA31-BB4D-8F2F-04BB627D2503}" dt="2022-11-05T18:56:37.140" v="1855" actId="478"/>
          <ac:spMkLst>
            <pc:docMk/>
            <pc:sldMk cId="4113811518" sldId="270"/>
            <ac:spMk id="94" creationId="{116B44FA-D6F7-064B-ACEF-F430FEE55564}"/>
          </ac:spMkLst>
        </pc:spChg>
        <pc:spChg chg="del mod">
          <ac:chgData name="Gianluca Filippone" userId="53a619d7-a657-4f15-925e-b37cbf41b0e2" providerId="ADAL" clId="{15CC7A05-EA31-BB4D-8F2F-04BB627D2503}" dt="2022-11-05T19:18:37.966" v="2029" actId="478"/>
          <ac:spMkLst>
            <pc:docMk/>
            <pc:sldMk cId="4113811518" sldId="270"/>
            <ac:spMk id="95" creationId="{CE70E3E6-9FA9-2F4D-AFAD-F82EC670AC9E}"/>
          </ac:spMkLst>
        </pc:spChg>
        <pc:spChg chg="del mod">
          <ac:chgData name="Gianluca Filippone" userId="53a619d7-a657-4f15-925e-b37cbf41b0e2" providerId="ADAL" clId="{15CC7A05-EA31-BB4D-8F2F-04BB627D2503}" dt="2022-11-05T19:18:37.966" v="2029" actId="478"/>
          <ac:spMkLst>
            <pc:docMk/>
            <pc:sldMk cId="4113811518" sldId="270"/>
            <ac:spMk id="96" creationId="{EE6E2D77-6B80-944D-92E1-806D6AB0FD9E}"/>
          </ac:spMkLst>
        </pc:spChg>
        <pc:spChg chg="mod">
          <ac:chgData name="Gianluca Filippone" userId="53a619d7-a657-4f15-925e-b37cbf41b0e2" providerId="ADAL" clId="{15CC7A05-EA31-BB4D-8F2F-04BB627D2503}" dt="2022-11-05T19:41:58.072" v="2261" actId="207"/>
          <ac:spMkLst>
            <pc:docMk/>
            <pc:sldMk cId="4113811518" sldId="270"/>
            <ac:spMk id="97" creationId="{BF3054DC-05E2-3F4C-ADFC-FCE09D7A4BAA}"/>
          </ac:spMkLst>
        </pc:spChg>
        <pc:spChg chg="del mod">
          <ac:chgData name="Gianluca Filippone" userId="53a619d7-a657-4f15-925e-b37cbf41b0e2" providerId="ADAL" clId="{15CC7A05-EA31-BB4D-8F2F-04BB627D2503}" dt="2022-11-05T18:46:55.542" v="1784" actId="478"/>
          <ac:spMkLst>
            <pc:docMk/>
            <pc:sldMk cId="4113811518" sldId="270"/>
            <ac:spMk id="98" creationId="{F67BEF77-D033-5145-B535-402A15C9D943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99" creationId="{AC2BD1A9-EFCE-E349-AD90-AD739ACD5A06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100" creationId="{1819061B-9CAC-4841-888F-F1B51423BC32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103" creationId="{F61E4287-558C-1F49-AEEA-B51DE822833F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104" creationId="{97F7EE5F-7A6A-5545-9BE3-DF26E8B4D898}"/>
          </ac:spMkLst>
        </pc:spChg>
        <pc:spChg chg="add mod">
          <ac:chgData name="Gianluca Filippone" userId="53a619d7-a657-4f15-925e-b37cbf41b0e2" providerId="ADAL" clId="{15CC7A05-EA31-BB4D-8F2F-04BB627D2503}" dt="2022-11-05T19:23:51.235" v="2139" actId="207"/>
          <ac:spMkLst>
            <pc:docMk/>
            <pc:sldMk cId="4113811518" sldId="270"/>
            <ac:spMk id="106" creationId="{3F1B040E-2D24-C248-95DD-8172C6DF09A2}"/>
          </ac:spMkLst>
        </pc:spChg>
        <pc:spChg chg="del mod">
          <ac:chgData name="Gianluca Filippone" userId="53a619d7-a657-4f15-925e-b37cbf41b0e2" providerId="ADAL" clId="{15CC7A05-EA31-BB4D-8F2F-04BB627D2503}" dt="2022-11-05T19:18:28.805" v="2026" actId="478"/>
          <ac:spMkLst>
            <pc:docMk/>
            <pc:sldMk cId="4113811518" sldId="270"/>
            <ac:spMk id="127" creationId="{17634A62-3E89-194D-B728-D0180B6D7D07}"/>
          </ac:spMkLst>
        </pc:spChg>
        <pc:spChg chg="mod">
          <ac:chgData name="Gianluca Filippone" userId="53a619d7-a657-4f15-925e-b37cbf41b0e2" providerId="ADAL" clId="{15CC7A05-EA31-BB4D-8F2F-04BB627D2503}" dt="2022-11-05T19:41:58.072" v="2261" actId="207"/>
          <ac:spMkLst>
            <pc:docMk/>
            <pc:sldMk cId="4113811518" sldId="270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146" creationId="{00480FE9-BE57-2041-9048-05B01C8E24C0}"/>
          </ac:spMkLst>
        </pc:spChg>
        <pc:spChg chg="del mod">
          <ac:chgData name="Gianluca Filippone" userId="53a619d7-a657-4f15-925e-b37cbf41b0e2" providerId="ADAL" clId="{15CC7A05-EA31-BB4D-8F2F-04BB627D2503}" dt="2022-11-05T19:18:28.805" v="2026" actId="478"/>
          <ac:spMkLst>
            <pc:docMk/>
            <pc:sldMk cId="4113811518" sldId="270"/>
            <ac:spMk id="147" creationId="{1C34B76B-B214-EF40-8B1F-2BB1CB5DF48F}"/>
          </ac:spMkLst>
        </pc:spChg>
        <pc:spChg chg="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1-05T19:41:58.072" v="2261" actId="207"/>
          <ac:spMkLst>
            <pc:docMk/>
            <pc:sldMk cId="4113811518" sldId="270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1-05T19:41:58.072" v="2261" actId="207"/>
          <ac:spMkLst>
            <pc:docMk/>
            <pc:sldMk cId="4113811518" sldId="270"/>
            <ac:spMk id="150" creationId="{6451CA36-19C5-7640-9A45-79A4D941D8DD}"/>
          </ac:spMkLst>
        </pc:spChg>
        <pc:spChg chg="add del mod">
          <ac:chgData name="Gianluca Filippone" userId="53a619d7-a657-4f15-925e-b37cbf41b0e2" providerId="ADAL" clId="{15CC7A05-EA31-BB4D-8F2F-04BB627D2503}" dt="2022-11-05T18:35:33.858" v="1662" actId="478"/>
          <ac:spMkLst>
            <pc:docMk/>
            <pc:sldMk cId="4113811518" sldId="270"/>
            <ac:spMk id="153" creationId="{F45A326C-6DE7-6B42-AD21-B8517AC62D4A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199" creationId="{7D3EAB57-9398-DF40-B88E-13AAC3468D71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00" creationId="{3D08E80C-F1AA-7545-9165-547C5BC066AE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05" creationId="{0410CB6A-1C42-0C43-A941-E308FDB4DAD5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06" creationId="{6DF57286-A6EC-6841-8967-CFEDACDBD81D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08" creationId="{376DCA50-89AE-604A-B469-315F7832D769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09" creationId="{95609866-3F49-E540-B61C-621505788917}"/>
          </ac:spMkLst>
        </pc:spChg>
        <pc:spChg chg="del mod">
          <ac:chgData name="Gianluca Filippone" userId="53a619d7-a657-4f15-925e-b37cbf41b0e2" providerId="ADAL" clId="{15CC7A05-EA31-BB4D-8F2F-04BB627D2503}" dt="2022-11-05T19:18:34.589" v="2027" actId="478"/>
          <ac:spMkLst>
            <pc:docMk/>
            <pc:sldMk cId="4113811518" sldId="270"/>
            <ac:spMk id="210" creationId="{496AD377-8A30-B94A-A599-1C46D25AE522}"/>
          </ac:spMkLst>
        </pc:spChg>
        <pc:spChg chg="add del">
          <ac:chgData name="Gianluca Filippone" userId="53a619d7-a657-4f15-925e-b37cbf41b0e2" providerId="ADAL" clId="{15CC7A05-EA31-BB4D-8F2F-04BB627D2503}" dt="2022-11-05T18:58:28.416" v="1864" actId="478"/>
          <ac:spMkLst>
            <pc:docMk/>
            <pc:sldMk cId="4113811518" sldId="270"/>
            <ac:spMk id="224" creationId="{7296C23F-4515-9E4F-B85E-222548E52333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25" creationId="{8DC622FC-3240-1744-9A0A-01CFD9FB0BC0}"/>
          </ac:spMkLst>
        </pc:spChg>
        <pc:spChg chg="add del">
          <ac:chgData name="Gianluca Filippone" userId="53a619d7-a657-4f15-925e-b37cbf41b0e2" providerId="ADAL" clId="{15CC7A05-EA31-BB4D-8F2F-04BB627D2503}" dt="2022-11-05T19:00:31.671" v="1900" actId="478"/>
          <ac:spMkLst>
            <pc:docMk/>
            <pc:sldMk cId="4113811518" sldId="270"/>
            <ac:spMk id="232" creationId="{E09AEBD5-04A8-C649-93CA-B7157943BA71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34" creationId="{2DDF2DC7-F782-834D-8730-70D7F61BD7D7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35" creationId="{8686F850-F38A-9448-B056-E598EA2132A2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36" creationId="{2066CC44-78F7-414F-888F-7DE907A6940F}"/>
          </ac:spMkLst>
        </pc:spChg>
        <pc:spChg chg="add del">
          <ac:chgData name="Gianluca Filippone" userId="53a619d7-a657-4f15-925e-b37cbf41b0e2" providerId="ADAL" clId="{15CC7A05-EA31-BB4D-8F2F-04BB627D2503}" dt="2022-11-05T19:04:31.901" v="1920" actId="478"/>
          <ac:spMkLst>
            <pc:docMk/>
            <pc:sldMk cId="4113811518" sldId="270"/>
            <ac:spMk id="240" creationId="{4DA215B7-5AC1-7149-AB79-16F1EB350053}"/>
          </ac:spMkLst>
        </pc:spChg>
        <pc:spChg chg="add del mod">
          <ac:chgData name="Gianluca Filippone" userId="53a619d7-a657-4f15-925e-b37cbf41b0e2" providerId="ADAL" clId="{15CC7A05-EA31-BB4D-8F2F-04BB627D2503}" dt="2022-11-05T19:11:43.470" v="2001" actId="478"/>
          <ac:spMkLst>
            <pc:docMk/>
            <pc:sldMk cId="4113811518" sldId="270"/>
            <ac:spMk id="241" creationId="{3692EDFE-4805-E044-98D1-EC65D6DB6A1E}"/>
          </ac:spMkLst>
        </pc:spChg>
        <pc:spChg chg="add del mod">
          <ac:chgData name="Gianluca Filippone" userId="53a619d7-a657-4f15-925e-b37cbf41b0e2" providerId="ADAL" clId="{15CC7A05-EA31-BB4D-8F2F-04BB627D2503}" dt="2022-11-05T19:05:52.918" v="1931" actId="478"/>
          <ac:spMkLst>
            <pc:docMk/>
            <pc:sldMk cId="4113811518" sldId="270"/>
            <ac:spMk id="242" creationId="{7892D184-5E5D-DE46-A39D-5684BB814218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43" creationId="{3805BAFF-1147-1648-8B5A-63DB513FDEB9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44" creationId="{B18A5D30-C293-4443-8A45-B9D043B6776A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54" creationId="{40F00735-665A-C847-9419-4D626E4F7ED9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55" creationId="{F0C3F163-7BDD-E44F-81ED-6C15E28FE52A}"/>
          </ac:spMkLst>
        </pc:spChg>
        <pc:spChg chg="add del mod">
          <ac:chgData name="Gianluca Filippone" userId="53a619d7-a657-4f15-925e-b37cbf41b0e2" providerId="ADAL" clId="{15CC7A05-EA31-BB4D-8F2F-04BB627D2503}" dt="2022-11-05T19:12:38.954" v="2007" actId="478"/>
          <ac:spMkLst>
            <pc:docMk/>
            <pc:sldMk cId="4113811518" sldId="270"/>
            <ac:spMk id="273" creationId="{0EB07E65-1F81-2947-AC53-87B5B72517DB}"/>
          </ac:spMkLst>
        </pc:spChg>
        <pc:spChg chg="add mod">
          <ac:chgData name="Gianluca Filippone" userId="53a619d7-a657-4f15-925e-b37cbf41b0e2" providerId="ADAL" clId="{15CC7A05-EA31-BB4D-8F2F-04BB627D2503}" dt="2022-11-05T19:13:48.509" v="2012" actId="692"/>
          <ac:spMkLst>
            <pc:docMk/>
            <pc:sldMk cId="4113811518" sldId="270"/>
            <ac:spMk id="274" creationId="{4F066EC0-C584-DC42-8478-0703C4781331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75" creationId="{5FF34DFB-4E14-BB41-A60B-EEE439192E32}"/>
          </ac:spMkLst>
        </pc:spChg>
        <pc:spChg chg="add del">
          <ac:chgData name="Gianluca Filippone" userId="53a619d7-a657-4f15-925e-b37cbf41b0e2" providerId="ADAL" clId="{15CC7A05-EA31-BB4D-8F2F-04BB627D2503}" dt="2022-11-05T19:17:14.757" v="2019" actId="478"/>
          <ac:spMkLst>
            <pc:docMk/>
            <pc:sldMk cId="4113811518" sldId="270"/>
            <ac:spMk id="276" creationId="{6AE68ADD-C6B5-5F49-B9D9-7BF61FACA196}"/>
          </ac:spMkLst>
        </pc:spChg>
        <pc:spChg chg="add mod">
          <ac:chgData name="Gianluca Filippone" userId="53a619d7-a657-4f15-925e-b37cbf41b0e2" providerId="ADAL" clId="{15CC7A05-EA31-BB4D-8F2F-04BB627D2503}" dt="2022-11-05T19:21:13.089" v="2113" actId="1038"/>
          <ac:spMkLst>
            <pc:docMk/>
            <pc:sldMk cId="4113811518" sldId="270"/>
            <ac:spMk id="277" creationId="{2E7A24E3-7932-D14C-94D2-2E872DC6EF88}"/>
          </ac:spMkLst>
        </pc:spChg>
        <pc:spChg chg="add mod">
          <ac:chgData name="Gianluca Filippone" userId="53a619d7-a657-4f15-925e-b37cbf41b0e2" providerId="ADAL" clId="{15CC7A05-EA31-BB4D-8F2F-04BB627D2503}" dt="2022-11-05T19:31:03.303" v="2199"/>
          <ac:spMkLst>
            <pc:docMk/>
            <pc:sldMk cId="4113811518" sldId="270"/>
            <ac:spMk id="284" creationId="{5AF0DB2D-467D-B846-879C-4C5956418C1F}"/>
          </ac:spMkLst>
        </pc:sp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87" creationId="{5A70E25F-223F-1B4F-A6C7-B143F9453F23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88" creationId="{962591E7-E98C-A64D-A73D-D3A7CC7CC593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91" creationId="{87898387-3D44-E54B-AD4D-C8E0E7028C55}"/>
          </ac:cxnSpMkLst>
        </pc:cxnChg>
        <pc:cxnChg chg="mod">
          <ac:chgData name="Gianluca Filippone" userId="53a619d7-a657-4f15-925e-b37cbf41b0e2" providerId="ADAL" clId="{15CC7A05-EA31-BB4D-8F2F-04BB627D2503}" dt="2022-11-05T19:11:05.603" v="2000" actId="688"/>
          <ac:cxnSpMkLst>
            <pc:docMk/>
            <pc:sldMk cId="4113811518" sldId="270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15CC7A05-EA31-BB4D-8F2F-04BB627D2503}" dt="2022-11-05T16:29:09.785" v="1593" actId="478"/>
          <ac:cxnSpMkLst>
            <pc:docMk/>
            <pc:sldMk cId="4113811518" sldId="270"/>
            <ac:cxnSpMk id="102" creationId="{047320B2-D301-7345-A456-E85D664ADC88}"/>
          </ac:cxnSpMkLst>
        </pc:cxnChg>
        <pc:cxnChg chg="mod">
          <ac:chgData name="Gianluca Filippone" userId="53a619d7-a657-4f15-925e-b37cbf41b0e2" providerId="ADAL" clId="{15CC7A05-EA31-BB4D-8F2F-04BB627D2503}" dt="2022-11-05T19:11:05.603" v="2000" actId="688"/>
          <ac:cxnSpMkLst>
            <pc:docMk/>
            <pc:sldMk cId="4113811518" sldId="270"/>
            <ac:cxnSpMk id="105" creationId="{25907110-1EF5-C842-A76E-A30ACFD2093E}"/>
          </ac:cxnSpMkLst>
        </pc:cxnChg>
        <pc:cxnChg chg="add mod">
          <ac:chgData name="Gianluca Filippone" userId="53a619d7-a657-4f15-925e-b37cbf41b0e2" providerId="ADAL" clId="{15CC7A05-EA31-BB4D-8F2F-04BB627D2503}" dt="2022-11-05T16:30:17.970" v="1606" actId="688"/>
          <ac:cxnSpMkLst>
            <pc:docMk/>
            <pc:sldMk cId="4113811518" sldId="270"/>
            <ac:cxnSpMk id="107" creationId="{ABAD1E98-5A1B-6A46-95F4-ED5B85BEC08E}"/>
          </ac:cxnSpMkLst>
        </pc:cxnChg>
        <pc:cxnChg chg="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12" creationId="{83622CE9-6A18-4D49-8BCB-82D498AE2C3F}"/>
          </ac:cxnSpMkLst>
        </pc:cxnChg>
        <pc:cxnChg chg="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15CC7A05-EA31-BB4D-8F2F-04BB627D2503}" dt="2022-11-05T18:51:23.540" v="1812" actId="478"/>
          <ac:cxnSpMkLst>
            <pc:docMk/>
            <pc:sldMk cId="4113811518" sldId="270"/>
            <ac:cxnSpMk id="123" creationId="{47EF43B5-8891-CB43-B812-EFBA7CDFFBC4}"/>
          </ac:cxnSpMkLst>
        </pc:cxnChg>
        <pc:cxnChg chg="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29" creationId="{81698846-DE3A-744F-A721-CDEF2248B351}"/>
          </ac:cxnSpMkLst>
        </pc:cxnChg>
        <pc:cxnChg chg="mod">
          <ac:chgData name="Gianluca Filippone" userId="53a619d7-a657-4f15-925e-b37cbf41b0e2" providerId="ADAL" clId="{15CC7A05-EA31-BB4D-8F2F-04BB627D2503}" dt="2022-11-05T18:57:27.443" v="1862" actId="1076"/>
          <ac:cxnSpMkLst>
            <pc:docMk/>
            <pc:sldMk cId="4113811518" sldId="270"/>
            <ac:cxnSpMk id="132" creationId="{755308BA-D97D-6C42-B83B-84525BE5A173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35" creationId="{5AE506F1-3C41-8949-9E47-10848D290C0F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136" creationId="{B408E51F-B06A-1746-BF1D-580B30100DA8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39" creationId="{F7421B58-5C78-7040-B331-298C952A42E7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142" creationId="{86A53367-8D59-8942-9B5D-9082E8285FA2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151" creationId="{0DC252AD-1D20-004C-9D1D-3094BAE52035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52" creationId="{ECB2577E-708C-A64D-8FE0-05CF5E75F880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54" creationId="{B51E1B36-A95F-CE4D-B9BD-0FD6A725B028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155" creationId="{1CF365FC-6E49-4D46-BFE8-04E4A228D7FE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156" creationId="{0E8C6383-59FB-F142-9CE9-AD9661FDF80E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57" creationId="{63013062-52A6-904C-BA2C-61170C3C65A2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59" creationId="{9E57C4FC-CF7C-FB42-8555-041F3CB3546D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72" creationId="{349B1D28-3282-A144-A5DD-74881ECA26CC}"/>
          </ac:cxnSpMkLst>
        </pc:cxnChg>
        <pc:cxnChg chg="mod">
          <ac:chgData name="Gianluca Filippone" userId="53a619d7-a657-4f15-925e-b37cbf41b0e2" providerId="ADAL" clId="{15CC7A05-EA31-BB4D-8F2F-04BB627D2503}" dt="2022-11-05T16:25:49.919" v="1574" actId="14100"/>
          <ac:cxnSpMkLst>
            <pc:docMk/>
            <pc:sldMk cId="4113811518" sldId="270"/>
            <ac:cxnSpMk id="173" creationId="{5C6AA82B-F3FA-A74D-A56A-A0F59DBA17C0}"/>
          </ac:cxnSpMkLst>
        </pc:cxnChg>
        <pc:cxnChg chg="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77" creationId="{1BFDC74E-D1FA-A042-BA77-F67C93670F47}"/>
          </ac:cxnSpMkLst>
        </pc:cxnChg>
        <pc:cxnChg chg="add mod">
          <ac:chgData name="Gianluca Filippone" userId="53a619d7-a657-4f15-925e-b37cbf41b0e2" providerId="ADAL" clId="{15CC7A05-EA31-BB4D-8F2F-04BB627D2503}" dt="2022-11-05T19:21:43.680" v="2133" actId="14100"/>
          <ac:cxnSpMkLst>
            <pc:docMk/>
            <pc:sldMk cId="4113811518" sldId="270"/>
            <ac:cxnSpMk id="178" creationId="{1FCB6621-B20A-C74B-AABD-5C5DA05D5869}"/>
          </ac:cxnSpMkLst>
        </pc:cxnChg>
        <pc:cxnChg chg="mod">
          <ac:chgData name="Gianluca Filippone" userId="53a619d7-a657-4f15-925e-b37cbf41b0e2" providerId="ADAL" clId="{15CC7A05-EA31-BB4D-8F2F-04BB627D2503}" dt="2022-11-05T18:50:49.377" v="1810" actId="14100"/>
          <ac:cxnSpMkLst>
            <pc:docMk/>
            <pc:sldMk cId="4113811518" sldId="270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84" creationId="{8E04E272-A2D4-B240-860F-6DDAC4DE1D73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87" creationId="{C18AC5FA-7A89-BE40-8905-0066D536A5BE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91" creationId="{F776BBC2-22A9-2E47-ABA5-66A74E778811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92" creationId="{D8D2E8E0-AB2A-134D-8CD6-6DBABD3A9EBA}"/>
          </ac:cxnSpMkLst>
        </pc:cxnChg>
        <pc:cxnChg chg="del mod">
          <ac:chgData name="Gianluca Filippone" userId="53a619d7-a657-4f15-925e-b37cbf41b0e2" providerId="ADAL" clId="{15CC7A05-EA31-BB4D-8F2F-04BB627D2503}" dt="2022-11-05T19:18:35.941" v="2028" actId="478"/>
          <ac:cxnSpMkLst>
            <pc:docMk/>
            <pc:sldMk cId="4113811518" sldId="270"/>
            <ac:cxnSpMk id="194" creationId="{7F75324A-B265-7442-9919-65D0D5FC1EDE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195" creationId="{B5252D75-C9DB-E540-853A-7F6CB4EAA84C}"/>
          </ac:cxnSpMkLst>
        </pc:cxnChg>
        <pc:cxnChg chg="del mod">
          <ac:chgData name="Gianluca Filippone" userId="53a619d7-a657-4f15-925e-b37cbf41b0e2" providerId="ADAL" clId="{15CC7A05-EA31-BB4D-8F2F-04BB627D2503}" dt="2022-11-05T19:18:34.589" v="2027" actId="478"/>
          <ac:cxnSpMkLst>
            <pc:docMk/>
            <pc:sldMk cId="4113811518" sldId="270"/>
            <ac:cxnSpMk id="202" creationId="{F7D67D0A-2C9F-5D4A-BAD7-846F49188BC5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218" creationId="{87527BA4-783F-1944-9364-CEC4B1DBC715}"/>
          </ac:cxnSpMkLst>
        </pc:cxnChg>
        <pc:cxnChg chg="mod">
          <ac:chgData name="Gianluca Filippone" userId="53a619d7-a657-4f15-925e-b37cbf41b0e2" providerId="ADAL" clId="{15CC7A05-EA31-BB4D-8F2F-04BB627D2503}" dt="2022-11-05T19:21:21.478" v="2121" actId="1038"/>
          <ac:cxnSpMkLst>
            <pc:docMk/>
            <pc:sldMk cId="4113811518" sldId="270"/>
            <ac:cxnSpMk id="233" creationId="{491AD817-BFDC-9F40-AAC5-FC1DFA55CA33}"/>
          </ac:cxnSpMkLst>
        </pc:cxnChg>
        <pc:cxnChg chg="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238" creationId="{D96D5ED5-A295-2D4E-9910-73D3EB9962C4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245" creationId="{1CC24DD0-581E-A843-8722-A5640939011C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248" creationId="{455AC1A2-A91B-BC4C-91D7-4AE121EE83F5}"/>
          </ac:cxnSpMkLst>
        </pc:cxnChg>
        <pc:cxnChg chg="add mod">
          <ac:chgData name="Gianluca Filippone" userId="53a619d7-a657-4f15-925e-b37cbf41b0e2" providerId="ADAL" clId="{15CC7A05-EA31-BB4D-8F2F-04BB627D2503}" dt="2022-11-05T19:21:13.089" v="2113" actId="1038"/>
          <ac:cxnSpMkLst>
            <pc:docMk/>
            <pc:sldMk cId="4113811518" sldId="270"/>
            <ac:cxnSpMk id="256" creationId="{3B7CFD42-88E2-6F48-B28B-1D726A42EBC2}"/>
          </ac:cxnSpMkLst>
        </pc:cxnChg>
      </pc:sldChg>
      <pc:sldChg chg="addSp modSp add mod">
        <pc:chgData name="Gianluca Filippone" userId="53a619d7-a657-4f15-925e-b37cbf41b0e2" providerId="ADAL" clId="{15CC7A05-EA31-BB4D-8F2F-04BB627D2503}" dt="2022-11-06T09:38:46.907" v="2265" actId="207"/>
        <pc:sldMkLst>
          <pc:docMk/>
          <pc:sldMk cId="2267044237" sldId="271"/>
        </pc:sldMkLst>
        <pc:spChg chg="add mod">
          <ac:chgData name="Gianluca Filippone" userId="53a619d7-a657-4f15-925e-b37cbf41b0e2" providerId="ADAL" clId="{15CC7A05-EA31-BB4D-8F2F-04BB627D2503}" dt="2022-11-05T19:30:44.655" v="2198" actId="692"/>
          <ac:spMkLst>
            <pc:docMk/>
            <pc:sldMk cId="2267044237" sldId="271"/>
            <ac:spMk id="2" creationId="{A3B68725-8242-6340-A618-6C5F12CB62E0}"/>
          </ac:spMkLst>
        </pc:spChg>
        <pc:spChg chg="mod">
          <ac:chgData name="Gianluca Filippone" userId="53a619d7-a657-4f15-925e-b37cbf41b0e2" providerId="ADAL" clId="{15CC7A05-EA31-BB4D-8F2F-04BB627D2503}" dt="2022-11-05T19:26:56.920" v="2168" actId="207"/>
          <ac:spMkLst>
            <pc:docMk/>
            <pc:sldMk cId="2267044237" sldId="271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1-05T19:28:03.812" v="2174" actId="207"/>
          <ac:spMkLst>
            <pc:docMk/>
            <pc:sldMk cId="2267044237" sldId="271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1-05T19:24:50.531" v="2144" actId="207"/>
          <ac:spMkLst>
            <pc:docMk/>
            <pc:sldMk cId="2267044237" sldId="271"/>
            <ac:spMk id="44" creationId="{29C0DF4A-BA6B-0242-B6E8-89797C87D1D3}"/>
          </ac:spMkLst>
        </pc:spChg>
        <pc:spChg chg="mod">
          <ac:chgData name="Gianluca Filippone" userId="53a619d7-a657-4f15-925e-b37cbf41b0e2" providerId="ADAL" clId="{15CC7A05-EA31-BB4D-8F2F-04BB627D2503}" dt="2022-11-06T09:38:46.907" v="2265" actId="207"/>
          <ac:spMkLst>
            <pc:docMk/>
            <pc:sldMk cId="2267044237" sldId="271"/>
            <ac:spMk id="51" creationId="{E3C68F60-0786-694C-A957-B4CBE3955AEF}"/>
          </ac:spMkLst>
        </pc:spChg>
        <pc:spChg chg="mod">
          <ac:chgData name="Gianluca Filippone" userId="53a619d7-a657-4f15-925e-b37cbf41b0e2" providerId="ADAL" clId="{15CC7A05-EA31-BB4D-8F2F-04BB627D2503}" dt="2022-11-05T19:28:55.086" v="2178" actId="207"/>
          <ac:spMkLst>
            <pc:docMk/>
            <pc:sldMk cId="2267044237" sldId="271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1-05T19:28:03.812" v="2174" actId="207"/>
          <ac:spMkLst>
            <pc:docMk/>
            <pc:sldMk cId="2267044237" sldId="271"/>
            <ac:spMk id="69" creationId="{A900899C-576E-024C-A142-A08D913C504C}"/>
          </ac:spMkLst>
        </pc:spChg>
        <pc:spChg chg="mod">
          <ac:chgData name="Gianluca Filippone" userId="53a619d7-a657-4f15-925e-b37cbf41b0e2" providerId="ADAL" clId="{15CC7A05-EA31-BB4D-8F2F-04BB627D2503}" dt="2022-11-05T19:24:50.531" v="2144" actId="207"/>
          <ac:spMkLst>
            <pc:docMk/>
            <pc:sldMk cId="2267044237" sldId="271"/>
            <ac:spMk id="71" creationId="{8AF8C845-59B1-AE4E-AC70-5952FD2385F6}"/>
          </ac:spMkLst>
        </pc:spChg>
        <pc:spChg chg="mod">
          <ac:chgData name="Gianluca Filippone" userId="53a619d7-a657-4f15-925e-b37cbf41b0e2" providerId="ADAL" clId="{15CC7A05-EA31-BB4D-8F2F-04BB627D2503}" dt="2022-11-05T19:30:04.951" v="2189" actId="207"/>
          <ac:spMkLst>
            <pc:docMk/>
            <pc:sldMk cId="2267044237" sldId="271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1-05T19:26:56.920" v="2168" actId="207"/>
          <ac:spMkLst>
            <pc:docMk/>
            <pc:sldMk cId="2267044237" sldId="271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1-05T19:28:03.812" v="2174" actId="207"/>
          <ac:spMkLst>
            <pc:docMk/>
            <pc:sldMk cId="2267044237" sldId="271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1-05T19:28:55.086" v="2178" actId="207"/>
          <ac:spMkLst>
            <pc:docMk/>
            <pc:sldMk cId="2267044237" sldId="271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1-05T19:28:55.086" v="2178" actId="207"/>
          <ac:spMkLst>
            <pc:docMk/>
            <pc:sldMk cId="2267044237" sldId="271"/>
            <ac:spMk id="82" creationId="{B145C671-2124-D347-B82F-7D356489D8E2}"/>
          </ac:spMkLst>
        </pc:spChg>
        <pc:spChg chg="mod">
          <ac:chgData name="Gianluca Filippone" userId="53a619d7-a657-4f15-925e-b37cbf41b0e2" providerId="ADAL" clId="{15CC7A05-EA31-BB4D-8F2F-04BB627D2503}" dt="2022-11-05T19:42:08.417" v="2262" actId="207"/>
          <ac:spMkLst>
            <pc:docMk/>
            <pc:sldMk cId="2267044237" sldId="271"/>
            <ac:spMk id="84" creationId="{DC76969B-E3BA-C941-BA29-6E4DE5CEF663}"/>
          </ac:spMkLst>
        </pc:spChg>
        <pc:spChg chg="mod">
          <ac:chgData name="Gianluca Filippone" userId="53a619d7-a657-4f15-925e-b37cbf41b0e2" providerId="ADAL" clId="{15CC7A05-EA31-BB4D-8F2F-04BB627D2503}" dt="2022-11-05T19:30:04.951" v="2189" actId="207"/>
          <ac:spMkLst>
            <pc:docMk/>
            <pc:sldMk cId="2267044237" sldId="271"/>
            <ac:spMk id="86" creationId="{E5D4C1B8-2678-9347-BD28-4D196CCEAE0D}"/>
          </ac:spMkLst>
        </pc:spChg>
        <pc:spChg chg="mod">
          <ac:chgData name="Gianluca Filippone" userId="53a619d7-a657-4f15-925e-b37cbf41b0e2" providerId="ADAL" clId="{15CC7A05-EA31-BB4D-8F2F-04BB627D2503}" dt="2022-11-05T19:24:50.531" v="2144" actId="207"/>
          <ac:spMkLst>
            <pc:docMk/>
            <pc:sldMk cId="2267044237" sldId="271"/>
            <ac:spMk id="93" creationId="{5945970F-D406-AE47-805C-5A714C5916EB}"/>
          </ac:spMkLst>
        </pc:spChg>
        <pc:spChg chg="mod">
          <ac:chgData name="Gianluca Filippone" userId="53a619d7-a657-4f15-925e-b37cbf41b0e2" providerId="ADAL" clId="{15CC7A05-EA31-BB4D-8F2F-04BB627D2503}" dt="2022-11-05T19:42:08.417" v="2262" actId="207"/>
          <ac:spMkLst>
            <pc:docMk/>
            <pc:sldMk cId="2267044237" sldId="271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1-05T19:24:50.531" v="2144" actId="207"/>
          <ac:spMkLst>
            <pc:docMk/>
            <pc:sldMk cId="2267044237" sldId="271"/>
            <ac:spMk id="106" creationId="{3F1B040E-2D24-C248-95DD-8172C6DF09A2}"/>
          </ac:spMkLst>
        </pc:spChg>
        <pc:spChg chg="mod">
          <ac:chgData name="Gianluca Filippone" userId="53a619d7-a657-4f15-925e-b37cbf41b0e2" providerId="ADAL" clId="{15CC7A05-EA31-BB4D-8F2F-04BB627D2503}" dt="2022-11-05T19:42:08.417" v="2262" actId="207"/>
          <ac:spMkLst>
            <pc:docMk/>
            <pc:sldMk cId="2267044237" sldId="271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1-05T19:26:56.920" v="2168" actId="207"/>
          <ac:spMkLst>
            <pc:docMk/>
            <pc:sldMk cId="2267044237" sldId="271"/>
            <ac:spMk id="145" creationId="{EEA3D87C-B243-C045-BB9A-227D7872B4C4}"/>
          </ac:spMkLst>
        </pc:spChg>
        <pc:spChg chg="mod">
          <ac:chgData name="Gianluca Filippone" userId="53a619d7-a657-4f15-925e-b37cbf41b0e2" providerId="ADAL" clId="{15CC7A05-EA31-BB4D-8F2F-04BB627D2503}" dt="2022-11-05T19:26:56.920" v="2168" actId="207"/>
          <ac:spMkLst>
            <pc:docMk/>
            <pc:sldMk cId="2267044237" sldId="271"/>
            <ac:spMk id="146" creationId="{00480FE9-BE57-2041-9048-05B01C8E24C0}"/>
          </ac:spMkLst>
        </pc:spChg>
        <pc:spChg chg="mod">
          <ac:chgData name="Gianluca Filippone" userId="53a619d7-a657-4f15-925e-b37cbf41b0e2" providerId="ADAL" clId="{15CC7A05-EA31-BB4D-8F2F-04BB627D2503}" dt="2022-11-05T19:26:56.920" v="2168" actId="207"/>
          <ac:spMkLst>
            <pc:docMk/>
            <pc:sldMk cId="2267044237" sldId="271"/>
            <ac:spMk id="148" creationId="{BF3536A5-C6C1-F740-8E73-F65161B786D4}"/>
          </ac:spMkLst>
        </pc:spChg>
        <pc:spChg chg="mod">
          <ac:chgData name="Gianluca Filippone" userId="53a619d7-a657-4f15-925e-b37cbf41b0e2" providerId="ADAL" clId="{15CC7A05-EA31-BB4D-8F2F-04BB627D2503}" dt="2022-11-05T19:42:08.417" v="2262" actId="207"/>
          <ac:spMkLst>
            <pc:docMk/>
            <pc:sldMk cId="2267044237" sldId="271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1-05T19:42:08.417" v="2262" actId="207"/>
          <ac:spMkLst>
            <pc:docMk/>
            <pc:sldMk cId="2267044237" sldId="271"/>
            <ac:spMk id="150" creationId="{6451CA36-19C5-7640-9A45-79A4D941D8DD}"/>
          </ac:spMkLst>
        </pc:spChg>
      </pc:sldChg>
      <pc:sldChg chg="addSp delSp modSp add mod">
        <pc:chgData name="Gianluca Filippone" userId="53a619d7-a657-4f15-925e-b37cbf41b0e2" providerId="ADAL" clId="{15CC7A05-EA31-BB4D-8F2F-04BB627D2503}" dt="2022-11-05T19:33:56.175" v="2256" actId="207"/>
        <pc:sldMkLst>
          <pc:docMk/>
          <pc:sldMk cId="119940534" sldId="272"/>
        </pc:sldMkLst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2" creationId="{A3B68725-8242-6340-A618-6C5F12CB62E0}"/>
          </ac:spMkLst>
        </pc:spChg>
        <pc:spChg chg="mod">
          <ac:chgData name="Gianluca Filippone" userId="53a619d7-a657-4f15-925e-b37cbf41b0e2" providerId="ADAL" clId="{15CC7A05-EA31-BB4D-8F2F-04BB627D2503}" dt="2022-11-05T19:33:32.557" v="2232" actId="1076"/>
          <ac:spMkLst>
            <pc:docMk/>
            <pc:sldMk cId="119940534" sldId="272"/>
            <ac:spMk id="7" creationId="{16440F9D-B739-E648-A930-FD14017CF291}"/>
          </ac:spMkLst>
        </pc:spChg>
        <pc:spChg chg="del">
          <ac:chgData name="Gianluca Filippone" userId="53a619d7-a657-4f15-925e-b37cbf41b0e2" providerId="ADAL" clId="{15CC7A05-EA31-BB4D-8F2F-04BB627D2503}" dt="2022-11-05T19:31:41.109" v="2203" actId="478"/>
          <ac:spMkLst>
            <pc:docMk/>
            <pc:sldMk cId="119940534" sldId="272"/>
            <ac:spMk id="27" creationId="{7DBA9B58-7B2C-C64F-AD1F-B733C78E1B50}"/>
          </ac:spMkLst>
        </pc:spChg>
        <pc:spChg chg="del">
          <ac:chgData name="Gianluca Filippone" userId="53a619d7-a657-4f15-925e-b37cbf41b0e2" providerId="ADAL" clId="{15CC7A05-EA31-BB4D-8F2F-04BB627D2503}" dt="2022-11-05T19:31:41.109" v="2203" actId="478"/>
          <ac:spMkLst>
            <pc:docMk/>
            <pc:sldMk cId="119940534" sldId="272"/>
            <ac:spMk id="29" creationId="{E06A40E6-75A2-C841-A2A4-9F7163C3A5D3}"/>
          </ac:spMkLst>
        </pc:spChg>
        <pc:spChg chg="del">
          <ac:chgData name="Gianluca Filippone" userId="53a619d7-a657-4f15-925e-b37cbf41b0e2" providerId="ADAL" clId="{15CC7A05-EA31-BB4D-8F2F-04BB627D2503}" dt="2022-11-05T19:31:41.109" v="2203" actId="478"/>
          <ac:spMkLst>
            <pc:docMk/>
            <pc:sldMk cId="119940534" sldId="272"/>
            <ac:spMk id="40" creationId="{E26027BC-1D08-B347-92E5-26333695363C}"/>
          </ac:spMkLst>
        </pc:spChg>
        <pc:spChg chg="mod">
          <ac:chgData name="Gianluca Filippone" userId="53a619d7-a657-4f15-925e-b37cbf41b0e2" providerId="ADAL" clId="{15CC7A05-EA31-BB4D-8F2F-04BB627D2503}" dt="2022-11-05T19:33:32.557" v="2232" actId="1076"/>
          <ac:spMkLst>
            <pc:docMk/>
            <pc:sldMk cId="119940534" sldId="272"/>
            <ac:spMk id="41" creationId="{6BE566C9-1131-F24B-A25A-EC567E571325}"/>
          </ac:spMkLst>
        </pc:spChg>
        <pc:spChg chg="mod">
          <ac:chgData name="Gianluca Filippone" userId="53a619d7-a657-4f15-925e-b37cbf41b0e2" providerId="ADAL" clId="{15CC7A05-EA31-BB4D-8F2F-04BB627D2503}" dt="2022-11-05T19:33:56.175" v="2256" actId="207"/>
          <ac:spMkLst>
            <pc:docMk/>
            <pc:sldMk cId="119940534" sldId="272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1-05T19:33:35.668" v="2247" actId="1076"/>
          <ac:spMkLst>
            <pc:docMk/>
            <pc:sldMk cId="119940534" sldId="272"/>
            <ac:spMk id="45" creationId="{056C07AB-5AF7-C14B-8FE6-6BD3C0FA7ECC}"/>
          </ac:spMkLst>
        </pc:spChg>
        <pc:spChg chg="add del">
          <ac:chgData name="Gianluca Filippone" userId="53a619d7-a657-4f15-925e-b37cbf41b0e2" providerId="ADAL" clId="{15CC7A05-EA31-BB4D-8F2F-04BB627D2503}" dt="2022-11-05T19:31:55.839" v="2211" actId="478"/>
          <ac:spMkLst>
            <pc:docMk/>
            <pc:sldMk cId="119940534" sldId="272"/>
            <ac:spMk id="51" creationId="{E3C68F60-0786-694C-A957-B4CBE3955AEF}"/>
          </ac:spMkLst>
        </pc:spChg>
        <pc:spChg chg="add del">
          <ac:chgData name="Gianluca Filippone" userId="53a619d7-a657-4f15-925e-b37cbf41b0e2" providerId="ADAL" clId="{15CC7A05-EA31-BB4D-8F2F-04BB627D2503}" dt="2022-11-05T19:31:55.839" v="2211" actId="478"/>
          <ac:spMkLst>
            <pc:docMk/>
            <pc:sldMk cId="119940534" sldId="272"/>
            <ac:spMk id="52" creationId="{B3B05552-9A98-3B4F-AA7F-8D57A432266A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68" creationId="{36C48043-B2D0-924C-A3E9-0F91D6EE3B23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69" creationId="{A900899C-576E-024C-A142-A08D913C504C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71" creationId="{8AF8C845-59B1-AE4E-AC70-5952FD2385F6}"/>
          </ac:spMkLst>
        </pc:spChg>
        <pc:spChg chg="mod">
          <ac:chgData name="Gianluca Filippone" userId="53a619d7-a657-4f15-925e-b37cbf41b0e2" providerId="ADAL" clId="{15CC7A05-EA31-BB4D-8F2F-04BB627D2503}" dt="2022-11-05T19:33:56.175" v="2256" actId="207"/>
          <ac:spMkLst>
            <pc:docMk/>
            <pc:sldMk cId="119940534" sldId="272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1-05T19:33:34.879" v="2244" actId="1076"/>
          <ac:spMkLst>
            <pc:docMk/>
            <pc:sldMk cId="119940534" sldId="272"/>
            <ac:spMk id="75" creationId="{70ECCC57-04C0-6141-82C6-75BCC8291918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77" creationId="{F68FAE0B-E893-DA48-8282-952668B0023B}"/>
          </ac:spMkLst>
        </pc:spChg>
        <pc:spChg chg="mod">
          <ac:chgData name="Gianluca Filippone" userId="53a619d7-a657-4f15-925e-b37cbf41b0e2" providerId="ADAL" clId="{15CC7A05-EA31-BB4D-8F2F-04BB627D2503}" dt="2022-11-05T19:33:56.175" v="2256" actId="207"/>
          <ac:spMkLst>
            <pc:docMk/>
            <pc:sldMk cId="119940534" sldId="272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1-05T19:33:35.367" v="2246" actId="1076"/>
          <ac:spMkLst>
            <pc:docMk/>
            <pc:sldMk cId="119940534" sldId="272"/>
            <ac:spMk id="80" creationId="{B60319EE-E037-8E46-BE9E-79486E9D7645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81" creationId="{67165047-E3D3-CB43-95E6-B8C915A74278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82" creationId="{B145C671-2124-D347-B82F-7D356489D8E2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84" creationId="{DC76969B-E3BA-C941-BA29-6E4DE5CEF663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86" creationId="{E5D4C1B8-2678-9347-BD28-4D196CCEAE0D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93" creationId="{5945970F-D406-AE47-805C-5A714C5916EB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97" creationId="{BF3054DC-05E2-3F4C-ADFC-FCE09D7A4BAA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06" creationId="{3F1B040E-2D24-C248-95DD-8172C6DF09A2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28" creationId="{3213F224-86CA-8D4B-B11A-C73B303269E8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45" creationId="{EEA3D87C-B243-C045-BB9A-227D7872B4C4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46" creationId="{00480FE9-BE57-2041-9048-05B01C8E24C0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48" creationId="{BF3536A5-C6C1-F740-8E73-F65161B786D4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49" creationId="{E468A1C6-725E-C74C-BABE-4557BAD2C4CD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150" creationId="{6451CA36-19C5-7640-9A45-79A4D941D8DD}"/>
          </ac:spMkLst>
        </pc:spChg>
        <pc:spChg chg="del">
          <ac:chgData name="Gianluca Filippone" userId="53a619d7-a657-4f15-925e-b37cbf41b0e2" providerId="ADAL" clId="{15CC7A05-EA31-BB4D-8F2F-04BB627D2503}" dt="2022-11-05T19:31:38.544" v="2202" actId="478"/>
          <ac:spMkLst>
            <pc:docMk/>
            <pc:sldMk cId="119940534" sldId="272"/>
            <ac:spMk id="225" creationId="{8DC622FC-3240-1744-9A0A-01CFD9FB0BC0}"/>
          </ac:spMkLst>
        </pc:spChg>
        <pc:spChg chg="del">
          <ac:chgData name="Gianluca Filippone" userId="53a619d7-a657-4f15-925e-b37cbf41b0e2" providerId="ADAL" clId="{15CC7A05-EA31-BB4D-8F2F-04BB627D2503}" dt="2022-11-05T19:31:42.426" v="2204" actId="478"/>
          <ac:spMkLst>
            <pc:docMk/>
            <pc:sldMk cId="119940534" sldId="272"/>
            <ac:spMk id="234" creationId="{2DDF2DC7-F782-834D-8730-70D7F61BD7D7}"/>
          </ac:spMkLst>
        </pc:spChg>
        <pc:spChg chg="del">
          <ac:chgData name="Gianluca Filippone" userId="53a619d7-a657-4f15-925e-b37cbf41b0e2" providerId="ADAL" clId="{15CC7A05-EA31-BB4D-8F2F-04BB627D2503}" dt="2022-11-05T19:31:38.544" v="2202" actId="478"/>
          <ac:spMkLst>
            <pc:docMk/>
            <pc:sldMk cId="119940534" sldId="272"/>
            <ac:spMk id="235" creationId="{8686F850-F38A-9448-B056-E598EA2132A2}"/>
          </ac:spMkLst>
        </pc:spChg>
        <pc:spChg chg="del">
          <ac:chgData name="Gianluca Filippone" userId="53a619d7-a657-4f15-925e-b37cbf41b0e2" providerId="ADAL" clId="{15CC7A05-EA31-BB4D-8F2F-04BB627D2503}" dt="2022-11-05T19:31:38.544" v="2202" actId="478"/>
          <ac:spMkLst>
            <pc:docMk/>
            <pc:sldMk cId="119940534" sldId="272"/>
            <ac:spMk id="236" creationId="{2066CC44-78F7-414F-888F-7DE907A6940F}"/>
          </ac:spMkLst>
        </pc:spChg>
        <pc:spChg chg="del">
          <ac:chgData name="Gianluca Filippone" userId="53a619d7-a657-4f15-925e-b37cbf41b0e2" providerId="ADAL" clId="{15CC7A05-EA31-BB4D-8F2F-04BB627D2503}" dt="2022-11-05T19:31:38.544" v="2202" actId="478"/>
          <ac:spMkLst>
            <pc:docMk/>
            <pc:sldMk cId="119940534" sldId="272"/>
            <ac:spMk id="243" creationId="{3805BAFF-1147-1648-8B5A-63DB513FDEB9}"/>
          </ac:spMkLst>
        </pc:spChg>
        <pc:spChg chg="del">
          <ac:chgData name="Gianluca Filippone" userId="53a619d7-a657-4f15-925e-b37cbf41b0e2" providerId="ADAL" clId="{15CC7A05-EA31-BB4D-8F2F-04BB627D2503}" dt="2022-11-05T19:31:38.544" v="2202" actId="478"/>
          <ac:spMkLst>
            <pc:docMk/>
            <pc:sldMk cId="119940534" sldId="272"/>
            <ac:spMk id="244" creationId="{B18A5D30-C293-4443-8A45-B9D043B6776A}"/>
          </ac:spMkLst>
        </pc:spChg>
        <pc:spChg chg="del">
          <ac:chgData name="Gianluca Filippone" userId="53a619d7-a657-4f15-925e-b37cbf41b0e2" providerId="ADAL" clId="{15CC7A05-EA31-BB4D-8F2F-04BB627D2503}" dt="2022-11-05T19:31:43.205" v="2205" actId="478"/>
          <ac:spMkLst>
            <pc:docMk/>
            <pc:sldMk cId="119940534" sldId="272"/>
            <ac:spMk id="254" creationId="{40F00735-665A-C847-9419-4D626E4F7ED9}"/>
          </ac:spMkLst>
        </pc:spChg>
        <pc:spChg chg="del">
          <ac:chgData name="Gianluca Filippone" userId="53a619d7-a657-4f15-925e-b37cbf41b0e2" providerId="ADAL" clId="{15CC7A05-EA31-BB4D-8F2F-04BB627D2503}" dt="2022-11-05T19:31:43.802" v="2206" actId="478"/>
          <ac:spMkLst>
            <pc:docMk/>
            <pc:sldMk cId="119940534" sldId="272"/>
            <ac:spMk id="255" creationId="{F0C3F163-7BDD-E44F-81ED-6C15E28FE52A}"/>
          </ac:spMkLst>
        </pc:spChg>
        <pc:spChg chg="add del">
          <ac:chgData name="Gianluca Filippone" userId="53a619d7-a657-4f15-925e-b37cbf41b0e2" providerId="ADAL" clId="{15CC7A05-EA31-BB4D-8F2F-04BB627D2503}" dt="2022-11-05T19:33:38.433" v="2252" actId="478"/>
          <ac:spMkLst>
            <pc:docMk/>
            <pc:sldMk cId="119940534" sldId="272"/>
            <ac:spMk id="274" creationId="{4F066EC0-C584-DC42-8478-0703C4781331}"/>
          </ac:spMkLst>
        </pc:spChg>
        <pc:spChg chg="add del">
          <ac:chgData name="Gianluca Filippone" userId="53a619d7-a657-4f15-925e-b37cbf41b0e2" providerId="ADAL" clId="{15CC7A05-EA31-BB4D-8F2F-04BB627D2503}" dt="2022-11-05T19:33:37.832" v="2251" actId="478"/>
          <ac:spMkLst>
            <pc:docMk/>
            <pc:sldMk cId="119940534" sldId="272"/>
            <ac:spMk id="275" creationId="{5FF34DFB-4E14-BB41-A60B-EEE439192E32}"/>
          </ac:spMkLst>
        </pc:spChg>
        <pc:spChg chg="del">
          <ac:chgData name="Gianluca Filippone" userId="53a619d7-a657-4f15-925e-b37cbf41b0e2" providerId="ADAL" clId="{15CC7A05-EA31-BB4D-8F2F-04BB627D2503}" dt="2022-11-05T19:31:33.890" v="2201" actId="478"/>
          <ac:spMkLst>
            <pc:docMk/>
            <pc:sldMk cId="119940534" sldId="272"/>
            <ac:spMk id="277" creationId="{2E7A24E3-7932-D14C-94D2-2E872DC6EF88}"/>
          </ac:spMkLst>
        </pc:sp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01" creationId="{26EA4F92-0CC9-C34E-981E-515A49AE9D2F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05" creationId="{25907110-1EF5-C842-A76E-A30ACFD2093E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07" creationId="{ABAD1E98-5A1B-6A46-95F4-ED5B85BEC08E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12" creationId="{83622CE9-6A18-4D49-8BCB-82D498AE2C3F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19" creationId="{41793C6A-210B-2C4C-914E-2C33FEEF7F2A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29" creationId="{81698846-DE3A-744F-A721-CDEF2248B351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32" creationId="{755308BA-D97D-6C42-B83B-84525BE5A173}"/>
          </ac:cxnSpMkLst>
        </pc:cxnChg>
        <pc:cxnChg chg="mod">
          <ac:chgData name="Gianluca Filippone" userId="53a619d7-a657-4f15-925e-b37cbf41b0e2" providerId="ADAL" clId="{15CC7A05-EA31-BB4D-8F2F-04BB627D2503}" dt="2022-11-05T19:33:35.367" v="2246" actId="1076"/>
          <ac:cxnSpMkLst>
            <pc:docMk/>
            <pc:sldMk cId="119940534" sldId="272"/>
            <ac:cxnSpMk id="135" creationId="{5AE506F1-3C41-8949-9E47-10848D290C0F}"/>
          </ac:cxnSpMkLst>
        </pc:cxnChg>
        <pc:cxnChg chg="del mod">
          <ac:chgData name="Gianluca Filippone" userId="53a619d7-a657-4f15-925e-b37cbf41b0e2" providerId="ADAL" clId="{15CC7A05-EA31-BB4D-8F2F-04BB627D2503}" dt="2022-11-05T19:31:38.544" v="2202" actId="478"/>
          <ac:cxnSpMkLst>
            <pc:docMk/>
            <pc:sldMk cId="119940534" sldId="272"/>
            <ac:cxnSpMk id="157" creationId="{63013062-52A6-904C-BA2C-61170C3C65A2}"/>
          </ac:cxnSpMkLst>
        </pc:cxnChg>
        <pc:cxnChg chg="mod">
          <ac:chgData name="Gianluca Filippone" userId="53a619d7-a657-4f15-925e-b37cbf41b0e2" providerId="ADAL" clId="{15CC7A05-EA31-BB4D-8F2F-04BB627D2503}" dt="2022-11-05T19:33:35.668" v="2247" actId="1076"/>
          <ac:cxnSpMkLst>
            <pc:docMk/>
            <pc:sldMk cId="119940534" sldId="272"/>
            <ac:cxnSpMk id="172" creationId="{349B1D28-3282-A144-A5DD-74881ECA26CC}"/>
          </ac:cxnSpMkLst>
        </pc:cxnChg>
        <pc:cxnChg chg="del mod">
          <ac:chgData name="Gianluca Filippone" userId="53a619d7-a657-4f15-925e-b37cbf41b0e2" providerId="ADAL" clId="{15CC7A05-EA31-BB4D-8F2F-04BB627D2503}" dt="2022-11-05T19:31:41.109" v="2203" actId="478"/>
          <ac:cxnSpMkLst>
            <pc:docMk/>
            <pc:sldMk cId="119940534" sldId="272"/>
            <ac:cxnSpMk id="173" creationId="{5C6AA82B-F3FA-A74D-A56A-A0F59DBA17C0}"/>
          </ac:cxnSpMkLst>
        </pc:cxnChg>
        <pc:cxnChg chg="del mod">
          <ac:chgData name="Gianluca Filippone" userId="53a619d7-a657-4f15-925e-b37cbf41b0e2" providerId="ADAL" clId="{15CC7A05-EA31-BB4D-8F2F-04BB627D2503}" dt="2022-11-05T19:31:38.544" v="2202" actId="478"/>
          <ac:cxnSpMkLst>
            <pc:docMk/>
            <pc:sldMk cId="119940534" sldId="272"/>
            <ac:cxnSpMk id="177" creationId="{1BFDC74E-D1FA-A042-BA77-F67C93670F47}"/>
          </ac:cxnSpMkLst>
        </pc:cxnChg>
        <pc:cxnChg chg="mod">
          <ac:chgData name="Gianluca Filippone" userId="53a619d7-a657-4f15-925e-b37cbf41b0e2" providerId="ADAL" clId="{15CC7A05-EA31-BB4D-8F2F-04BB627D2503}" dt="2022-11-05T19:33:35.367" v="2246" actId="1076"/>
          <ac:cxnSpMkLst>
            <pc:docMk/>
            <pc:sldMk cId="119940534" sldId="272"/>
            <ac:cxnSpMk id="178" creationId="{1FCB6621-B20A-C74B-AABD-5C5DA05D5869}"/>
          </ac:cxnSpMkLst>
        </pc:cxnChg>
        <pc:cxnChg chg="add del mod">
          <ac:chgData name="Gianluca Filippone" userId="53a619d7-a657-4f15-925e-b37cbf41b0e2" providerId="ADAL" clId="{15CC7A05-EA31-BB4D-8F2F-04BB627D2503}" dt="2022-11-05T19:33:39.011" v="2253" actId="478"/>
          <ac:cxnSpMkLst>
            <pc:docMk/>
            <pc:sldMk cId="119940534" sldId="272"/>
            <ac:cxnSpMk id="180" creationId="{78E2A706-79A1-B446-A869-096B69B16B3A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192" creationId="{D8D2E8E0-AB2A-134D-8CD6-6DBABD3A9EBA}"/>
          </ac:cxnSpMkLst>
        </pc:cxnChg>
        <pc:cxnChg chg="del mod">
          <ac:chgData name="Gianluca Filippone" userId="53a619d7-a657-4f15-925e-b37cbf41b0e2" providerId="ADAL" clId="{15CC7A05-EA31-BB4D-8F2F-04BB627D2503}" dt="2022-11-05T19:31:38.544" v="2202" actId="478"/>
          <ac:cxnSpMkLst>
            <pc:docMk/>
            <pc:sldMk cId="119940534" sldId="272"/>
            <ac:cxnSpMk id="195" creationId="{B5252D75-C9DB-E540-853A-7F6CB4EAA84C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218" creationId="{87527BA4-783F-1944-9364-CEC4B1DBC715}"/>
          </ac:cxnSpMkLst>
        </pc:cxnChg>
        <pc:cxnChg chg="add del mod">
          <ac:chgData name="Gianluca Filippone" userId="53a619d7-a657-4f15-925e-b37cbf41b0e2" providerId="ADAL" clId="{15CC7A05-EA31-BB4D-8F2F-04BB627D2503}" dt="2022-11-05T19:31:55.839" v="2211" actId="478"/>
          <ac:cxnSpMkLst>
            <pc:docMk/>
            <pc:sldMk cId="119940534" sldId="272"/>
            <ac:cxnSpMk id="233" creationId="{491AD817-BFDC-9F40-AAC5-FC1DFA55CA33}"/>
          </ac:cxnSpMkLst>
        </pc:cxnChg>
        <pc:cxnChg chg="mod">
          <ac:chgData name="Gianluca Filippone" userId="53a619d7-a657-4f15-925e-b37cbf41b0e2" providerId="ADAL" clId="{15CC7A05-EA31-BB4D-8F2F-04BB627D2503}" dt="2022-11-05T19:33:32.557" v="2232" actId="1076"/>
          <ac:cxnSpMkLst>
            <pc:docMk/>
            <pc:sldMk cId="119940534" sldId="272"/>
            <ac:cxnSpMk id="238" creationId="{D96D5ED5-A295-2D4E-9910-73D3EB9962C4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245" creationId="{1CC24DD0-581E-A843-8722-A5640939011C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248" creationId="{455AC1A2-A91B-BC4C-91D7-4AE121EE83F5}"/>
          </ac:cxnSpMkLst>
        </pc:cxnChg>
        <pc:cxnChg chg="del mod">
          <ac:chgData name="Gianluca Filippone" userId="53a619d7-a657-4f15-925e-b37cbf41b0e2" providerId="ADAL" clId="{15CC7A05-EA31-BB4D-8F2F-04BB627D2503}" dt="2022-11-05T19:31:33.890" v="2201" actId="478"/>
          <ac:cxnSpMkLst>
            <pc:docMk/>
            <pc:sldMk cId="119940534" sldId="272"/>
            <ac:cxnSpMk id="256" creationId="{3B7CFD42-88E2-6F48-B28B-1D726A42EBC2}"/>
          </ac:cxnSpMkLst>
        </pc:cxnChg>
      </pc:sldChg>
      <pc:sldChg chg="modSp add mod">
        <pc:chgData name="Gianluca Filippone" userId="53a619d7-a657-4f15-925e-b37cbf41b0e2" providerId="ADAL" clId="{15CC7A05-EA31-BB4D-8F2F-04BB627D2503}" dt="2022-11-05T19:42:18.041" v="2263" actId="207"/>
        <pc:sldMkLst>
          <pc:docMk/>
          <pc:sldMk cId="3122151808" sldId="273"/>
        </pc:sldMkLst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42" creationId="{341FE7E4-293A-664A-9D7B-B1CD444093ED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68" creationId="{36C48043-B2D0-924C-A3E9-0F91D6EE3B23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69" creationId="{A900899C-576E-024C-A142-A08D913C504C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74" creationId="{607AF6F2-C088-EF4B-9E6F-C9564B150E31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79" creationId="{207E0336-C1EB-C24C-B017-C8BD67DAB937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81" creationId="{67165047-E3D3-CB43-95E6-B8C915A74278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82" creationId="{B145C671-2124-D347-B82F-7D356489D8E2}"/>
          </ac:spMkLst>
        </pc:spChg>
        <pc:spChg chg="mod">
          <ac:chgData name="Gianluca Filippone" userId="53a619d7-a657-4f15-925e-b37cbf41b0e2" providerId="ADAL" clId="{15CC7A05-EA31-BB4D-8F2F-04BB627D2503}" dt="2022-11-05T19:42:18.041" v="2263" actId="207"/>
          <ac:spMkLst>
            <pc:docMk/>
            <pc:sldMk cId="3122151808" sldId="273"/>
            <ac:spMk id="84" creationId="{DC76969B-E3BA-C941-BA29-6E4DE5CEF663}"/>
          </ac:spMkLst>
        </pc:spChg>
        <pc:spChg chg="mod">
          <ac:chgData name="Gianluca Filippone" userId="53a619d7-a657-4f15-925e-b37cbf41b0e2" providerId="ADAL" clId="{15CC7A05-EA31-BB4D-8F2F-04BB627D2503}" dt="2022-11-05T19:34:21.239" v="2258" actId="207"/>
          <ac:spMkLst>
            <pc:docMk/>
            <pc:sldMk cId="3122151808" sldId="273"/>
            <ac:spMk id="86" creationId="{E5D4C1B8-2678-9347-BD28-4D196CCEAE0D}"/>
          </ac:spMkLst>
        </pc:spChg>
        <pc:spChg chg="mod">
          <ac:chgData name="Gianluca Filippone" userId="53a619d7-a657-4f15-925e-b37cbf41b0e2" providerId="ADAL" clId="{15CC7A05-EA31-BB4D-8F2F-04BB627D2503}" dt="2022-11-05T19:42:18.041" v="2263" actId="207"/>
          <ac:spMkLst>
            <pc:docMk/>
            <pc:sldMk cId="3122151808" sldId="273"/>
            <ac:spMk id="97" creationId="{BF3054DC-05E2-3F4C-ADFC-FCE09D7A4BAA}"/>
          </ac:spMkLst>
        </pc:spChg>
        <pc:spChg chg="mod">
          <ac:chgData name="Gianluca Filippone" userId="53a619d7-a657-4f15-925e-b37cbf41b0e2" providerId="ADAL" clId="{15CC7A05-EA31-BB4D-8F2F-04BB627D2503}" dt="2022-11-05T19:42:18.041" v="2263" actId="207"/>
          <ac:spMkLst>
            <pc:docMk/>
            <pc:sldMk cId="3122151808" sldId="273"/>
            <ac:spMk id="128" creationId="{3213F224-86CA-8D4B-B11A-C73B303269E8}"/>
          </ac:spMkLst>
        </pc:spChg>
        <pc:spChg chg="mod">
          <ac:chgData name="Gianluca Filippone" userId="53a619d7-a657-4f15-925e-b37cbf41b0e2" providerId="ADAL" clId="{15CC7A05-EA31-BB4D-8F2F-04BB627D2503}" dt="2022-11-05T19:42:18.041" v="2263" actId="207"/>
          <ac:spMkLst>
            <pc:docMk/>
            <pc:sldMk cId="3122151808" sldId="273"/>
            <ac:spMk id="149" creationId="{E468A1C6-725E-C74C-BABE-4557BAD2C4CD}"/>
          </ac:spMkLst>
        </pc:spChg>
        <pc:spChg chg="mod">
          <ac:chgData name="Gianluca Filippone" userId="53a619d7-a657-4f15-925e-b37cbf41b0e2" providerId="ADAL" clId="{15CC7A05-EA31-BB4D-8F2F-04BB627D2503}" dt="2022-11-05T19:42:18.041" v="2263" actId="207"/>
          <ac:spMkLst>
            <pc:docMk/>
            <pc:sldMk cId="3122151808" sldId="273"/>
            <ac:spMk id="150" creationId="{6451CA36-19C5-7640-9A45-79A4D941D8DD}"/>
          </ac:spMkLst>
        </pc:spChg>
      </pc:sldChg>
      <pc:sldChg chg="addSp delSp modSp new del mod">
        <pc:chgData name="Gianluca Filippone" userId="53a619d7-a657-4f15-925e-b37cbf41b0e2" providerId="ADAL" clId="{15CC7A05-EA31-BB4D-8F2F-04BB627D2503}" dt="2022-11-07T01:31:33.776" v="2515" actId="2696"/>
        <pc:sldMkLst>
          <pc:docMk/>
          <pc:sldMk cId="1291345652" sldId="274"/>
        </pc:sldMkLst>
        <pc:spChg chg="del">
          <ac:chgData name="Gianluca Filippone" userId="53a619d7-a657-4f15-925e-b37cbf41b0e2" providerId="ADAL" clId="{15CC7A05-EA31-BB4D-8F2F-04BB627D2503}" dt="2022-11-07T01:11:34.933" v="2267" actId="478"/>
          <ac:spMkLst>
            <pc:docMk/>
            <pc:sldMk cId="1291345652" sldId="274"/>
            <ac:spMk id="2" creationId="{EDC00704-F28C-D348-836E-041C8A8E36F6}"/>
          </ac:spMkLst>
        </pc:spChg>
        <pc:spChg chg="del">
          <ac:chgData name="Gianluca Filippone" userId="53a619d7-a657-4f15-925e-b37cbf41b0e2" providerId="ADAL" clId="{15CC7A05-EA31-BB4D-8F2F-04BB627D2503}" dt="2022-11-07T01:11:36.380" v="2268" actId="478"/>
          <ac:spMkLst>
            <pc:docMk/>
            <pc:sldMk cId="1291345652" sldId="274"/>
            <ac:spMk id="3" creationId="{1639AF89-2BB5-944B-B315-A72D72A12E7C}"/>
          </ac:spMkLst>
        </pc:spChg>
        <pc:spChg chg="add mod">
          <ac:chgData name="Gianluca Filippone" userId="53a619d7-a657-4f15-925e-b37cbf41b0e2" providerId="ADAL" clId="{15CC7A05-EA31-BB4D-8F2F-04BB627D2503}" dt="2022-11-07T01:18:33.619" v="2381" actId="1076"/>
          <ac:spMkLst>
            <pc:docMk/>
            <pc:sldMk cId="1291345652" sldId="274"/>
            <ac:spMk id="6" creationId="{D4D4E506-F7C8-9D47-B002-858D3EEF5F5F}"/>
          </ac:spMkLst>
        </pc:spChg>
        <pc:spChg chg="add mod">
          <ac:chgData name="Gianluca Filippone" userId="53a619d7-a657-4f15-925e-b37cbf41b0e2" providerId="ADAL" clId="{15CC7A05-EA31-BB4D-8F2F-04BB627D2503}" dt="2022-11-07T01:19:34.729" v="2430" actId="1076"/>
          <ac:spMkLst>
            <pc:docMk/>
            <pc:sldMk cId="1291345652" sldId="274"/>
            <ac:spMk id="7" creationId="{FE0383A1-D148-B44B-9B98-E1053751556F}"/>
          </ac:spMkLst>
        </pc:spChg>
        <pc:spChg chg="add mod">
          <ac:chgData name="Gianluca Filippone" userId="53a619d7-a657-4f15-925e-b37cbf41b0e2" providerId="ADAL" clId="{15CC7A05-EA31-BB4D-8F2F-04BB627D2503}" dt="2022-11-07T01:19:39.870" v="2431" actId="1076"/>
          <ac:spMkLst>
            <pc:docMk/>
            <pc:sldMk cId="1291345652" sldId="274"/>
            <ac:spMk id="8" creationId="{0B6414FA-DBB6-764E-B1B3-03353DB9C8C6}"/>
          </ac:spMkLst>
        </pc:spChg>
        <pc:spChg chg="add mod">
          <ac:chgData name="Gianluca Filippone" userId="53a619d7-a657-4f15-925e-b37cbf41b0e2" providerId="ADAL" clId="{15CC7A05-EA31-BB4D-8F2F-04BB627D2503}" dt="2022-11-07T01:18:37.401" v="2382" actId="1076"/>
          <ac:spMkLst>
            <pc:docMk/>
            <pc:sldMk cId="1291345652" sldId="274"/>
            <ac:spMk id="9" creationId="{5AFE3A92-F44F-AF4E-88E8-8737318C48CA}"/>
          </ac:spMkLst>
        </pc:spChg>
        <pc:spChg chg="add mod">
          <ac:chgData name="Gianluca Filippone" userId="53a619d7-a657-4f15-925e-b37cbf41b0e2" providerId="ADAL" clId="{15CC7A05-EA31-BB4D-8F2F-04BB627D2503}" dt="2022-11-07T01:18:41.818" v="2383" actId="1076"/>
          <ac:spMkLst>
            <pc:docMk/>
            <pc:sldMk cId="1291345652" sldId="274"/>
            <ac:spMk id="10" creationId="{5085E682-FB9B-304B-8B7D-B37EB054C9D6}"/>
          </ac:spMkLst>
        </pc:spChg>
        <pc:spChg chg="add mod">
          <ac:chgData name="Gianluca Filippone" userId="53a619d7-a657-4f15-925e-b37cbf41b0e2" providerId="ADAL" clId="{15CC7A05-EA31-BB4D-8F2F-04BB627D2503}" dt="2022-11-07T01:19:45.787" v="2432" actId="1076"/>
          <ac:spMkLst>
            <pc:docMk/>
            <pc:sldMk cId="1291345652" sldId="274"/>
            <ac:spMk id="11" creationId="{F3CB08AE-7439-9446-8D76-B798C98D0DC3}"/>
          </ac:spMkLst>
        </pc:spChg>
        <pc:spChg chg="add mod">
          <ac:chgData name="Gianluca Filippone" userId="53a619d7-a657-4f15-925e-b37cbf41b0e2" providerId="ADAL" clId="{15CC7A05-EA31-BB4D-8F2F-04BB627D2503}" dt="2022-11-07T01:18:54.359" v="2388" actId="1076"/>
          <ac:spMkLst>
            <pc:docMk/>
            <pc:sldMk cId="1291345652" sldId="274"/>
            <ac:spMk id="12" creationId="{D126F62D-2A14-2E40-8704-E773A4A87BE5}"/>
          </ac:spMkLst>
        </pc:spChg>
        <pc:spChg chg="add mod">
          <ac:chgData name="Gianluca Filippone" userId="53a619d7-a657-4f15-925e-b37cbf41b0e2" providerId="ADAL" clId="{15CC7A05-EA31-BB4D-8F2F-04BB627D2503}" dt="2022-11-07T01:19:55.043" v="2433" actId="1076"/>
          <ac:spMkLst>
            <pc:docMk/>
            <pc:sldMk cId="1291345652" sldId="274"/>
            <ac:spMk id="13" creationId="{245536A5-A737-2749-8F41-3210C1BAB1B3}"/>
          </ac:spMkLst>
        </pc:spChg>
        <pc:spChg chg="add mod">
          <ac:chgData name="Gianluca Filippone" userId="53a619d7-a657-4f15-925e-b37cbf41b0e2" providerId="ADAL" clId="{15CC7A05-EA31-BB4D-8F2F-04BB627D2503}" dt="2022-11-07T01:18:57.445" v="2389" actId="1076"/>
          <ac:spMkLst>
            <pc:docMk/>
            <pc:sldMk cId="1291345652" sldId="274"/>
            <ac:spMk id="14" creationId="{BE3BEEDF-767B-E84A-9DFD-A9E88AC660A2}"/>
          </ac:spMkLst>
        </pc:spChg>
        <pc:spChg chg="add mod">
          <ac:chgData name="Gianluca Filippone" userId="53a619d7-a657-4f15-925e-b37cbf41b0e2" providerId="ADAL" clId="{15CC7A05-EA31-BB4D-8F2F-04BB627D2503}" dt="2022-11-07T01:20:06.751" v="2435" actId="1076"/>
          <ac:spMkLst>
            <pc:docMk/>
            <pc:sldMk cId="1291345652" sldId="274"/>
            <ac:spMk id="15" creationId="{498C2BFC-9C68-8741-8EE3-28B6EA397504}"/>
          </ac:spMkLst>
        </pc:spChg>
        <pc:spChg chg="add mod">
          <ac:chgData name="Gianluca Filippone" userId="53a619d7-a657-4f15-925e-b37cbf41b0e2" providerId="ADAL" clId="{15CC7A05-EA31-BB4D-8F2F-04BB627D2503}" dt="2022-11-07T01:20:18.919" v="2437" actId="1076"/>
          <ac:spMkLst>
            <pc:docMk/>
            <pc:sldMk cId="1291345652" sldId="274"/>
            <ac:spMk id="16" creationId="{8493B4BC-9164-2E41-AA5C-938CEFAC4226}"/>
          </ac:spMkLst>
        </pc:spChg>
        <pc:spChg chg="add mod">
          <ac:chgData name="Gianluca Filippone" userId="53a619d7-a657-4f15-925e-b37cbf41b0e2" providerId="ADAL" clId="{15CC7A05-EA31-BB4D-8F2F-04BB627D2503}" dt="2022-11-07T01:20:26.503" v="2439" actId="1076"/>
          <ac:spMkLst>
            <pc:docMk/>
            <pc:sldMk cId="1291345652" sldId="274"/>
            <ac:spMk id="17" creationId="{5FF4DDA0-91E0-A845-BBE1-FB84BCF3E0DC}"/>
          </ac:spMkLst>
        </pc:spChg>
        <pc:spChg chg="add del mod">
          <ac:chgData name="Gianluca Filippone" userId="53a619d7-a657-4f15-925e-b37cbf41b0e2" providerId="ADAL" clId="{15CC7A05-EA31-BB4D-8F2F-04BB627D2503}" dt="2022-11-07T01:20:38.915" v="2441"/>
          <ac:spMkLst>
            <pc:docMk/>
            <pc:sldMk cId="1291345652" sldId="274"/>
            <ac:spMk id="19" creationId="{486ABB14-A2D1-844D-A2B1-05085CB16BF0}"/>
          </ac:spMkLst>
        </pc:spChg>
        <pc:spChg chg="add mod">
          <ac:chgData name="Gianluca Filippone" userId="53a619d7-a657-4f15-925e-b37cbf41b0e2" providerId="ADAL" clId="{15CC7A05-EA31-BB4D-8F2F-04BB627D2503}" dt="2022-11-07T01:20:54.369" v="2443" actId="1076"/>
          <ac:spMkLst>
            <pc:docMk/>
            <pc:sldMk cId="1291345652" sldId="274"/>
            <ac:spMk id="20" creationId="{710C5016-7687-6A4A-8CD0-0AB952EE0B37}"/>
          </ac:spMkLst>
        </pc:spChg>
        <pc:spChg chg="add mod">
          <ac:chgData name="Gianluca Filippone" userId="53a619d7-a657-4f15-925e-b37cbf41b0e2" providerId="ADAL" clId="{15CC7A05-EA31-BB4D-8F2F-04BB627D2503}" dt="2022-11-07T01:23:07.645" v="2445" actId="1076"/>
          <ac:spMkLst>
            <pc:docMk/>
            <pc:sldMk cId="1291345652" sldId="274"/>
            <ac:spMk id="21" creationId="{20E1359D-F602-3545-BC4A-5A50E22E9257}"/>
          </ac:spMkLst>
        </pc:spChg>
        <pc:spChg chg="add mod">
          <ac:chgData name="Gianluca Filippone" userId="53a619d7-a657-4f15-925e-b37cbf41b0e2" providerId="ADAL" clId="{15CC7A05-EA31-BB4D-8F2F-04BB627D2503}" dt="2022-11-07T01:23:12.556" v="2446"/>
          <ac:spMkLst>
            <pc:docMk/>
            <pc:sldMk cId="1291345652" sldId="274"/>
            <ac:spMk id="22" creationId="{4F0B4A5C-2421-F34B-ACE8-3565CF45C545}"/>
          </ac:spMkLst>
        </pc:spChg>
        <pc:spChg chg="add mod">
          <ac:chgData name="Gianluca Filippone" userId="53a619d7-a657-4f15-925e-b37cbf41b0e2" providerId="ADAL" clId="{15CC7A05-EA31-BB4D-8F2F-04BB627D2503}" dt="2022-11-07T01:27:49.064" v="2497" actId="207"/>
          <ac:spMkLst>
            <pc:docMk/>
            <pc:sldMk cId="1291345652" sldId="274"/>
            <ac:spMk id="23" creationId="{00199F9F-DA2F-C847-800B-E30A8684D4CC}"/>
          </ac:spMkLst>
        </pc:spChg>
        <pc:spChg chg="add mod">
          <ac:chgData name="Gianluca Filippone" userId="53a619d7-a657-4f15-925e-b37cbf41b0e2" providerId="ADAL" clId="{15CC7A05-EA31-BB4D-8F2F-04BB627D2503}" dt="2022-11-07T01:28:46.141" v="2508" actId="1076"/>
          <ac:spMkLst>
            <pc:docMk/>
            <pc:sldMk cId="1291345652" sldId="274"/>
            <ac:spMk id="24" creationId="{23F2060C-0EE1-7D45-BB46-036CB858CD8E}"/>
          </ac:spMkLst>
        </pc:spChg>
        <pc:spChg chg="add mod">
          <ac:chgData name="Gianluca Filippone" userId="53a619d7-a657-4f15-925e-b37cbf41b0e2" providerId="ADAL" clId="{15CC7A05-EA31-BB4D-8F2F-04BB627D2503}" dt="2022-11-07T01:27:34.024" v="2495" actId="692"/>
          <ac:spMkLst>
            <pc:docMk/>
            <pc:sldMk cId="1291345652" sldId="274"/>
            <ac:spMk id="25" creationId="{4C2286D0-7613-484A-9F9D-B7FED0325BD9}"/>
          </ac:spMkLst>
        </pc:spChg>
        <pc:spChg chg="add mod">
          <ac:chgData name="Gianluca Filippone" userId="53a619d7-a657-4f15-925e-b37cbf41b0e2" providerId="ADAL" clId="{15CC7A05-EA31-BB4D-8F2F-04BB627D2503}" dt="2022-11-07T01:27:49.064" v="2497" actId="207"/>
          <ac:spMkLst>
            <pc:docMk/>
            <pc:sldMk cId="1291345652" sldId="274"/>
            <ac:spMk id="26" creationId="{3FF99962-BC10-1D49-902E-506521BBE521}"/>
          </ac:spMkLst>
        </pc:spChg>
        <pc:spChg chg="add mod">
          <ac:chgData name="Gianluca Filippone" userId="53a619d7-a657-4f15-925e-b37cbf41b0e2" providerId="ADAL" clId="{15CC7A05-EA31-BB4D-8F2F-04BB627D2503}" dt="2022-11-07T01:27:49.064" v="2497" actId="207"/>
          <ac:spMkLst>
            <pc:docMk/>
            <pc:sldMk cId="1291345652" sldId="274"/>
            <ac:spMk id="27" creationId="{2878619C-8C69-B244-8A33-F14247176CE2}"/>
          </ac:spMkLst>
        </pc:spChg>
        <pc:spChg chg="add mod">
          <ac:chgData name="Gianluca Filippone" userId="53a619d7-a657-4f15-925e-b37cbf41b0e2" providerId="ADAL" clId="{15CC7A05-EA31-BB4D-8F2F-04BB627D2503}" dt="2022-11-07T01:27:34.024" v="2495" actId="692"/>
          <ac:spMkLst>
            <pc:docMk/>
            <pc:sldMk cId="1291345652" sldId="274"/>
            <ac:spMk id="44" creationId="{127AFFB6-E104-004E-87FD-C6A74FC2AA37}"/>
          </ac:spMkLst>
        </pc:spChg>
        <pc:spChg chg="add mod">
          <ac:chgData name="Gianluca Filippone" userId="53a619d7-a657-4f15-925e-b37cbf41b0e2" providerId="ADAL" clId="{15CC7A05-EA31-BB4D-8F2F-04BB627D2503}" dt="2022-11-07T01:27:34.024" v="2495" actId="692"/>
          <ac:spMkLst>
            <pc:docMk/>
            <pc:sldMk cId="1291345652" sldId="274"/>
            <ac:spMk id="48" creationId="{2BA528BC-A78C-FA4D-931D-AFE368050FA4}"/>
          </ac:spMkLst>
        </pc:spChg>
        <pc:spChg chg="add mod">
          <ac:chgData name="Gianluca Filippone" userId="53a619d7-a657-4f15-925e-b37cbf41b0e2" providerId="ADAL" clId="{15CC7A05-EA31-BB4D-8F2F-04BB627D2503}" dt="2022-11-07T01:28:53.206" v="2510" actId="1076"/>
          <ac:spMkLst>
            <pc:docMk/>
            <pc:sldMk cId="1291345652" sldId="274"/>
            <ac:spMk id="55" creationId="{DE2EDAAD-FCDB-6749-928A-3BF24A9BF66E}"/>
          </ac:spMkLst>
        </pc:spChg>
        <pc:picChg chg="add mod">
          <ac:chgData name="Gianluca Filippone" userId="53a619d7-a657-4f15-925e-b37cbf41b0e2" providerId="ADAL" clId="{15CC7A05-EA31-BB4D-8F2F-04BB627D2503}" dt="2022-11-07T01:19:24.942" v="2429" actId="167"/>
          <ac:picMkLst>
            <pc:docMk/>
            <pc:sldMk cId="1291345652" sldId="274"/>
            <ac:picMk id="5" creationId="{CDB83156-2D25-CE4A-9E59-0582E9C1EC7C}"/>
          </ac:picMkLst>
        </pc:picChg>
        <pc:picChg chg="add del mod">
          <ac:chgData name="Gianluca Filippone" userId="53a619d7-a657-4f15-925e-b37cbf41b0e2" providerId="ADAL" clId="{15CC7A05-EA31-BB4D-8F2F-04BB627D2503}" dt="2022-11-07T01:20:38.915" v="2441"/>
          <ac:picMkLst>
            <pc:docMk/>
            <pc:sldMk cId="1291345652" sldId="274"/>
            <ac:picMk id="18" creationId="{80D31E76-B246-7F4C-82C3-E0379256F69D}"/>
          </ac:picMkLst>
        </pc:picChg>
        <pc:cxnChg chg="add mod">
          <ac:chgData name="Gianluca Filippone" userId="53a619d7-a657-4f15-925e-b37cbf41b0e2" providerId="ADAL" clId="{15CC7A05-EA31-BB4D-8F2F-04BB627D2503}" dt="2022-11-07T01:28:32.936" v="2506" actId="692"/>
          <ac:cxnSpMkLst>
            <pc:docMk/>
            <pc:sldMk cId="1291345652" sldId="274"/>
            <ac:cxnSpMk id="29" creationId="{80C8E013-FFF2-704E-851F-676EE4C84A01}"/>
          </ac:cxnSpMkLst>
        </pc:cxnChg>
        <pc:cxnChg chg="add mod">
          <ac:chgData name="Gianluca Filippone" userId="53a619d7-a657-4f15-925e-b37cbf41b0e2" providerId="ADAL" clId="{15CC7A05-EA31-BB4D-8F2F-04BB627D2503}" dt="2022-11-07T01:28:32.936" v="2506" actId="692"/>
          <ac:cxnSpMkLst>
            <pc:docMk/>
            <pc:sldMk cId="1291345652" sldId="274"/>
            <ac:cxnSpMk id="30" creationId="{E56D9230-CEA3-ED42-B82C-8E8C64D3CB04}"/>
          </ac:cxnSpMkLst>
        </pc:cxnChg>
        <pc:cxnChg chg="add mod">
          <ac:chgData name="Gianluca Filippone" userId="53a619d7-a657-4f15-925e-b37cbf41b0e2" providerId="ADAL" clId="{15CC7A05-EA31-BB4D-8F2F-04BB627D2503}" dt="2022-11-07T01:28:32.936" v="2506" actId="692"/>
          <ac:cxnSpMkLst>
            <pc:docMk/>
            <pc:sldMk cId="1291345652" sldId="274"/>
            <ac:cxnSpMk id="33" creationId="{A592BD54-83B2-6643-86F1-7D8B5DEFDBA1}"/>
          </ac:cxnSpMkLst>
        </pc:cxnChg>
        <pc:cxnChg chg="add mod">
          <ac:chgData name="Gianluca Filippone" userId="53a619d7-a657-4f15-925e-b37cbf41b0e2" providerId="ADAL" clId="{15CC7A05-EA31-BB4D-8F2F-04BB627D2503}" dt="2022-11-07T01:28:46.141" v="2508" actId="1076"/>
          <ac:cxnSpMkLst>
            <pc:docMk/>
            <pc:sldMk cId="1291345652" sldId="274"/>
            <ac:cxnSpMk id="36" creationId="{B2460EB6-683E-AF46-A7D7-8C9A8CDCC069}"/>
          </ac:cxnSpMkLst>
        </pc:cxnChg>
        <pc:cxnChg chg="add mod">
          <ac:chgData name="Gianluca Filippone" userId="53a619d7-a657-4f15-925e-b37cbf41b0e2" providerId="ADAL" clId="{15CC7A05-EA31-BB4D-8F2F-04BB627D2503}" dt="2022-11-07T01:28:46.141" v="2508" actId="1076"/>
          <ac:cxnSpMkLst>
            <pc:docMk/>
            <pc:sldMk cId="1291345652" sldId="274"/>
            <ac:cxnSpMk id="39" creationId="{02309DD2-64AC-094E-8731-04334F6B04C1}"/>
          </ac:cxnSpMkLst>
        </pc:cxnChg>
        <pc:cxnChg chg="add mod">
          <ac:chgData name="Gianluca Filippone" userId="53a619d7-a657-4f15-925e-b37cbf41b0e2" providerId="ADAL" clId="{15CC7A05-EA31-BB4D-8F2F-04BB627D2503}" dt="2022-11-07T01:28:32.936" v="2506" actId="692"/>
          <ac:cxnSpMkLst>
            <pc:docMk/>
            <pc:sldMk cId="1291345652" sldId="274"/>
            <ac:cxnSpMk id="42" creationId="{37FF65DA-F262-814E-82B8-D8FA8667F537}"/>
          </ac:cxnSpMkLst>
        </pc:cxnChg>
        <pc:cxnChg chg="add mod">
          <ac:chgData name="Gianluca Filippone" userId="53a619d7-a657-4f15-925e-b37cbf41b0e2" providerId="ADAL" clId="{15CC7A05-EA31-BB4D-8F2F-04BB627D2503}" dt="2022-11-07T01:28:32.936" v="2506" actId="692"/>
          <ac:cxnSpMkLst>
            <pc:docMk/>
            <pc:sldMk cId="1291345652" sldId="274"/>
            <ac:cxnSpMk id="49" creationId="{0F54FB9C-DAC5-294A-9E3B-C4FDE5662E63}"/>
          </ac:cxnSpMkLst>
        </pc:cxnChg>
        <pc:cxnChg chg="add mod">
          <ac:chgData name="Gianluca Filippone" userId="53a619d7-a657-4f15-925e-b37cbf41b0e2" providerId="ADAL" clId="{15CC7A05-EA31-BB4D-8F2F-04BB627D2503}" dt="2022-11-07T01:29:14.734" v="2514" actId="14100"/>
          <ac:cxnSpMkLst>
            <pc:docMk/>
            <pc:sldMk cId="1291345652" sldId="274"/>
            <ac:cxnSpMk id="56" creationId="{D7E6E004-70FF-034A-8738-54438FE525C4}"/>
          </ac:cxnSpMkLst>
        </pc:cxnChg>
      </pc:sldChg>
      <pc:sldChg chg="addSp delSp modSp add mod">
        <pc:chgData name="Gianluca Filippone" userId="53a619d7-a657-4f15-925e-b37cbf41b0e2" providerId="ADAL" clId="{15CC7A05-EA31-BB4D-8F2F-04BB627D2503}" dt="2022-11-07T01:18:01.616" v="2376" actId="1076"/>
        <pc:sldMkLst>
          <pc:docMk/>
          <pc:sldMk cId="2243836373" sldId="275"/>
        </pc:sldMkLst>
        <pc:spChg chg="add mod">
          <ac:chgData name="Gianluca Filippone" userId="53a619d7-a657-4f15-925e-b37cbf41b0e2" providerId="ADAL" clId="{15CC7A05-EA31-BB4D-8F2F-04BB627D2503}" dt="2022-11-07T01:14:55.285" v="2353" actId="1038"/>
          <ac:spMkLst>
            <pc:docMk/>
            <pc:sldMk cId="2243836373" sldId="275"/>
            <ac:spMk id="2" creationId="{82B4F70E-BB4F-EA45-A4FA-8F68D878F530}"/>
          </ac:spMkLst>
        </pc:spChg>
        <pc:spChg chg="add mod">
          <ac:chgData name="Gianluca Filippone" userId="53a619d7-a657-4f15-925e-b37cbf41b0e2" providerId="ADAL" clId="{15CC7A05-EA31-BB4D-8F2F-04BB627D2503}" dt="2022-11-07T01:15:56.904" v="2359" actId="692"/>
          <ac:spMkLst>
            <pc:docMk/>
            <pc:sldMk cId="2243836373" sldId="275"/>
            <ac:spMk id="3" creationId="{779A4440-5C1D-1145-9FB7-5A5877F6AFF2}"/>
          </ac:spMkLst>
        </pc:spChg>
        <pc:spChg chg="add mod">
          <ac:chgData name="Gianluca Filippone" userId="53a619d7-a657-4f15-925e-b37cbf41b0e2" providerId="ADAL" clId="{15CC7A05-EA31-BB4D-8F2F-04BB627D2503}" dt="2022-11-07T01:14:49.858" v="2351" actId="1038"/>
          <ac:spMkLst>
            <pc:docMk/>
            <pc:sldMk cId="2243836373" sldId="275"/>
            <ac:spMk id="4" creationId="{494092C9-C2CA-AC49-9D5D-B2CD98512B0D}"/>
          </ac:spMkLst>
        </pc:spChg>
        <pc:spChg chg="add mod">
          <ac:chgData name="Gianluca Filippone" userId="53a619d7-a657-4f15-925e-b37cbf41b0e2" providerId="ADAL" clId="{15CC7A05-EA31-BB4D-8F2F-04BB627D2503}" dt="2022-11-07T01:14:30.897" v="2333" actId="1076"/>
          <ac:spMkLst>
            <pc:docMk/>
            <pc:sldMk cId="2243836373" sldId="275"/>
            <ac:spMk id="6" creationId="{34F5A849-8CE9-BD46-A3BA-7B2790F4D618}"/>
          </ac:spMkLst>
        </pc:spChg>
        <pc:spChg chg="add mod">
          <ac:chgData name="Gianluca Filippone" userId="53a619d7-a657-4f15-925e-b37cbf41b0e2" providerId="ADAL" clId="{15CC7A05-EA31-BB4D-8F2F-04BB627D2503}" dt="2022-11-07T01:16:02.076" v="2361" actId="1076"/>
          <ac:spMkLst>
            <pc:docMk/>
            <pc:sldMk cId="2243836373" sldId="275"/>
            <ac:spMk id="7" creationId="{3B230991-31A3-E448-9E78-46FC271E36E0}"/>
          </ac:spMkLst>
        </pc:spChg>
        <pc:spChg chg="add mod">
          <ac:chgData name="Gianluca Filippone" userId="53a619d7-a657-4f15-925e-b37cbf41b0e2" providerId="ADAL" clId="{15CC7A05-EA31-BB4D-8F2F-04BB627D2503}" dt="2022-11-07T01:16:08.334" v="2363" actId="1076"/>
          <ac:spMkLst>
            <pc:docMk/>
            <pc:sldMk cId="2243836373" sldId="275"/>
            <ac:spMk id="8" creationId="{0B5BC44E-3D99-584E-870D-06675B50E3E5}"/>
          </ac:spMkLst>
        </pc:spChg>
        <pc:spChg chg="add mod">
          <ac:chgData name="Gianluca Filippone" userId="53a619d7-a657-4f15-925e-b37cbf41b0e2" providerId="ADAL" clId="{15CC7A05-EA31-BB4D-8F2F-04BB627D2503}" dt="2022-11-07T01:16:14.942" v="2365" actId="1076"/>
          <ac:spMkLst>
            <pc:docMk/>
            <pc:sldMk cId="2243836373" sldId="275"/>
            <ac:spMk id="9" creationId="{17E97E2F-5306-4448-8BBF-3C2016BFE454}"/>
          </ac:spMkLst>
        </pc:spChg>
        <pc:spChg chg="add mod">
          <ac:chgData name="Gianluca Filippone" userId="53a619d7-a657-4f15-925e-b37cbf41b0e2" providerId="ADAL" clId="{15CC7A05-EA31-BB4D-8F2F-04BB627D2503}" dt="2022-11-07T01:16:21.564" v="2367" actId="1076"/>
          <ac:spMkLst>
            <pc:docMk/>
            <pc:sldMk cId="2243836373" sldId="275"/>
            <ac:spMk id="10" creationId="{511E353B-B883-6E4F-ADF2-138D30ED9051}"/>
          </ac:spMkLst>
        </pc:spChg>
        <pc:spChg chg="add mod">
          <ac:chgData name="Gianluca Filippone" userId="53a619d7-a657-4f15-925e-b37cbf41b0e2" providerId="ADAL" clId="{15CC7A05-EA31-BB4D-8F2F-04BB627D2503}" dt="2022-11-07T01:16:35.892" v="2369" actId="1076"/>
          <ac:spMkLst>
            <pc:docMk/>
            <pc:sldMk cId="2243836373" sldId="275"/>
            <ac:spMk id="11" creationId="{90343FBE-787E-BA46-8E2E-5316C67AB38A}"/>
          </ac:spMkLst>
        </pc:spChg>
        <pc:spChg chg="add mod">
          <ac:chgData name="Gianluca Filippone" userId="53a619d7-a657-4f15-925e-b37cbf41b0e2" providerId="ADAL" clId="{15CC7A05-EA31-BB4D-8F2F-04BB627D2503}" dt="2022-11-07T01:17:40.442" v="2374" actId="1076"/>
          <ac:spMkLst>
            <pc:docMk/>
            <pc:sldMk cId="2243836373" sldId="275"/>
            <ac:spMk id="12" creationId="{14AC7386-445B-6549-8E2E-BE84EE40F413}"/>
          </ac:spMkLst>
        </pc:spChg>
        <pc:spChg chg="add mod">
          <ac:chgData name="Gianluca Filippone" userId="53a619d7-a657-4f15-925e-b37cbf41b0e2" providerId="ADAL" clId="{15CC7A05-EA31-BB4D-8F2F-04BB627D2503}" dt="2022-11-07T01:17:32.376" v="2373" actId="1076"/>
          <ac:spMkLst>
            <pc:docMk/>
            <pc:sldMk cId="2243836373" sldId="275"/>
            <ac:spMk id="13" creationId="{912060CB-7359-EA4E-882C-42548F54CA96}"/>
          </ac:spMkLst>
        </pc:spChg>
        <pc:spChg chg="add mod">
          <ac:chgData name="Gianluca Filippone" userId="53a619d7-a657-4f15-925e-b37cbf41b0e2" providerId="ADAL" clId="{15CC7A05-EA31-BB4D-8F2F-04BB627D2503}" dt="2022-11-07T01:18:01.616" v="2376" actId="1076"/>
          <ac:spMkLst>
            <pc:docMk/>
            <pc:sldMk cId="2243836373" sldId="275"/>
            <ac:spMk id="14" creationId="{E5A0C313-92E4-3B43-9AD6-E502D68D40C1}"/>
          </ac:spMkLst>
        </pc:spChg>
        <pc:picChg chg="del">
          <ac:chgData name="Gianluca Filippone" userId="53a619d7-a657-4f15-925e-b37cbf41b0e2" providerId="ADAL" clId="{15CC7A05-EA31-BB4D-8F2F-04BB627D2503}" dt="2022-11-07T01:12:16.586" v="2277" actId="478"/>
          <ac:picMkLst>
            <pc:docMk/>
            <pc:sldMk cId="2243836373" sldId="275"/>
            <ac:picMk id="5" creationId="{CDB83156-2D25-CE4A-9E59-0582E9C1EC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48DCE-ED4B-FC44-B373-A9A66D10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3B8B5F-FF02-A147-905D-231EFF3D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D4CEE-D5BA-BD41-ABEE-B2614C7C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E4346-BBAE-6F4B-810B-6D4B8A8A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854803-A1C0-F04F-BE4A-A05357CF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0E898-66A6-284A-831D-635510BB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6A9B35-F8E6-E94D-9811-81F10812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08A3E-6F30-1947-B437-83F56CC7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67ACE0-354B-8849-B18D-85F0C881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76D238-8BDE-2944-9405-2CE361C2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E2A46C-1130-A34A-BC6A-1DD6D8CD3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28B658-9C77-104B-95B9-D3D6DDEB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040942-3878-A441-BFD0-5F41DA3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0185A5-2AC8-254D-9765-01B40D69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DC24BF-65BD-4D48-B8A4-4218CA0C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BD4121-5949-8347-996E-B83CA4C5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9CC81-C2B9-4B49-A6FA-E5F207B1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98A457-3542-2546-8A38-EE24F629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B55FF-68A9-AA4F-B5C3-DC45BB8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06908D-77EF-8F42-9582-F9F5088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F2887-E626-6C4C-8DFE-35AC9138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0AD453-33BC-574B-88F1-9EF537A6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436A97-B2A4-3447-9E10-8F209E43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DC7CDE-3425-164C-8BF1-BC7E2DEF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A22ADD-66F1-4742-8144-E701159A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7944E-85C1-184C-9990-9E8CB15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954C3-FC3A-5A41-8D04-3E9F9184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B22604-2017-8446-8C11-0979D895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2D6B19-20F9-5344-8EB1-224EF120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77BE73-560D-F747-83FA-BA49B405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1DB289-E16A-7042-A8FD-EDEF50BE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31500-4B1F-BC4E-A602-339AE732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57868-3D4E-1048-8F80-7F71747B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D88FCC-47AD-E241-8390-195B4145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BCBD5D-1886-EA49-8575-C3D145C3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F68BB4-D4E4-D742-A468-EEC82991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311558-F97D-8441-BE8A-C1F6A72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E4C640-D4AD-2B46-9E07-A38683AC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B91DF7-1652-F647-8E49-8BAE436C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659C9B-6F90-E947-ABE7-2711D99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4BBB7C-A831-4340-838A-EF79D27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E9C83D-5B0B-1044-B7EF-B51B5CF8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3F1A20-522C-0441-9043-0F1D578D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924D6B-B7A3-0142-AAEF-C6618F75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8C8CA8-CE22-064A-AE40-B854E48E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94DC15-2056-EA40-9F04-7AE312E3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B5CD8-F242-0E49-A6FB-240E9DED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00A16-9C70-E14A-8C3D-E4836684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68141-8C1F-6B4A-A984-256AA7BB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BF8183-5F59-724B-AB7E-3090FBFC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135D98-3C84-424B-9C0E-58C22A9C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027C7-E53D-4C4A-A3B0-FDF08FA3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F605D-C2B8-C04D-A3C1-EB635CA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D12A2E-A44D-124D-B260-2014CB2EE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F2D90A-9011-EA4C-8854-176A1357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5DEF18-7D15-754A-8E24-FA4B6B8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FF402E-ECE6-7549-9999-5AED8C8A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BC07A9-41D1-3F45-BD77-C6237A1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8A4F11-275B-354A-A907-596DA311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9C5CD1-C501-2748-99CE-E014AA92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AB7FB1-B482-5248-BC62-E578829E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C757-0006-1649-A9B6-B0C2ECEBF3BB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C7C894-B60A-824A-8F76-535F0A14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7D4F1-69DA-9E46-B69D-9EC5BD9C8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916D-A789-5649-A807-F2FEFF5C9A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137860" y="3609013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129208" y="360093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949721" y="360265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129670" y="37030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63136" y="3688494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3006789" y="3692895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1940B818-EAC5-4B42-A72E-48DF3612F474}"/>
              </a:ext>
            </a:extLst>
          </p:cNvPr>
          <p:cNvSpPr/>
          <p:nvPr/>
        </p:nvSpPr>
        <p:spPr>
          <a:xfrm>
            <a:off x="4618634" y="3689405"/>
            <a:ext cx="506078" cy="101944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id="{55E6C0B6-ACD2-2A4F-92AF-CE06D7F28D93}"/>
              </a:ext>
            </a:extLst>
          </p:cNvPr>
          <p:cNvSpPr/>
          <p:nvPr/>
        </p:nvSpPr>
        <p:spPr>
          <a:xfrm rot="10800000">
            <a:off x="4596149" y="3814624"/>
            <a:ext cx="528562" cy="130897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547346" y="3856105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534981" y="395049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DAA5B0CE-7702-944D-9D08-D457DEDA6EA7}"/>
              </a:ext>
            </a:extLst>
          </p:cNvPr>
          <p:cNvSpPr/>
          <p:nvPr/>
        </p:nvSpPr>
        <p:spPr>
          <a:xfrm>
            <a:off x="2983891" y="186797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083748">
            <a:off x="3516943" y="186797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>
            <a:off x="5779339" y="2430014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424129">
            <a:off x="2475615" y="186797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2B90AAD-523E-EA4B-9029-D9792AF99745}"/>
              </a:ext>
            </a:extLst>
          </p:cNvPr>
          <p:cNvSpPr/>
          <p:nvPr/>
        </p:nvSpPr>
        <p:spPr>
          <a:xfrm>
            <a:off x="5779339" y="2997565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99284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6AC36794-D6CA-1741-A512-DBA4F9C341FF}"/>
              </a:ext>
            </a:extLst>
          </p:cNvPr>
          <p:cNvSpPr/>
          <p:nvPr/>
        </p:nvSpPr>
        <p:spPr>
          <a:xfrm>
            <a:off x="3942248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>
            <a:off x="4499284" y="1858983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942248" y="186797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>
            <a:off x="2743983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116B44FA-D6F7-064B-ACEF-F430FEE55564}"/>
              </a:ext>
            </a:extLst>
          </p:cNvPr>
          <p:cNvSpPr/>
          <p:nvPr/>
        </p:nvSpPr>
        <p:spPr>
          <a:xfrm>
            <a:off x="3277035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43983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F67BEF77-D033-5145-B535-402A15C9D943}"/>
              </a:ext>
            </a:extLst>
          </p:cNvPr>
          <p:cNvSpPr/>
          <p:nvPr/>
        </p:nvSpPr>
        <p:spPr>
          <a:xfrm>
            <a:off x="3277035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2878167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047320B2-D301-7345-A456-E85D664ADC88}"/>
              </a:ext>
            </a:extLst>
          </p:cNvPr>
          <p:cNvCxnSpPr>
            <a:cxnSpLocks/>
            <a:stCxn id="94" idx="4"/>
            <a:endCxn id="98" idx="0"/>
          </p:cNvCxnSpPr>
          <p:nvPr/>
        </p:nvCxnSpPr>
        <p:spPr>
          <a:xfrm>
            <a:off x="3411219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654806" y="2128570"/>
            <a:ext cx="128479" cy="33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flipH="1">
            <a:off x="2878167" y="2097041"/>
            <a:ext cx="145026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67" idx="5"/>
            <a:endCxn id="94" idx="0"/>
          </p:cNvCxnSpPr>
          <p:nvPr/>
        </p:nvCxnSpPr>
        <p:spPr>
          <a:xfrm>
            <a:off x="3212957" y="2097041"/>
            <a:ext cx="198262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47EF43B5-8891-CB43-B812-EFBA7CDFFBC4}"/>
              </a:ext>
            </a:extLst>
          </p:cNvPr>
          <p:cNvCxnSpPr>
            <a:cxnSpLocks/>
            <a:stCxn id="68" idx="3"/>
            <a:endCxn id="94" idx="0"/>
          </p:cNvCxnSpPr>
          <p:nvPr/>
        </p:nvCxnSpPr>
        <p:spPr>
          <a:xfrm flipH="1">
            <a:off x="3411219" y="2128466"/>
            <a:ext cx="194611" cy="29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17634A62-3E89-194D-B728-D0180B6D7D07}"/>
              </a:ext>
            </a:extLst>
          </p:cNvPr>
          <p:cNvSpPr/>
          <p:nvPr/>
        </p:nvSpPr>
        <p:spPr>
          <a:xfrm>
            <a:off x="4499284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942248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>
            <a:off x="4076432" y="2136343"/>
            <a:ext cx="0" cy="28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78" idx="4"/>
            <a:endCxn id="128" idx="0"/>
          </p:cNvCxnSpPr>
          <p:nvPr/>
        </p:nvCxnSpPr>
        <p:spPr>
          <a:xfrm>
            <a:off x="4076432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B408E51F-B06A-1746-BF1D-580B30100DA8}"/>
              </a:ext>
            </a:extLst>
          </p:cNvPr>
          <p:cNvCxnSpPr>
            <a:cxnSpLocks/>
            <a:stCxn id="82" idx="5"/>
            <a:endCxn id="77" idx="0"/>
          </p:cNvCxnSpPr>
          <p:nvPr/>
        </p:nvCxnSpPr>
        <p:spPr>
          <a:xfrm>
            <a:off x="4171314" y="2097041"/>
            <a:ext cx="462154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7421B58-5C78-7040-B331-298C952A42E7}"/>
              </a:ext>
            </a:extLst>
          </p:cNvPr>
          <p:cNvCxnSpPr>
            <a:cxnSpLocks/>
            <a:stCxn id="77" idx="4"/>
            <a:endCxn id="127" idx="0"/>
          </p:cNvCxnSpPr>
          <p:nvPr/>
        </p:nvCxnSpPr>
        <p:spPr>
          <a:xfrm>
            <a:off x="4633468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86A53367-8D59-8942-9B5D-9082E8285FA2}"/>
              </a:ext>
            </a:extLst>
          </p:cNvPr>
          <p:cNvCxnSpPr>
            <a:cxnSpLocks/>
            <a:stCxn id="81" idx="4"/>
            <a:endCxn id="77" idx="0"/>
          </p:cNvCxnSpPr>
          <p:nvPr/>
        </p:nvCxnSpPr>
        <p:spPr>
          <a:xfrm>
            <a:off x="4633468" y="2127351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>
            <a:off x="5385842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>
            <a:off x="4936756" y="242271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1C34B76B-B214-EF40-8B1F-2BB1CB5DF48F}"/>
              </a:ext>
            </a:extLst>
          </p:cNvPr>
          <p:cNvSpPr/>
          <p:nvPr/>
        </p:nvSpPr>
        <p:spPr>
          <a:xfrm rot="20958538">
            <a:off x="5674974" y="186765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>
            <a:off x="5206658" y="187697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385842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936756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0DC252AD-1D20-004C-9D1D-3094BAE52035}"/>
              </a:ext>
            </a:extLst>
          </p:cNvPr>
          <p:cNvCxnSpPr>
            <a:cxnSpLocks/>
            <a:stCxn id="148" idx="3"/>
            <a:endCxn id="146" idx="0"/>
          </p:cNvCxnSpPr>
          <p:nvPr/>
        </p:nvCxnSpPr>
        <p:spPr>
          <a:xfrm flipH="1">
            <a:off x="5070940" y="2106041"/>
            <a:ext cx="175020" cy="3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ECB2577E-708C-A64D-8FE0-05CF5E75F880}"/>
              </a:ext>
            </a:extLst>
          </p:cNvPr>
          <p:cNvCxnSpPr>
            <a:cxnSpLocks/>
            <a:stCxn id="146" idx="4"/>
            <a:endCxn id="150" idx="0"/>
          </p:cNvCxnSpPr>
          <p:nvPr/>
        </p:nvCxnSpPr>
        <p:spPr>
          <a:xfrm>
            <a:off x="5070940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B51E1B36-A95F-CE4D-B9BD-0FD6A725B028}"/>
              </a:ext>
            </a:extLst>
          </p:cNvPr>
          <p:cNvCxnSpPr>
            <a:cxnSpLocks/>
            <a:stCxn id="145" idx="4"/>
            <a:endCxn id="149" idx="0"/>
          </p:cNvCxnSpPr>
          <p:nvPr/>
        </p:nvCxnSpPr>
        <p:spPr>
          <a:xfrm>
            <a:off x="5520026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1CF365FC-6E49-4D46-BFE8-04E4A228D7FE}"/>
              </a:ext>
            </a:extLst>
          </p:cNvPr>
          <p:cNvCxnSpPr>
            <a:cxnSpLocks/>
            <a:stCxn id="147" idx="3"/>
            <a:endCxn id="145" idx="0"/>
          </p:cNvCxnSpPr>
          <p:nvPr/>
        </p:nvCxnSpPr>
        <p:spPr>
          <a:xfrm flipH="1">
            <a:off x="5520026" y="2112676"/>
            <a:ext cx="213499" cy="31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0E8C6383-59FB-F142-9CE9-AD9661FDF80E}"/>
              </a:ext>
            </a:extLst>
          </p:cNvPr>
          <p:cNvCxnSpPr>
            <a:cxnSpLocks/>
            <a:stCxn id="148" idx="5"/>
            <a:endCxn id="69" idx="1"/>
          </p:cNvCxnSpPr>
          <p:nvPr/>
        </p:nvCxnSpPr>
        <p:spPr>
          <a:xfrm>
            <a:off x="5435724" y="2106041"/>
            <a:ext cx="382917" cy="36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9E57C4FC-CF7C-FB42-8555-041F3CB3546D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>
            <a:off x="5913523" y="2698382"/>
            <a:ext cx="0" cy="29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  <a:endCxn id="44" idx="4"/>
          </p:cNvCxnSpPr>
          <p:nvPr/>
        </p:nvCxnSpPr>
        <p:spPr>
          <a:xfrm>
            <a:off x="2878167" y="3257722"/>
            <a:ext cx="171015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98" idx="4"/>
            <a:endCxn id="44" idx="5"/>
          </p:cNvCxnSpPr>
          <p:nvPr/>
        </p:nvCxnSpPr>
        <p:spPr>
          <a:xfrm flipH="1">
            <a:off x="3311758" y="3257722"/>
            <a:ext cx="99461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4076432" y="3272504"/>
            <a:ext cx="160889" cy="3365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8E04E272-A2D4-B240-860F-6DDAC4DE1D73}"/>
              </a:ext>
            </a:extLst>
          </p:cNvPr>
          <p:cNvCxnSpPr>
            <a:cxnSpLocks/>
            <a:stCxn id="127" idx="4"/>
            <a:endCxn id="41" idx="5"/>
          </p:cNvCxnSpPr>
          <p:nvPr/>
        </p:nvCxnSpPr>
        <p:spPr>
          <a:xfrm flipH="1">
            <a:off x="4499897" y="3254807"/>
            <a:ext cx="133571" cy="3542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C18AC5FA-7A89-BE40-8905-0066D536A5BE}"/>
              </a:ext>
            </a:extLst>
          </p:cNvPr>
          <p:cNvCxnSpPr>
            <a:cxnSpLocks/>
            <a:stCxn id="150" idx="4"/>
            <a:endCxn id="42" idx="4"/>
          </p:cNvCxnSpPr>
          <p:nvPr/>
        </p:nvCxnSpPr>
        <p:spPr>
          <a:xfrm>
            <a:off x="5070940" y="3272504"/>
            <a:ext cx="157729" cy="3284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F776BBC2-22A9-2E47-ABA5-66A74E778811}"/>
              </a:ext>
            </a:extLst>
          </p:cNvPr>
          <p:cNvCxnSpPr>
            <a:cxnSpLocks/>
          </p:cNvCxnSpPr>
          <p:nvPr/>
        </p:nvCxnSpPr>
        <p:spPr>
          <a:xfrm flipH="1">
            <a:off x="5385842" y="3247522"/>
            <a:ext cx="112355" cy="3614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7F75324A-B265-7442-9919-65D0D5FC1EDE}"/>
              </a:ext>
            </a:extLst>
          </p:cNvPr>
          <p:cNvCxnSpPr>
            <a:cxnSpLocks/>
            <a:stCxn id="76" idx="3"/>
            <a:endCxn id="42" idx="5"/>
          </p:cNvCxnSpPr>
          <p:nvPr/>
        </p:nvCxnSpPr>
        <p:spPr>
          <a:xfrm flipH="1">
            <a:off x="5491245" y="3226631"/>
            <a:ext cx="327396" cy="3743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igura a mano libera 198">
            <a:extLst>
              <a:ext uri="{FF2B5EF4-FFF2-40B4-BE49-F238E27FC236}">
                <a16:creationId xmlns:a16="http://schemas.microsoft.com/office/drawing/2014/main" id="{7D3EAB57-9398-DF40-B88E-13AAC3468D71}"/>
              </a:ext>
            </a:extLst>
          </p:cNvPr>
          <p:cNvSpPr/>
          <p:nvPr/>
        </p:nvSpPr>
        <p:spPr>
          <a:xfrm>
            <a:off x="2455295" y="2107096"/>
            <a:ext cx="486688" cy="1677725"/>
          </a:xfrm>
          <a:custGeom>
            <a:avLst/>
            <a:gdLst>
              <a:gd name="connsiteX0" fmla="*/ 57317 w 486688"/>
              <a:gd name="connsiteY0" fmla="*/ 0 h 1677725"/>
              <a:gd name="connsiteX1" fmla="*/ 9609 w 486688"/>
              <a:gd name="connsiteY1" fmla="*/ 787179 h 1677725"/>
              <a:gd name="connsiteX2" fmla="*/ 224295 w 486688"/>
              <a:gd name="connsiteY2" fmla="*/ 1502796 h 1677725"/>
              <a:gd name="connsiteX3" fmla="*/ 486688 w 486688"/>
              <a:gd name="connsiteY3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88" h="1677725">
                <a:moveTo>
                  <a:pt x="57317" y="0"/>
                </a:moveTo>
                <a:cubicBezTo>
                  <a:pt x="19548" y="268356"/>
                  <a:pt x="-18221" y="536713"/>
                  <a:pt x="9609" y="787179"/>
                </a:cubicBezTo>
                <a:cubicBezTo>
                  <a:pt x="37439" y="1037645"/>
                  <a:pt x="144782" y="1354372"/>
                  <a:pt x="224295" y="1502796"/>
                </a:cubicBezTo>
                <a:cubicBezTo>
                  <a:pt x="303808" y="1651220"/>
                  <a:pt x="395248" y="1664472"/>
                  <a:pt x="486688" y="167772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igura a mano libera 199">
            <a:extLst>
              <a:ext uri="{FF2B5EF4-FFF2-40B4-BE49-F238E27FC236}">
                <a16:creationId xmlns:a16="http://schemas.microsoft.com/office/drawing/2014/main" id="{3D08E80C-F1AA-7545-9165-547C5BC066AE}"/>
              </a:ext>
            </a:extLst>
          </p:cNvPr>
          <p:cNvSpPr/>
          <p:nvPr/>
        </p:nvSpPr>
        <p:spPr>
          <a:xfrm>
            <a:off x="2663659" y="2631882"/>
            <a:ext cx="326031" cy="1073426"/>
          </a:xfrm>
          <a:custGeom>
            <a:avLst/>
            <a:gdLst>
              <a:gd name="connsiteX0" fmla="*/ 87492 w 326031"/>
              <a:gd name="connsiteY0" fmla="*/ 0 h 1073426"/>
              <a:gd name="connsiteX1" fmla="*/ 28 w 326031"/>
              <a:gd name="connsiteY1" fmla="*/ 437321 h 1073426"/>
              <a:gd name="connsiteX2" fmla="*/ 95444 w 326031"/>
              <a:gd name="connsiteY2" fmla="*/ 779228 h 1073426"/>
              <a:gd name="connsiteX3" fmla="*/ 326031 w 326031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1" h="1073426">
                <a:moveTo>
                  <a:pt x="87492" y="0"/>
                </a:moveTo>
                <a:cubicBezTo>
                  <a:pt x="43097" y="153725"/>
                  <a:pt x="-1297" y="307450"/>
                  <a:pt x="28" y="437321"/>
                </a:cubicBezTo>
                <a:cubicBezTo>
                  <a:pt x="1353" y="567192"/>
                  <a:pt x="41110" y="673211"/>
                  <a:pt x="95444" y="779228"/>
                </a:cubicBezTo>
                <a:cubicBezTo>
                  <a:pt x="149778" y="885246"/>
                  <a:pt x="237904" y="979336"/>
                  <a:pt x="326031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2 201">
            <a:extLst>
              <a:ext uri="{FF2B5EF4-FFF2-40B4-BE49-F238E27FC236}">
                <a16:creationId xmlns:a16="http://schemas.microsoft.com/office/drawing/2014/main" id="{F7D67D0A-2C9F-5D4A-BAD7-846F49188BC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3118075" y="2136343"/>
            <a:ext cx="56023" cy="1463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igura a mano libera 204">
            <a:extLst>
              <a:ext uri="{FF2B5EF4-FFF2-40B4-BE49-F238E27FC236}">
                <a16:creationId xmlns:a16="http://schemas.microsoft.com/office/drawing/2014/main" id="{0410CB6A-1C42-0C43-A941-E308FDB4DAD5}"/>
              </a:ext>
            </a:extLst>
          </p:cNvPr>
          <p:cNvSpPr/>
          <p:nvPr/>
        </p:nvSpPr>
        <p:spPr>
          <a:xfrm>
            <a:off x="3363402" y="2631882"/>
            <a:ext cx="255592" cy="1073426"/>
          </a:xfrm>
          <a:custGeom>
            <a:avLst/>
            <a:gdLst>
              <a:gd name="connsiteX0" fmla="*/ 166977 w 255592"/>
              <a:gd name="connsiteY0" fmla="*/ 0 h 1073426"/>
              <a:gd name="connsiteX1" fmla="*/ 254441 w 255592"/>
              <a:gd name="connsiteY1" fmla="*/ 461175 h 1073426"/>
              <a:gd name="connsiteX2" fmla="*/ 111318 w 255592"/>
              <a:gd name="connsiteY2" fmla="*/ 906448 h 1073426"/>
              <a:gd name="connsiteX3" fmla="*/ 0 w 255592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92" h="1073426">
                <a:moveTo>
                  <a:pt x="166977" y="0"/>
                </a:moveTo>
                <a:cubicBezTo>
                  <a:pt x="215347" y="155050"/>
                  <a:pt x="263717" y="310100"/>
                  <a:pt x="254441" y="461175"/>
                </a:cubicBezTo>
                <a:cubicBezTo>
                  <a:pt x="245165" y="612250"/>
                  <a:pt x="153725" y="804406"/>
                  <a:pt x="111318" y="906448"/>
                </a:cubicBezTo>
                <a:cubicBezTo>
                  <a:pt x="68911" y="1008490"/>
                  <a:pt x="34455" y="1040958"/>
                  <a:pt x="0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igura a mano libera 205">
            <a:extLst>
              <a:ext uri="{FF2B5EF4-FFF2-40B4-BE49-F238E27FC236}">
                <a16:creationId xmlns:a16="http://schemas.microsoft.com/office/drawing/2014/main" id="{6DF57286-A6EC-6841-8967-CFEDACDBD81D}"/>
              </a:ext>
            </a:extLst>
          </p:cNvPr>
          <p:cNvSpPr/>
          <p:nvPr/>
        </p:nvSpPr>
        <p:spPr>
          <a:xfrm>
            <a:off x="3403158" y="2138901"/>
            <a:ext cx="320738" cy="1622066"/>
          </a:xfrm>
          <a:custGeom>
            <a:avLst/>
            <a:gdLst>
              <a:gd name="connsiteX0" fmla="*/ 262393 w 320738"/>
              <a:gd name="connsiteY0" fmla="*/ 0 h 1622066"/>
              <a:gd name="connsiteX1" fmla="*/ 302150 w 320738"/>
              <a:gd name="connsiteY1" fmla="*/ 1097280 h 1622066"/>
              <a:gd name="connsiteX2" fmla="*/ 0 w 320738"/>
              <a:gd name="connsiteY2" fmla="*/ 1622066 h 16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738" h="1622066">
                <a:moveTo>
                  <a:pt x="262393" y="0"/>
                </a:moveTo>
                <a:cubicBezTo>
                  <a:pt x="304137" y="413468"/>
                  <a:pt x="345882" y="826936"/>
                  <a:pt x="302150" y="1097280"/>
                </a:cubicBezTo>
                <a:cubicBezTo>
                  <a:pt x="258418" y="1367624"/>
                  <a:pt x="129209" y="1494845"/>
                  <a:pt x="0" y="162206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igura a mano libera 207">
            <a:extLst>
              <a:ext uri="{FF2B5EF4-FFF2-40B4-BE49-F238E27FC236}">
                <a16:creationId xmlns:a16="http://schemas.microsoft.com/office/drawing/2014/main" id="{376DCA50-89AE-604A-B469-315F7832D769}"/>
              </a:ext>
            </a:extLst>
          </p:cNvPr>
          <p:cNvSpPr/>
          <p:nvPr/>
        </p:nvSpPr>
        <p:spPr>
          <a:xfrm>
            <a:off x="3882160" y="2663687"/>
            <a:ext cx="294556" cy="1025718"/>
          </a:xfrm>
          <a:custGeom>
            <a:avLst/>
            <a:gdLst>
              <a:gd name="connsiteX0" fmla="*/ 103725 w 294556"/>
              <a:gd name="connsiteY0" fmla="*/ 0 h 1025718"/>
              <a:gd name="connsiteX1" fmla="*/ 358 w 294556"/>
              <a:gd name="connsiteY1" fmla="*/ 469127 h 1025718"/>
              <a:gd name="connsiteX2" fmla="*/ 135530 w 294556"/>
              <a:gd name="connsiteY2" fmla="*/ 842838 h 1025718"/>
              <a:gd name="connsiteX3" fmla="*/ 294556 w 294556"/>
              <a:gd name="connsiteY3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56" h="1025718">
                <a:moveTo>
                  <a:pt x="103725" y="0"/>
                </a:moveTo>
                <a:cubicBezTo>
                  <a:pt x="49391" y="164327"/>
                  <a:pt x="-4943" y="328654"/>
                  <a:pt x="358" y="469127"/>
                </a:cubicBezTo>
                <a:cubicBezTo>
                  <a:pt x="5659" y="609600"/>
                  <a:pt x="86497" y="750073"/>
                  <a:pt x="135530" y="842838"/>
                </a:cubicBezTo>
                <a:cubicBezTo>
                  <a:pt x="184563" y="935603"/>
                  <a:pt x="239559" y="980660"/>
                  <a:pt x="294556" y="102571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igura a mano libera 208">
            <a:extLst>
              <a:ext uri="{FF2B5EF4-FFF2-40B4-BE49-F238E27FC236}">
                <a16:creationId xmlns:a16="http://schemas.microsoft.com/office/drawing/2014/main" id="{95609866-3F49-E540-B61C-621505788917}"/>
              </a:ext>
            </a:extLst>
          </p:cNvPr>
          <p:cNvSpPr/>
          <p:nvPr/>
        </p:nvSpPr>
        <p:spPr>
          <a:xfrm>
            <a:off x="3790383" y="2099144"/>
            <a:ext cx="346577" cy="1653872"/>
          </a:xfrm>
          <a:custGeom>
            <a:avLst/>
            <a:gdLst>
              <a:gd name="connsiteX0" fmla="*/ 179599 w 346577"/>
              <a:gd name="connsiteY0" fmla="*/ 0 h 1653872"/>
              <a:gd name="connsiteX1" fmla="*/ 4671 w 346577"/>
              <a:gd name="connsiteY1" fmla="*/ 1081378 h 1653872"/>
              <a:gd name="connsiteX2" fmla="*/ 346577 w 346577"/>
              <a:gd name="connsiteY2" fmla="*/ 1653872 h 165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77" h="1653872">
                <a:moveTo>
                  <a:pt x="179599" y="0"/>
                </a:moveTo>
                <a:cubicBezTo>
                  <a:pt x="78220" y="402866"/>
                  <a:pt x="-23159" y="805733"/>
                  <a:pt x="4671" y="1081378"/>
                </a:cubicBezTo>
                <a:cubicBezTo>
                  <a:pt x="32501" y="1357023"/>
                  <a:pt x="189539" y="1505447"/>
                  <a:pt x="346577" y="165387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igura a mano libera 209">
            <a:extLst>
              <a:ext uri="{FF2B5EF4-FFF2-40B4-BE49-F238E27FC236}">
                <a16:creationId xmlns:a16="http://schemas.microsoft.com/office/drawing/2014/main" id="{496AD377-8A30-B94A-A599-1C46D25AE522}"/>
              </a:ext>
            </a:extLst>
          </p:cNvPr>
          <p:cNvSpPr/>
          <p:nvPr/>
        </p:nvSpPr>
        <p:spPr>
          <a:xfrm>
            <a:off x="4330040" y="2615979"/>
            <a:ext cx="180631" cy="985962"/>
          </a:xfrm>
          <a:custGeom>
            <a:avLst/>
            <a:gdLst>
              <a:gd name="connsiteX0" fmla="*/ 180631 w 180631"/>
              <a:gd name="connsiteY0" fmla="*/ 0 h 985962"/>
              <a:gd name="connsiteX1" fmla="*/ 21605 w 180631"/>
              <a:gd name="connsiteY1" fmla="*/ 548640 h 985962"/>
              <a:gd name="connsiteX2" fmla="*/ 5702 w 180631"/>
              <a:gd name="connsiteY2" fmla="*/ 985962 h 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31" h="985962">
                <a:moveTo>
                  <a:pt x="180631" y="0"/>
                </a:moveTo>
                <a:cubicBezTo>
                  <a:pt x="115695" y="192156"/>
                  <a:pt x="50760" y="384313"/>
                  <a:pt x="21605" y="548640"/>
                </a:cubicBezTo>
                <a:cubicBezTo>
                  <a:pt x="-7550" y="712967"/>
                  <a:pt x="-924" y="849464"/>
                  <a:pt x="5702" y="98596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3363402" y="3939061"/>
            <a:ext cx="183944" cy="115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008187" y="3939061"/>
            <a:ext cx="157586" cy="11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igura a mano libera 1">
            <a:extLst>
              <a:ext uri="{FF2B5EF4-FFF2-40B4-BE49-F238E27FC236}">
                <a16:creationId xmlns:a16="http://schemas.microsoft.com/office/drawing/2014/main" id="{F8090D9C-90A5-1448-BDBA-896D4BC658BD}"/>
              </a:ext>
            </a:extLst>
          </p:cNvPr>
          <p:cNvSpPr/>
          <p:nvPr/>
        </p:nvSpPr>
        <p:spPr>
          <a:xfrm>
            <a:off x="4572000" y="2076138"/>
            <a:ext cx="266370" cy="1633928"/>
          </a:xfrm>
          <a:custGeom>
            <a:avLst/>
            <a:gdLst>
              <a:gd name="connsiteX0" fmla="*/ 172387 w 266370"/>
              <a:gd name="connsiteY0" fmla="*/ 0 h 1633928"/>
              <a:gd name="connsiteX1" fmla="*/ 262328 w 266370"/>
              <a:gd name="connsiteY1" fmla="*/ 494675 h 1633928"/>
              <a:gd name="connsiteX2" fmla="*/ 224852 w 266370"/>
              <a:gd name="connsiteY2" fmla="*/ 1184223 h 1633928"/>
              <a:gd name="connsiteX3" fmla="*/ 0 w 266370"/>
              <a:gd name="connsiteY3" fmla="*/ 1633928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70" h="1633928">
                <a:moveTo>
                  <a:pt x="172387" y="0"/>
                </a:moveTo>
                <a:cubicBezTo>
                  <a:pt x="212985" y="148652"/>
                  <a:pt x="253584" y="297305"/>
                  <a:pt x="262328" y="494675"/>
                </a:cubicBezTo>
                <a:cubicBezTo>
                  <a:pt x="271072" y="692045"/>
                  <a:pt x="268573" y="994348"/>
                  <a:pt x="224852" y="1184223"/>
                </a:cubicBezTo>
                <a:cubicBezTo>
                  <a:pt x="181131" y="1374099"/>
                  <a:pt x="90565" y="1504013"/>
                  <a:pt x="0" y="163392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80865" y="385320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322299" y="3934046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735466" y="360093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758438" y="369607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346384">
            <a:off x="6241396" y="3201583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D170C79-0469-0A46-B389-383987C32028}"/>
              </a:ext>
            </a:extLst>
          </p:cNvPr>
          <p:cNvSpPr/>
          <p:nvPr/>
        </p:nvSpPr>
        <p:spPr>
          <a:xfrm>
            <a:off x="6480839" y="2762909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480839" y="2073084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5A70E25F-223F-1B4F-A6C7-B143F9453F23}"/>
              </a:ext>
            </a:extLst>
          </p:cNvPr>
          <p:cNvCxnSpPr>
            <a:cxnSpLocks/>
            <a:stCxn id="84" idx="3"/>
            <a:endCxn id="79" idx="5"/>
          </p:cNvCxnSpPr>
          <p:nvPr/>
        </p:nvCxnSpPr>
        <p:spPr>
          <a:xfrm flipH="1">
            <a:off x="6097503" y="3437384"/>
            <a:ext cx="190447" cy="1635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962591E7-E98C-A64D-A73D-D3A7CC7CC593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6463210" y="3016432"/>
            <a:ext cx="93664" cy="21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87898387-3D44-E54B-AD4D-C8E0E7028C55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>
            <a:off x="6615023" y="2341452"/>
            <a:ext cx="0" cy="421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igura a mano libera 94">
            <a:extLst>
              <a:ext uri="{FF2B5EF4-FFF2-40B4-BE49-F238E27FC236}">
                <a16:creationId xmlns:a16="http://schemas.microsoft.com/office/drawing/2014/main" id="{CE70E3E6-9FA9-2F4D-AFAD-F82EC670AC9E}"/>
              </a:ext>
            </a:extLst>
          </p:cNvPr>
          <p:cNvSpPr/>
          <p:nvPr/>
        </p:nvSpPr>
        <p:spPr>
          <a:xfrm rot="1360428">
            <a:off x="6188962" y="3691249"/>
            <a:ext cx="322805" cy="103748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EE6E2D77-6B80-944D-92E1-806D6AB0FD9E}"/>
              </a:ext>
            </a:extLst>
          </p:cNvPr>
          <p:cNvSpPr/>
          <p:nvPr/>
        </p:nvSpPr>
        <p:spPr>
          <a:xfrm rot="12446962">
            <a:off x="5987594" y="4067433"/>
            <a:ext cx="322804" cy="112812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igura a mano libera 65">
            <a:extLst>
              <a:ext uri="{FF2B5EF4-FFF2-40B4-BE49-F238E27FC236}">
                <a16:creationId xmlns:a16="http://schemas.microsoft.com/office/drawing/2014/main" id="{A26B3979-F5FB-EA41-9227-627594CD97D8}"/>
              </a:ext>
            </a:extLst>
          </p:cNvPr>
          <p:cNvSpPr/>
          <p:nvPr/>
        </p:nvSpPr>
        <p:spPr>
          <a:xfrm>
            <a:off x="4881243" y="2647950"/>
            <a:ext cx="294007" cy="1047850"/>
          </a:xfrm>
          <a:custGeom>
            <a:avLst/>
            <a:gdLst>
              <a:gd name="connsiteX0" fmla="*/ 84457 w 294007"/>
              <a:gd name="connsiteY0" fmla="*/ 0 h 1047850"/>
              <a:gd name="connsiteX1" fmla="*/ 20957 w 294007"/>
              <a:gd name="connsiteY1" fmla="*/ 355600 h 1047850"/>
              <a:gd name="connsiteX2" fmla="*/ 14607 w 294007"/>
              <a:gd name="connsiteY2" fmla="*/ 698500 h 1047850"/>
              <a:gd name="connsiteX3" fmla="*/ 205107 w 294007"/>
              <a:gd name="connsiteY3" fmla="*/ 990600 h 1047850"/>
              <a:gd name="connsiteX4" fmla="*/ 294007 w 294007"/>
              <a:gd name="connsiteY4" fmla="*/ 1047750 h 10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007" h="1047850">
                <a:moveTo>
                  <a:pt x="84457" y="0"/>
                </a:moveTo>
                <a:cubicBezTo>
                  <a:pt x="58528" y="119591"/>
                  <a:pt x="32599" y="239183"/>
                  <a:pt x="20957" y="355600"/>
                </a:cubicBezTo>
                <a:cubicBezTo>
                  <a:pt x="9315" y="472017"/>
                  <a:pt x="-16085" y="592667"/>
                  <a:pt x="14607" y="698500"/>
                </a:cubicBezTo>
                <a:cubicBezTo>
                  <a:pt x="45299" y="804333"/>
                  <a:pt x="158540" y="932392"/>
                  <a:pt x="205107" y="990600"/>
                </a:cubicBezTo>
                <a:cubicBezTo>
                  <a:pt x="251674" y="1048808"/>
                  <a:pt x="272840" y="1048279"/>
                  <a:pt x="294007" y="1047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igura a mano libera 69">
            <a:extLst>
              <a:ext uri="{FF2B5EF4-FFF2-40B4-BE49-F238E27FC236}">
                <a16:creationId xmlns:a16="http://schemas.microsoft.com/office/drawing/2014/main" id="{A8856B7C-9544-BA45-B0E3-105F432660D6}"/>
              </a:ext>
            </a:extLst>
          </p:cNvPr>
          <p:cNvSpPr/>
          <p:nvPr/>
        </p:nvSpPr>
        <p:spPr>
          <a:xfrm>
            <a:off x="5243855" y="2146300"/>
            <a:ext cx="71095" cy="1447800"/>
          </a:xfrm>
          <a:custGeom>
            <a:avLst/>
            <a:gdLst>
              <a:gd name="connsiteX0" fmla="*/ 71095 w 71095"/>
              <a:gd name="connsiteY0" fmla="*/ 0 h 1447800"/>
              <a:gd name="connsiteX1" fmla="*/ 1245 w 71095"/>
              <a:gd name="connsiteY1" fmla="*/ 711200 h 1447800"/>
              <a:gd name="connsiteX2" fmla="*/ 32995 w 7109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95" h="1447800">
                <a:moveTo>
                  <a:pt x="71095" y="0"/>
                </a:moveTo>
                <a:cubicBezTo>
                  <a:pt x="39345" y="234950"/>
                  <a:pt x="7595" y="469900"/>
                  <a:pt x="1245" y="711200"/>
                </a:cubicBezTo>
                <a:cubicBezTo>
                  <a:pt x="-5105" y="952500"/>
                  <a:pt x="13945" y="1200150"/>
                  <a:pt x="32995" y="14478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8DDBFDE1-4E24-5F4E-9E35-648B63FDD02C}"/>
              </a:ext>
            </a:extLst>
          </p:cNvPr>
          <p:cNvSpPr/>
          <p:nvPr/>
        </p:nvSpPr>
        <p:spPr>
          <a:xfrm>
            <a:off x="5319139" y="2673350"/>
            <a:ext cx="116461" cy="920750"/>
          </a:xfrm>
          <a:custGeom>
            <a:avLst/>
            <a:gdLst>
              <a:gd name="connsiteX0" fmla="*/ 116461 w 116461"/>
              <a:gd name="connsiteY0" fmla="*/ 0 h 920750"/>
              <a:gd name="connsiteX1" fmla="*/ 8511 w 116461"/>
              <a:gd name="connsiteY1" fmla="*/ 476250 h 920750"/>
              <a:gd name="connsiteX2" fmla="*/ 14861 w 116461"/>
              <a:gd name="connsiteY2" fmla="*/ 920750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61" h="920750">
                <a:moveTo>
                  <a:pt x="116461" y="0"/>
                </a:moveTo>
                <a:cubicBezTo>
                  <a:pt x="70952" y="161396"/>
                  <a:pt x="25444" y="322792"/>
                  <a:pt x="8511" y="476250"/>
                </a:cubicBezTo>
                <a:cubicBezTo>
                  <a:pt x="-8422" y="629708"/>
                  <a:pt x="3219" y="775229"/>
                  <a:pt x="14861" y="920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02362080-9B3B-CF46-BE70-96DB00F75402}"/>
              </a:ext>
            </a:extLst>
          </p:cNvPr>
          <p:cNvSpPr/>
          <p:nvPr/>
        </p:nvSpPr>
        <p:spPr>
          <a:xfrm>
            <a:off x="5441950" y="2673350"/>
            <a:ext cx="406879" cy="920750"/>
          </a:xfrm>
          <a:custGeom>
            <a:avLst/>
            <a:gdLst>
              <a:gd name="connsiteX0" fmla="*/ 476250 w 476250"/>
              <a:gd name="connsiteY0" fmla="*/ 0 h 914400"/>
              <a:gd name="connsiteX1" fmla="*/ 317500 w 476250"/>
              <a:gd name="connsiteY1" fmla="*/ 425450 h 914400"/>
              <a:gd name="connsiteX2" fmla="*/ 0 w 4762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914400">
                <a:moveTo>
                  <a:pt x="476250" y="0"/>
                </a:moveTo>
                <a:cubicBezTo>
                  <a:pt x="436562" y="136525"/>
                  <a:pt x="396875" y="273050"/>
                  <a:pt x="317500" y="425450"/>
                </a:cubicBezTo>
                <a:cubicBezTo>
                  <a:pt x="238125" y="577850"/>
                  <a:pt x="119062" y="746125"/>
                  <a:pt x="0" y="9144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igura a mano libera 98">
            <a:extLst>
              <a:ext uri="{FF2B5EF4-FFF2-40B4-BE49-F238E27FC236}">
                <a16:creationId xmlns:a16="http://schemas.microsoft.com/office/drawing/2014/main" id="{AC2BD1A9-EFCE-E349-AD90-AD739ACD5A06}"/>
              </a:ext>
            </a:extLst>
          </p:cNvPr>
          <p:cNvSpPr/>
          <p:nvPr/>
        </p:nvSpPr>
        <p:spPr>
          <a:xfrm>
            <a:off x="5524500" y="2089150"/>
            <a:ext cx="613857" cy="1568450"/>
          </a:xfrm>
          <a:custGeom>
            <a:avLst/>
            <a:gdLst>
              <a:gd name="connsiteX0" fmla="*/ 393700 w 613857"/>
              <a:gd name="connsiteY0" fmla="*/ 0 h 1568450"/>
              <a:gd name="connsiteX1" fmla="*/ 584200 w 613857"/>
              <a:gd name="connsiteY1" fmla="*/ 419100 h 1568450"/>
              <a:gd name="connsiteX2" fmla="*/ 609600 w 613857"/>
              <a:gd name="connsiteY2" fmla="*/ 990600 h 1568450"/>
              <a:gd name="connsiteX3" fmla="*/ 546100 w 613857"/>
              <a:gd name="connsiteY3" fmla="*/ 1219200 h 1568450"/>
              <a:gd name="connsiteX4" fmla="*/ 355600 w 613857"/>
              <a:gd name="connsiteY4" fmla="*/ 1371600 h 1568450"/>
              <a:gd name="connsiteX5" fmla="*/ 0 w 613857"/>
              <a:gd name="connsiteY5" fmla="*/ 156845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857" h="1568450">
                <a:moveTo>
                  <a:pt x="393700" y="0"/>
                </a:moveTo>
                <a:cubicBezTo>
                  <a:pt x="470958" y="127000"/>
                  <a:pt x="548217" y="254000"/>
                  <a:pt x="584200" y="419100"/>
                </a:cubicBezTo>
                <a:cubicBezTo>
                  <a:pt x="620183" y="584200"/>
                  <a:pt x="615950" y="857250"/>
                  <a:pt x="609600" y="990600"/>
                </a:cubicBezTo>
                <a:cubicBezTo>
                  <a:pt x="603250" y="1123950"/>
                  <a:pt x="588433" y="1155700"/>
                  <a:pt x="546100" y="1219200"/>
                </a:cubicBezTo>
                <a:cubicBezTo>
                  <a:pt x="503767" y="1282700"/>
                  <a:pt x="446617" y="1313392"/>
                  <a:pt x="355600" y="1371600"/>
                </a:cubicBezTo>
                <a:cubicBezTo>
                  <a:pt x="264583" y="1429808"/>
                  <a:pt x="132291" y="1499129"/>
                  <a:pt x="0" y="15684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igura a mano libera 99">
            <a:extLst>
              <a:ext uri="{FF2B5EF4-FFF2-40B4-BE49-F238E27FC236}">
                <a16:creationId xmlns:a16="http://schemas.microsoft.com/office/drawing/2014/main" id="{1819061B-9CAC-4841-888F-F1B51423BC32}"/>
              </a:ext>
            </a:extLst>
          </p:cNvPr>
          <p:cNvSpPr/>
          <p:nvPr/>
        </p:nvSpPr>
        <p:spPr>
          <a:xfrm>
            <a:off x="6000750" y="2324100"/>
            <a:ext cx="539750" cy="1270000"/>
          </a:xfrm>
          <a:custGeom>
            <a:avLst/>
            <a:gdLst>
              <a:gd name="connsiteX0" fmla="*/ 539750 w 539750"/>
              <a:gd name="connsiteY0" fmla="*/ 0 h 1270000"/>
              <a:gd name="connsiteX1" fmla="*/ 247650 w 539750"/>
              <a:gd name="connsiteY1" fmla="*/ 806450 h 1270000"/>
              <a:gd name="connsiteX2" fmla="*/ 0 w 539750"/>
              <a:gd name="connsiteY2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50" h="1270000">
                <a:moveTo>
                  <a:pt x="539750" y="0"/>
                </a:moveTo>
                <a:cubicBezTo>
                  <a:pt x="438679" y="297391"/>
                  <a:pt x="337608" y="594783"/>
                  <a:pt x="247650" y="806450"/>
                </a:cubicBezTo>
                <a:cubicBezTo>
                  <a:pt x="157692" y="1018117"/>
                  <a:pt x="78846" y="1144058"/>
                  <a:pt x="0" y="12700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F61E4287-558C-1F49-AEEA-B51DE822833F}"/>
              </a:ext>
            </a:extLst>
          </p:cNvPr>
          <p:cNvSpPr/>
          <p:nvPr/>
        </p:nvSpPr>
        <p:spPr>
          <a:xfrm>
            <a:off x="6146800" y="3028950"/>
            <a:ext cx="479072" cy="654050"/>
          </a:xfrm>
          <a:custGeom>
            <a:avLst/>
            <a:gdLst>
              <a:gd name="connsiteX0" fmla="*/ 476250 w 479072"/>
              <a:gd name="connsiteY0" fmla="*/ 0 h 654050"/>
              <a:gd name="connsiteX1" fmla="*/ 450850 w 479072"/>
              <a:gd name="connsiteY1" fmla="*/ 368300 h 654050"/>
              <a:gd name="connsiteX2" fmla="*/ 273050 w 479072"/>
              <a:gd name="connsiteY2" fmla="*/ 533400 h 654050"/>
              <a:gd name="connsiteX3" fmla="*/ 0 w 479072"/>
              <a:gd name="connsiteY3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72" h="654050">
                <a:moveTo>
                  <a:pt x="476250" y="0"/>
                </a:moveTo>
                <a:cubicBezTo>
                  <a:pt x="480483" y="139700"/>
                  <a:pt x="484717" y="279400"/>
                  <a:pt x="450850" y="368300"/>
                </a:cubicBezTo>
                <a:cubicBezTo>
                  <a:pt x="416983" y="457200"/>
                  <a:pt x="348192" y="485775"/>
                  <a:pt x="273050" y="533400"/>
                </a:cubicBezTo>
                <a:cubicBezTo>
                  <a:pt x="197908" y="581025"/>
                  <a:pt x="98954" y="617537"/>
                  <a:pt x="0" y="6540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igura a mano libera 103">
            <a:extLst>
              <a:ext uri="{FF2B5EF4-FFF2-40B4-BE49-F238E27FC236}">
                <a16:creationId xmlns:a16="http://schemas.microsoft.com/office/drawing/2014/main" id="{97F7EE5F-7A6A-5545-9BE3-DF26E8B4D898}"/>
              </a:ext>
            </a:extLst>
          </p:cNvPr>
          <p:cNvSpPr/>
          <p:nvPr/>
        </p:nvSpPr>
        <p:spPr>
          <a:xfrm>
            <a:off x="6565900" y="3016250"/>
            <a:ext cx="162971" cy="831850"/>
          </a:xfrm>
          <a:custGeom>
            <a:avLst/>
            <a:gdLst>
              <a:gd name="connsiteX0" fmla="*/ 101600 w 162971"/>
              <a:gd name="connsiteY0" fmla="*/ 0 h 831850"/>
              <a:gd name="connsiteX1" fmla="*/ 158750 w 162971"/>
              <a:gd name="connsiteY1" fmla="*/ 438150 h 831850"/>
              <a:gd name="connsiteX2" fmla="*/ 0 w 162971"/>
              <a:gd name="connsiteY2" fmla="*/ 831850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71" h="831850">
                <a:moveTo>
                  <a:pt x="101600" y="0"/>
                </a:moveTo>
                <a:cubicBezTo>
                  <a:pt x="138641" y="149754"/>
                  <a:pt x="175683" y="299508"/>
                  <a:pt x="158750" y="438150"/>
                </a:cubicBezTo>
                <a:cubicBezTo>
                  <a:pt x="141817" y="576792"/>
                  <a:pt x="70908" y="704321"/>
                  <a:pt x="0" y="8318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7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0A5276E-80D1-B345-B669-0E9B377AFB2A}"/>
              </a:ext>
            </a:extLst>
          </p:cNvPr>
          <p:cNvGrpSpPr/>
          <p:nvPr/>
        </p:nvGrpSpPr>
        <p:grpSpPr>
          <a:xfrm>
            <a:off x="4085808" y="3622307"/>
            <a:ext cx="466794" cy="397843"/>
            <a:chOff x="4085808" y="3622307"/>
            <a:chExt cx="466794" cy="397843"/>
          </a:xfrm>
        </p:grpSpPr>
        <p:sp>
          <p:nvSpPr>
            <p:cNvPr id="41" name="Esagono orizzontale 40">
              <a:extLst>
                <a:ext uri="{FF2B5EF4-FFF2-40B4-BE49-F238E27FC236}">
                  <a16:creationId xmlns:a16="http://schemas.microsoft.com/office/drawing/2014/main" id="{6BE566C9-1131-F24B-A25A-EC567E571325}"/>
                </a:ext>
              </a:extLst>
            </p:cNvPr>
            <p:cNvSpPr/>
            <p:nvPr/>
          </p:nvSpPr>
          <p:spPr>
            <a:xfrm>
              <a:off x="4088595" y="3622307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6440F9D-B739-E648-A930-FD14017CF291}"/>
                </a:ext>
              </a:extLst>
            </p:cNvPr>
            <p:cNvSpPr txBox="1"/>
            <p:nvPr/>
          </p:nvSpPr>
          <p:spPr>
            <a:xfrm>
              <a:off x="4085808" y="3713373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9F8E960-AC1F-D44F-875E-D012AD22191A}"/>
              </a:ext>
            </a:extLst>
          </p:cNvPr>
          <p:cNvGrpSpPr/>
          <p:nvPr/>
        </p:nvGrpSpPr>
        <p:grpSpPr>
          <a:xfrm>
            <a:off x="5742577" y="3817185"/>
            <a:ext cx="461498" cy="397843"/>
            <a:chOff x="5096052" y="3814024"/>
            <a:chExt cx="461498" cy="397843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341FE7E4-293A-664A-9D7B-B1CD444093ED}"/>
                </a:ext>
              </a:extLst>
            </p:cNvPr>
            <p:cNvSpPr/>
            <p:nvPr/>
          </p:nvSpPr>
          <p:spPr>
            <a:xfrm>
              <a:off x="5096052" y="3814024"/>
              <a:ext cx="461498" cy="397843"/>
            </a:xfrm>
            <a:prstGeom prst="hexagon">
              <a:avLst/>
            </a:prstGeom>
            <a:solidFill>
              <a:srgbClr val="F6C9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056C07AB-5AF7-C14B-8FE6-6BD3C0FA7ECC}"/>
                </a:ext>
              </a:extLst>
            </p:cNvPr>
            <p:cNvSpPr txBox="1"/>
            <p:nvPr/>
          </p:nvSpPr>
          <p:spPr>
            <a:xfrm>
              <a:off x="5132637" y="3911745"/>
              <a:ext cx="3891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ADDE121-7F89-AA48-80FF-CB4B732E9DE5}"/>
              </a:ext>
            </a:extLst>
          </p:cNvPr>
          <p:cNvGrpSpPr/>
          <p:nvPr/>
        </p:nvGrpSpPr>
        <p:grpSpPr>
          <a:xfrm>
            <a:off x="2604860" y="3735124"/>
            <a:ext cx="461498" cy="397843"/>
            <a:chOff x="2604860" y="3735124"/>
            <a:chExt cx="461498" cy="397843"/>
          </a:xfrm>
          <a:solidFill>
            <a:srgbClr val="C5E1B4"/>
          </a:solidFill>
        </p:grpSpPr>
        <p:sp>
          <p:nvSpPr>
            <p:cNvPr id="44" name="Esagono orizzontale 43">
              <a:extLst>
                <a:ext uri="{FF2B5EF4-FFF2-40B4-BE49-F238E27FC236}">
                  <a16:creationId xmlns:a16="http://schemas.microsoft.com/office/drawing/2014/main" id="{29C0DF4A-BA6B-0242-B6E8-89797C87D1D3}"/>
                </a:ext>
              </a:extLst>
            </p:cNvPr>
            <p:cNvSpPr/>
            <p:nvPr/>
          </p:nvSpPr>
          <p:spPr>
            <a:xfrm>
              <a:off x="2604860" y="3735124"/>
              <a:ext cx="461498" cy="39784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CB1274D0-2ED2-BC46-891F-817117BB8ACC}"/>
                </a:ext>
              </a:extLst>
            </p:cNvPr>
            <p:cNvSpPr txBox="1"/>
            <p:nvPr/>
          </p:nvSpPr>
          <p:spPr>
            <a:xfrm>
              <a:off x="2657093" y="3828512"/>
              <a:ext cx="3321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09B21156-7C02-DD42-A776-AB3E964149F5}"/>
              </a:ext>
            </a:extLst>
          </p:cNvPr>
          <p:cNvGrpSpPr/>
          <p:nvPr/>
        </p:nvGrpSpPr>
        <p:grpSpPr>
          <a:xfrm>
            <a:off x="3290860" y="3816053"/>
            <a:ext cx="473206" cy="397843"/>
            <a:chOff x="3290860" y="3831818"/>
            <a:chExt cx="473206" cy="397843"/>
          </a:xfrm>
        </p:grpSpPr>
        <p:sp>
          <p:nvSpPr>
            <p:cNvPr id="51" name="Esagono orizzontale 50">
              <a:extLst>
                <a:ext uri="{FF2B5EF4-FFF2-40B4-BE49-F238E27FC236}">
                  <a16:creationId xmlns:a16="http://schemas.microsoft.com/office/drawing/2014/main" id="{E3C68F60-0786-694C-A957-B4CBE3955AEF}"/>
                </a:ext>
              </a:extLst>
            </p:cNvPr>
            <p:cNvSpPr/>
            <p:nvPr/>
          </p:nvSpPr>
          <p:spPr>
            <a:xfrm>
              <a:off x="3296714" y="3831818"/>
              <a:ext cx="461498" cy="397843"/>
            </a:xfrm>
            <a:prstGeom prst="hexagon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3B05552-9A98-3B4F-AA7F-8D57A432266A}"/>
                </a:ext>
              </a:extLst>
            </p:cNvPr>
            <p:cNvSpPr txBox="1"/>
            <p:nvPr/>
          </p:nvSpPr>
          <p:spPr>
            <a:xfrm>
              <a:off x="3290860" y="3915164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72208" y="2147671"/>
            <a:ext cx="268368" cy="268368"/>
          </a:xfrm>
          <a:prstGeom prst="ellipse">
            <a:avLst/>
          </a:prstGeom>
          <a:solidFill>
            <a:srgbClr val="EEC3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38455" y="2633837"/>
            <a:ext cx="268368" cy="268368"/>
          </a:xfrm>
          <a:prstGeom prst="ellipse">
            <a:avLst/>
          </a:prstGeom>
          <a:solidFill>
            <a:srgbClr val="F6C9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48106" y="2143955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7876" y="2633920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95306" y="2668371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14782" y="3209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C5E1B4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48966" y="2918089"/>
            <a:ext cx="112281" cy="29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17795" y="2407541"/>
            <a:ext cx="78255" cy="26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651259" y="2408316"/>
            <a:ext cx="237198" cy="54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396300"/>
            <a:ext cx="241430" cy="55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913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EEC3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 flipH="1">
            <a:off x="3983339" y="2415077"/>
            <a:ext cx="338" cy="49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6480499" y="2414889"/>
            <a:ext cx="6341" cy="47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70030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3" y="2148480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16570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75877" y="3041087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85005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48966" y="3478118"/>
            <a:ext cx="0" cy="256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182118"/>
            <a:ext cx="204717" cy="4401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160656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73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17779"/>
            <a:ext cx="461498" cy="397843"/>
          </a:xfrm>
          <a:prstGeom prst="hexagon">
            <a:avLst/>
          </a:prstGeom>
          <a:solidFill>
            <a:srgbClr val="FFE7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7E17EDC-C8AD-4E41-A13E-1832F14D996B}"/>
              </a:ext>
            </a:extLst>
          </p:cNvPr>
          <p:cNvGrpSpPr/>
          <p:nvPr/>
        </p:nvGrpSpPr>
        <p:grpSpPr>
          <a:xfrm>
            <a:off x="5009226" y="3618263"/>
            <a:ext cx="461498" cy="397843"/>
            <a:chOff x="5461088" y="3279703"/>
            <a:chExt cx="461498" cy="397843"/>
          </a:xfrm>
        </p:grpSpPr>
        <p:sp>
          <p:nvSpPr>
            <p:cNvPr id="79" name="Esagono orizzontale 78">
              <a:extLst>
                <a:ext uri="{FF2B5EF4-FFF2-40B4-BE49-F238E27FC236}">
                  <a16:creationId xmlns:a16="http://schemas.microsoft.com/office/drawing/2014/main" id="{207E0336-C1EB-C24C-B017-C8BD67DAB937}"/>
                </a:ext>
              </a:extLst>
            </p:cNvPr>
            <p:cNvSpPr/>
            <p:nvPr/>
          </p:nvSpPr>
          <p:spPr>
            <a:xfrm>
              <a:off x="5461088" y="3279703"/>
              <a:ext cx="461498" cy="397843"/>
            </a:xfrm>
            <a:prstGeom prst="hexagon">
              <a:avLst/>
            </a:prstGeom>
            <a:solidFill>
              <a:srgbClr val="F6C9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B60319EE-E037-8E46-BE9E-79486E9D7645}"/>
                </a:ext>
              </a:extLst>
            </p:cNvPr>
            <p:cNvSpPr txBox="1"/>
            <p:nvPr/>
          </p:nvSpPr>
          <p:spPr>
            <a:xfrm>
              <a:off x="5529370" y="3370902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89228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FFE79A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52656" y="2146521"/>
            <a:ext cx="268368" cy="268368"/>
          </a:xfrm>
          <a:prstGeom prst="ellipse">
            <a:avLst/>
          </a:prstGeom>
          <a:solidFill>
            <a:srgbClr val="FFE7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504563" y="2674657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6306" y="2394745"/>
            <a:ext cx="129589" cy="28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2623" y="2929611"/>
            <a:ext cx="114947" cy="804991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929611"/>
            <a:ext cx="137541" cy="812656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53373"/>
            <a:ext cx="156197" cy="2689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817185"/>
            <a:ext cx="459133" cy="4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5427071" y="3919356"/>
            <a:ext cx="315506" cy="96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  <a:endCxn id="74" idx="3"/>
          </p:cNvCxnSpPr>
          <p:nvPr/>
        </p:nvCxnSpPr>
        <p:spPr>
          <a:xfrm flipV="1">
            <a:off x="5470724" y="3716701"/>
            <a:ext cx="806590" cy="100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 flipH="1">
            <a:off x="4606829" y="2902288"/>
            <a:ext cx="5231" cy="182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2061" y="3270153"/>
            <a:ext cx="623118" cy="4432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54979" y="2388550"/>
            <a:ext cx="203109" cy="1235183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414889"/>
            <a:ext cx="49387" cy="1207152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9" y="2352788"/>
            <a:ext cx="368571" cy="1270945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868843"/>
            <a:ext cx="114806" cy="754889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10061" y="2414889"/>
            <a:ext cx="76521" cy="62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304943" y="2395833"/>
            <a:ext cx="428461" cy="68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8" y="2402033"/>
            <a:ext cx="765374" cy="1266856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44245" y="2821191"/>
            <a:ext cx="505194" cy="354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51255" y="2402033"/>
            <a:ext cx="144744" cy="1115003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378208" y="2880726"/>
            <a:ext cx="513393" cy="734993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EB2C3E1-EE9D-E84E-946E-E5130D196EC5}"/>
              </a:ext>
            </a:extLst>
          </p:cNvPr>
          <p:cNvSpPr txBox="1"/>
          <p:nvPr/>
        </p:nvSpPr>
        <p:spPr>
          <a:xfrm>
            <a:off x="6239365" y="3608978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igura a mano libera 63">
            <a:extLst>
              <a:ext uri="{FF2B5EF4-FFF2-40B4-BE49-F238E27FC236}">
                <a16:creationId xmlns:a16="http://schemas.microsoft.com/office/drawing/2014/main" id="{C7F85593-9EDA-9C4E-AF78-27596A6A60A6}"/>
              </a:ext>
            </a:extLst>
          </p:cNvPr>
          <p:cNvSpPr/>
          <p:nvPr/>
        </p:nvSpPr>
        <p:spPr>
          <a:xfrm>
            <a:off x="2994025" y="2365375"/>
            <a:ext cx="284225" cy="1463790"/>
          </a:xfrm>
          <a:custGeom>
            <a:avLst/>
            <a:gdLst>
              <a:gd name="connsiteX0" fmla="*/ 0 w 282659"/>
              <a:gd name="connsiteY0" fmla="*/ 0 h 1468833"/>
              <a:gd name="connsiteX1" fmla="*/ 194465 w 282659"/>
              <a:gd name="connsiteY1" fmla="*/ 285492 h 1468833"/>
              <a:gd name="connsiteX2" fmla="*/ 273079 w 282659"/>
              <a:gd name="connsiteY2" fmla="*/ 575121 h 1468833"/>
              <a:gd name="connsiteX3" fmla="*/ 268941 w 282659"/>
              <a:gd name="connsiteY3" fmla="*/ 964051 h 1468833"/>
              <a:gd name="connsiteX4" fmla="*/ 161365 w 282659"/>
              <a:gd name="connsiteY4" fmla="*/ 1299193 h 1468833"/>
              <a:gd name="connsiteX5" fmla="*/ 24825 w 282659"/>
              <a:gd name="connsiteY5" fmla="*/ 1468833 h 1468833"/>
              <a:gd name="connsiteX6" fmla="*/ 24825 w 282659"/>
              <a:gd name="connsiteY6" fmla="*/ 1468833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659" h="1468833">
                <a:moveTo>
                  <a:pt x="0" y="0"/>
                </a:moveTo>
                <a:cubicBezTo>
                  <a:pt x="74476" y="94819"/>
                  <a:pt x="148952" y="189639"/>
                  <a:pt x="194465" y="285492"/>
                </a:cubicBezTo>
                <a:cubicBezTo>
                  <a:pt x="239978" y="381346"/>
                  <a:pt x="260666" y="462028"/>
                  <a:pt x="273079" y="575121"/>
                </a:cubicBezTo>
                <a:cubicBezTo>
                  <a:pt x="285492" y="688214"/>
                  <a:pt x="287560" y="843372"/>
                  <a:pt x="268941" y="964051"/>
                </a:cubicBezTo>
                <a:cubicBezTo>
                  <a:pt x="250322" y="1084730"/>
                  <a:pt x="202051" y="1215063"/>
                  <a:pt x="161365" y="1299193"/>
                </a:cubicBezTo>
                <a:cubicBezTo>
                  <a:pt x="120679" y="1383323"/>
                  <a:pt x="24825" y="1468833"/>
                  <a:pt x="24825" y="1468833"/>
                </a:cubicBezTo>
                <a:lnTo>
                  <a:pt x="24825" y="1468833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igura a mano libera 66">
            <a:extLst>
              <a:ext uri="{FF2B5EF4-FFF2-40B4-BE49-F238E27FC236}">
                <a16:creationId xmlns:a16="http://schemas.microsoft.com/office/drawing/2014/main" id="{7B0ACAE4-9F75-E848-B9F8-4E22CACC69CD}"/>
              </a:ext>
            </a:extLst>
          </p:cNvPr>
          <p:cNvSpPr/>
          <p:nvPr/>
        </p:nvSpPr>
        <p:spPr>
          <a:xfrm>
            <a:off x="3600451" y="2419350"/>
            <a:ext cx="549274" cy="1266826"/>
          </a:xfrm>
          <a:custGeom>
            <a:avLst/>
            <a:gdLst>
              <a:gd name="connsiteX0" fmla="*/ 0 w 542925"/>
              <a:gd name="connsiteY0" fmla="*/ 0 h 1244600"/>
              <a:gd name="connsiteX1" fmla="*/ 168275 w 542925"/>
              <a:gd name="connsiteY1" fmla="*/ 654050 h 1244600"/>
              <a:gd name="connsiteX2" fmla="*/ 542925 w 542925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244600">
                <a:moveTo>
                  <a:pt x="0" y="0"/>
                </a:moveTo>
                <a:cubicBezTo>
                  <a:pt x="38894" y="223308"/>
                  <a:pt x="77788" y="446617"/>
                  <a:pt x="168275" y="654050"/>
                </a:cubicBezTo>
                <a:cubicBezTo>
                  <a:pt x="258763" y="861483"/>
                  <a:pt x="400844" y="1053041"/>
                  <a:pt x="542925" y="12446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3A05D7EB-7853-4B4C-A533-5315D58126FD}"/>
              </a:ext>
            </a:extLst>
          </p:cNvPr>
          <p:cNvSpPr/>
          <p:nvPr/>
        </p:nvSpPr>
        <p:spPr>
          <a:xfrm>
            <a:off x="3545917" y="2408153"/>
            <a:ext cx="2254589" cy="1769468"/>
          </a:xfrm>
          <a:custGeom>
            <a:avLst/>
            <a:gdLst>
              <a:gd name="connsiteX0" fmla="*/ 0 w 2237138"/>
              <a:gd name="connsiteY0" fmla="*/ 0 h 1746647"/>
              <a:gd name="connsiteX1" fmla="*/ 254775 w 2237138"/>
              <a:gd name="connsiteY1" fmla="*/ 1179645 h 1746647"/>
              <a:gd name="connsiteX2" fmla="*/ 527001 w 2237138"/>
              <a:gd name="connsiteY2" fmla="*/ 1584494 h 1746647"/>
              <a:gd name="connsiteX3" fmla="*/ 1043532 w 2237138"/>
              <a:gd name="connsiteY3" fmla="*/ 1738058 h 1746647"/>
              <a:gd name="connsiteX4" fmla="*/ 2237138 w 2237138"/>
              <a:gd name="connsiteY4" fmla="*/ 1713627 h 174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138" h="1746647">
                <a:moveTo>
                  <a:pt x="0" y="0"/>
                </a:moveTo>
                <a:cubicBezTo>
                  <a:pt x="83471" y="457781"/>
                  <a:pt x="166942" y="915563"/>
                  <a:pt x="254775" y="1179645"/>
                </a:cubicBezTo>
                <a:cubicBezTo>
                  <a:pt x="342608" y="1443727"/>
                  <a:pt x="395542" y="1491425"/>
                  <a:pt x="527001" y="1584494"/>
                </a:cubicBezTo>
                <a:cubicBezTo>
                  <a:pt x="658461" y="1677563"/>
                  <a:pt x="758509" y="1716536"/>
                  <a:pt x="1043532" y="1738058"/>
                </a:cubicBezTo>
                <a:cubicBezTo>
                  <a:pt x="1328555" y="1759580"/>
                  <a:pt x="1782846" y="1736603"/>
                  <a:pt x="2237138" y="171362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igura a mano libera 87">
            <a:extLst>
              <a:ext uri="{FF2B5EF4-FFF2-40B4-BE49-F238E27FC236}">
                <a16:creationId xmlns:a16="http://schemas.microsoft.com/office/drawing/2014/main" id="{D1B88D6B-B592-CE4E-B0A8-72AF39E0D396}"/>
              </a:ext>
            </a:extLst>
          </p:cNvPr>
          <p:cNvSpPr/>
          <p:nvPr/>
        </p:nvSpPr>
        <p:spPr>
          <a:xfrm>
            <a:off x="4523139" y="2324391"/>
            <a:ext cx="582843" cy="1287838"/>
          </a:xfrm>
          <a:custGeom>
            <a:avLst/>
            <a:gdLst>
              <a:gd name="connsiteX0" fmla="*/ 0 w 589823"/>
              <a:gd name="connsiteY0" fmla="*/ 0 h 1284348"/>
              <a:gd name="connsiteX1" fmla="*/ 261756 w 589823"/>
              <a:gd name="connsiteY1" fmla="*/ 251285 h 1284348"/>
              <a:gd name="connsiteX2" fmla="*/ 408339 w 589823"/>
              <a:gd name="connsiteY2" fmla="*/ 582843 h 1284348"/>
              <a:gd name="connsiteX3" fmla="*/ 589823 w 589823"/>
              <a:gd name="connsiteY3" fmla="*/ 1284348 h 128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823" h="1284348">
                <a:moveTo>
                  <a:pt x="0" y="0"/>
                </a:moveTo>
                <a:cubicBezTo>
                  <a:pt x="96850" y="77072"/>
                  <a:pt x="193700" y="154145"/>
                  <a:pt x="261756" y="251285"/>
                </a:cubicBezTo>
                <a:cubicBezTo>
                  <a:pt x="329812" y="348425"/>
                  <a:pt x="353661" y="410666"/>
                  <a:pt x="408339" y="582843"/>
                </a:cubicBezTo>
                <a:cubicBezTo>
                  <a:pt x="463017" y="755020"/>
                  <a:pt x="526420" y="1019684"/>
                  <a:pt x="589823" y="128434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gura a mano libera 89">
            <a:extLst>
              <a:ext uri="{FF2B5EF4-FFF2-40B4-BE49-F238E27FC236}">
                <a16:creationId xmlns:a16="http://schemas.microsoft.com/office/drawing/2014/main" id="{962AC43A-A7E4-5544-836F-CD3E89C1B4B9}"/>
              </a:ext>
            </a:extLst>
          </p:cNvPr>
          <p:cNvSpPr/>
          <p:nvPr/>
        </p:nvSpPr>
        <p:spPr>
          <a:xfrm>
            <a:off x="4533545" y="2422733"/>
            <a:ext cx="1269050" cy="1350236"/>
          </a:xfrm>
          <a:custGeom>
            <a:avLst/>
            <a:gdLst>
              <a:gd name="connsiteX0" fmla="*/ 1273323 w 1273323"/>
              <a:gd name="connsiteY0" fmla="*/ 0 h 1350235"/>
              <a:gd name="connsiteX1" fmla="*/ 931491 w 1273323"/>
              <a:gd name="connsiteY1" fmla="*/ 760575 h 1350235"/>
              <a:gd name="connsiteX2" fmla="*/ 0 w 1273323"/>
              <a:gd name="connsiteY2" fmla="*/ 1350235 h 13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323" h="1350235">
                <a:moveTo>
                  <a:pt x="1273323" y="0"/>
                </a:moveTo>
                <a:cubicBezTo>
                  <a:pt x="1208517" y="267768"/>
                  <a:pt x="1143711" y="535536"/>
                  <a:pt x="931491" y="760575"/>
                </a:cubicBezTo>
                <a:cubicBezTo>
                  <a:pt x="719270" y="985614"/>
                  <a:pt x="359635" y="1167924"/>
                  <a:pt x="0" y="135023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30358957-8C6F-CA4A-BE82-C0003E05B7F7}"/>
              </a:ext>
            </a:extLst>
          </p:cNvPr>
          <p:cNvCxnSpPr>
            <a:cxnSpLocks/>
          </p:cNvCxnSpPr>
          <p:nvPr/>
        </p:nvCxnSpPr>
        <p:spPr>
          <a:xfrm flipH="1">
            <a:off x="4670242" y="2407074"/>
            <a:ext cx="132290" cy="23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55522" y="2147671"/>
            <a:ext cx="268368" cy="268368"/>
          </a:xfrm>
          <a:prstGeom prst="ellipse">
            <a:avLst/>
          </a:prstGeom>
          <a:solidFill>
            <a:srgbClr val="EEC3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9493" y="2146709"/>
            <a:ext cx="268368" cy="268368"/>
          </a:xfrm>
          <a:prstGeom prst="ellipse">
            <a:avLst/>
          </a:prstGeom>
          <a:solidFill>
            <a:srgbClr val="EEC3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0A5276E-80D1-B345-B669-0E9B377AFB2A}"/>
              </a:ext>
            </a:extLst>
          </p:cNvPr>
          <p:cNvGrpSpPr/>
          <p:nvPr/>
        </p:nvGrpSpPr>
        <p:grpSpPr>
          <a:xfrm>
            <a:off x="4085808" y="3622307"/>
            <a:ext cx="466794" cy="397843"/>
            <a:chOff x="4085808" y="3622307"/>
            <a:chExt cx="466794" cy="397843"/>
          </a:xfrm>
        </p:grpSpPr>
        <p:sp>
          <p:nvSpPr>
            <p:cNvPr id="41" name="Esagono orizzontale 40">
              <a:extLst>
                <a:ext uri="{FF2B5EF4-FFF2-40B4-BE49-F238E27FC236}">
                  <a16:creationId xmlns:a16="http://schemas.microsoft.com/office/drawing/2014/main" id="{6BE566C9-1131-F24B-A25A-EC567E571325}"/>
                </a:ext>
              </a:extLst>
            </p:cNvPr>
            <p:cNvSpPr/>
            <p:nvPr/>
          </p:nvSpPr>
          <p:spPr>
            <a:xfrm>
              <a:off x="4088595" y="3622307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6440F9D-B739-E648-A930-FD14017CF291}"/>
                </a:ext>
              </a:extLst>
            </p:cNvPr>
            <p:cNvSpPr txBox="1"/>
            <p:nvPr/>
          </p:nvSpPr>
          <p:spPr>
            <a:xfrm>
              <a:off x="4085808" y="3713373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9F8E960-AC1F-D44F-875E-D012AD22191A}"/>
              </a:ext>
            </a:extLst>
          </p:cNvPr>
          <p:cNvGrpSpPr/>
          <p:nvPr/>
        </p:nvGrpSpPr>
        <p:grpSpPr>
          <a:xfrm>
            <a:off x="5742577" y="3817185"/>
            <a:ext cx="461498" cy="397843"/>
            <a:chOff x="5096052" y="3814024"/>
            <a:chExt cx="461498" cy="397843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341FE7E4-293A-664A-9D7B-B1CD444093ED}"/>
                </a:ext>
              </a:extLst>
            </p:cNvPr>
            <p:cNvSpPr/>
            <p:nvPr/>
          </p:nvSpPr>
          <p:spPr>
            <a:xfrm>
              <a:off x="5096052" y="3814024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056C07AB-5AF7-C14B-8FE6-6BD3C0FA7ECC}"/>
                </a:ext>
              </a:extLst>
            </p:cNvPr>
            <p:cNvSpPr txBox="1"/>
            <p:nvPr/>
          </p:nvSpPr>
          <p:spPr>
            <a:xfrm>
              <a:off x="5132637" y="3911745"/>
              <a:ext cx="3891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ADDE121-7F89-AA48-80FF-CB4B732E9DE5}"/>
              </a:ext>
            </a:extLst>
          </p:cNvPr>
          <p:cNvGrpSpPr/>
          <p:nvPr/>
        </p:nvGrpSpPr>
        <p:grpSpPr>
          <a:xfrm>
            <a:off x="2604860" y="3735124"/>
            <a:ext cx="461498" cy="397843"/>
            <a:chOff x="2604860" y="3735124"/>
            <a:chExt cx="461498" cy="397843"/>
          </a:xfrm>
        </p:grpSpPr>
        <p:sp>
          <p:nvSpPr>
            <p:cNvPr id="44" name="Esagono orizzontale 43">
              <a:extLst>
                <a:ext uri="{FF2B5EF4-FFF2-40B4-BE49-F238E27FC236}">
                  <a16:creationId xmlns:a16="http://schemas.microsoft.com/office/drawing/2014/main" id="{29C0DF4A-BA6B-0242-B6E8-89797C87D1D3}"/>
                </a:ext>
              </a:extLst>
            </p:cNvPr>
            <p:cNvSpPr/>
            <p:nvPr/>
          </p:nvSpPr>
          <p:spPr>
            <a:xfrm>
              <a:off x="2604860" y="3735124"/>
              <a:ext cx="461498" cy="397843"/>
            </a:xfrm>
            <a:prstGeom prst="hexagon">
              <a:avLst/>
            </a:prstGeom>
            <a:solidFill>
              <a:srgbClr val="C5E1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CB1274D0-2ED2-BC46-891F-817117BB8ACC}"/>
                </a:ext>
              </a:extLst>
            </p:cNvPr>
            <p:cNvSpPr txBox="1"/>
            <p:nvPr/>
          </p:nvSpPr>
          <p:spPr>
            <a:xfrm>
              <a:off x="2657093" y="3828512"/>
              <a:ext cx="3321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09B21156-7C02-DD42-A776-AB3E964149F5}"/>
              </a:ext>
            </a:extLst>
          </p:cNvPr>
          <p:cNvGrpSpPr/>
          <p:nvPr/>
        </p:nvGrpSpPr>
        <p:grpSpPr>
          <a:xfrm>
            <a:off x="3290860" y="3816053"/>
            <a:ext cx="473206" cy="397843"/>
            <a:chOff x="3290860" y="3831818"/>
            <a:chExt cx="473206" cy="397843"/>
          </a:xfrm>
        </p:grpSpPr>
        <p:sp>
          <p:nvSpPr>
            <p:cNvPr id="51" name="Esagono orizzontale 50">
              <a:extLst>
                <a:ext uri="{FF2B5EF4-FFF2-40B4-BE49-F238E27FC236}">
                  <a16:creationId xmlns:a16="http://schemas.microsoft.com/office/drawing/2014/main" id="{E3C68F60-0786-694C-A957-B4CBE3955AEF}"/>
                </a:ext>
              </a:extLst>
            </p:cNvPr>
            <p:cNvSpPr/>
            <p:nvPr/>
          </p:nvSpPr>
          <p:spPr>
            <a:xfrm>
              <a:off x="3296714" y="3831818"/>
              <a:ext cx="461498" cy="397843"/>
            </a:xfrm>
            <a:prstGeom prst="hexagon">
              <a:avLst/>
            </a:prstGeom>
            <a:solidFill>
              <a:srgbClr val="C5E1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3B05552-9A98-3B4F-AA7F-8D57A432266A}"/>
                </a:ext>
              </a:extLst>
            </p:cNvPr>
            <p:cNvSpPr txBox="1"/>
            <p:nvPr/>
          </p:nvSpPr>
          <p:spPr>
            <a:xfrm>
              <a:off x="3290860" y="3915164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73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17779"/>
            <a:ext cx="461498" cy="397843"/>
          </a:xfrm>
          <a:prstGeom prst="hexagon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7E17EDC-C8AD-4E41-A13E-1832F14D996B}"/>
              </a:ext>
            </a:extLst>
          </p:cNvPr>
          <p:cNvGrpSpPr/>
          <p:nvPr/>
        </p:nvGrpSpPr>
        <p:grpSpPr>
          <a:xfrm>
            <a:off x="5009226" y="3618263"/>
            <a:ext cx="461498" cy="397843"/>
            <a:chOff x="5461088" y="3279703"/>
            <a:chExt cx="461498" cy="397843"/>
          </a:xfrm>
        </p:grpSpPr>
        <p:sp>
          <p:nvSpPr>
            <p:cNvPr id="79" name="Esagono orizzontale 78">
              <a:extLst>
                <a:ext uri="{FF2B5EF4-FFF2-40B4-BE49-F238E27FC236}">
                  <a16:creationId xmlns:a16="http://schemas.microsoft.com/office/drawing/2014/main" id="{207E0336-C1EB-C24C-B017-C8BD67DAB937}"/>
                </a:ext>
              </a:extLst>
            </p:cNvPr>
            <p:cNvSpPr/>
            <p:nvPr/>
          </p:nvSpPr>
          <p:spPr>
            <a:xfrm>
              <a:off x="5461088" y="3279703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B60319EE-E037-8E46-BE9E-79486E9D7645}"/>
                </a:ext>
              </a:extLst>
            </p:cNvPr>
            <p:cNvSpPr txBox="1"/>
            <p:nvPr/>
          </p:nvSpPr>
          <p:spPr>
            <a:xfrm>
              <a:off x="5529370" y="3370902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817185"/>
            <a:ext cx="459133" cy="4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5427071" y="3919356"/>
            <a:ext cx="315506" cy="96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  <a:endCxn id="74" idx="3"/>
          </p:cNvCxnSpPr>
          <p:nvPr/>
        </p:nvCxnSpPr>
        <p:spPr>
          <a:xfrm flipV="1">
            <a:off x="5470724" y="3716701"/>
            <a:ext cx="806590" cy="100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EB2C3E1-EE9D-E84E-946E-E5130D196EC5}"/>
              </a:ext>
            </a:extLst>
          </p:cNvPr>
          <p:cNvSpPr txBox="1"/>
          <p:nvPr/>
        </p:nvSpPr>
        <p:spPr>
          <a:xfrm>
            <a:off x="6239365" y="3608978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0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0A5276E-80D1-B345-B669-0E9B377AFB2A}"/>
              </a:ext>
            </a:extLst>
          </p:cNvPr>
          <p:cNvGrpSpPr/>
          <p:nvPr/>
        </p:nvGrpSpPr>
        <p:grpSpPr>
          <a:xfrm>
            <a:off x="4085808" y="3622307"/>
            <a:ext cx="466794" cy="397843"/>
            <a:chOff x="4085808" y="3622307"/>
            <a:chExt cx="466794" cy="397843"/>
          </a:xfrm>
        </p:grpSpPr>
        <p:sp>
          <p:nvSpPr>
            <p:cNvPr id="41" name="Esagono orizzontale 40">
              <a:extLst>
                <a:ext uri="{FF2B5EF4-FFF2-40B4-BE49-F238E27FC236}">
                  <a16:creationId xmlns:a16="http://schemas.microsoft.com/office/drawing/2014/main" id="{6BE566C9-1131-F24B-A25A-EC567E571325}"/>
                </a:ext>
              </a:extLst>
            </p:cNvPr>
            <p:cNvSpPr/>
            <p:nvPr/>
          </p:nvSpPr>
          <p:spPr>
            <a:xfrm>
              <a:off x="4088595" y="3622307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6440F9D-B739-E648-A930-FD14017CF291}"/>
                </a:ext>
              </a:extLst>
            </p:cNvPr>
            <p:cNvSpPr txBox="1"/>
            <p:nvPr/>
          </p:nvSpPr>
          <p:spPr>
            <a:xfrm>
              <a:off x="4085808" y="3713373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9F8E960-AC1F-D44F-875E-D012AD22191A}"/>
              </a:ext>
            </a:extLst>
          </p:cNvPr>
          <p:cNvGrpSpPr/>
          <p:nvPr/>
        </p:nvGrpSpPr>
        <p:grpSpPr>
          <a:xfrm>
            <a:off x="5742577" y="3817185"/>
            <a:ext cx="461498" cy="397843"/>
            <a:chOff x="5096052" y="3814024"/>
            <a:chExt cx="461498" cy="397843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341FE7E4-293A-664A-9D7B-B1CD444093ED}"/>
                </a:ext>
              </a:extLst>
            </p:cNvPr>
            <p:cNvSpPr/>
            <p:nvPr/>
          </p:nvSpPr>
          <p:spPr>
            <a:xfrm>
              <a:off x="5096052" y="3814024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056C07AB-5AF7-C14B-8FE6-6BD3C0FA7ECC}"/>
                </a:ext>
              </a:extLst>
            </p:cNvPr>
            <p:cNvSpPr txBox="1"/>
            <p:nvPr/>
          </p:nvSpPr>
          <p:spPr>
            <a:xfrm>
              <a:off x="5132637" y="3911745"/>
              <a:ext cx="3891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ADDE121-7F89-AA48-80FF-CB4B732E9DE5}"/>
              </a:ext>
            </a:extLst>
          </p:cNvPr>
          <p:cNvGrpSpPr/>
          <p:nvPr/>
        </p:nvGrpSpPr>
        <p:grpSpPr>
          <a:xfrm>
            <a:off x="2604860" y="3735124"/>
            <a:ext cx="461498" cy="397843"/>
            <a:chOff x="2604860" y="3735124"/>
            <a:chExt cx="461498" cy="397843"/>
          </a:xfrm>
        </p:grpSpPr>
        <p:sp>
          <p:nvSpPr>
            <p:cNvPr id="44" name="Esagono orizzontale 43">
              <a:extLst>
                <a:ext uri="{FF2B5EF4-FFF2-40B4-BE49-F238E27FC236}">
                  <a16:creationId xmlns:a16="http://schemas.microsoft.com/office/drawing/2014/main" id="{29C0DF4A-BA6B-0242-B6E8-89797C87D1D3}"/>
                </a:ext>
              </a:extLst>
            </p:cNvPr>
            <p:cNvSpPr/>
            <p:nvPr/>
          </p:nvSpPr>
          <p:spPr>
            <a:xfrm>
              <a:off x="2604860" y="3735124"/>
              <a:ext cx="461498" cy="397843"/>
            </a:xfrm>
            <a:prstGeom prst="hexagon">
              <a:avLst/>
            </a:prstGeom>
            <a:solidFill>
              <a:srgbClr val="C5E1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CB1274D0-2ED2-BC46-891F-817117BB8ACC}"/>
                </a:ext>
              </a:extLst>
            </p:cNvPr>
            <p:cNvSpPr txBox="1"/>
            <p:nvPr/>
          </p:nvSpPr>
          <p:spPr>
            <a:xfrm>
              <a:off x="2657093" y="3828512"/>
              <a:ext cx="3321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09B21156-7C02-DD42-A776-AB3E964149F5}"/>
              </a:ext>
            </a:extLst>
          </p:cNvPr>
          <p:cNvGrpSpPr/>
          <p:nvPr/>
        </p:nvGrpSpPr>
        <p:grpSpPr>
          <a:xfrm>
            <a:off x="3290860" y="3816053"/>
            <a:ext cx="473206" cy="397843"/>
            <a:chOff x="3290860" y="3831818"/>
            <a:chExt cx="473206" cy="397843"/>
          </a:xfrm>
        </p:grpSpPr>
        <p:sp>
          <p:nvSpPr>
            <p:cNvPr id="51" name="Esagono orizzontale 50">
              <a:extLst>
                <a:ext uri="{FF2B5EF4-FFF2-40B4-BE49-F238E27FC236}">
                  <a16:creationId xmlns:a16="http://schemas.microsoft.com/office/drawing/2014/main" id="{E3C68F60-0786-694C-A957-B4CBE3955AEF}"/>
                </a:ext>
              </a:extLst>
            </p:cNvPr>
            <p:cNvSpPr/>
            <p:nvPr/>
          </p:nvSpPr>
          <p:spPr>
            <a:xfrm>
              <a:off x="3296714" y="3831818"/>
              <a:ext cx="461498" cy="397843"/>
            </a:xfrm>
            <a:prstGeom prst="hexagon">
              <a:avLst/>
            </a:prstGeom>
            <a:solidFill>
              <a:srgbClr val="C5E1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3B05552-9A98-3B4F-AA7F-8D57A432266A}"/>
                </a:ext>
              </a:extLst>
            </p:cNvPr>
            <p:cNvSpPr txBox="1"/>
            <p:nvPr/>
          </p:nvSpPr>
          <p:spPr>
            <a:xfrm>
              <a:off x="3290860" y="3915164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72208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38455" y="2633837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48106" y="2143955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7876" y="2633920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95306" y="2668371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14782" y="3209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C5E1B4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48966" y="2918089"/>
            <a:ext cx="112281" cy="29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17795" y="2407541"/>
            <a:ext cx="78255" cy="26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651259" y="2408316"/>
            <a:ext cx="237198" cy="54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396300"/>
            <a:ext cx="241430" cy="55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913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 flipH="1">
            <a:off x="3983339" y="2415077"/>
            <a:ext cx="338" cy="49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6480499" y="2414889"/>
            <a:ext cx="6341" cy="47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70030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3" y="2148480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16570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75877" y="3041087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85005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48966" y="3478118"/>
            <a:ext cx="0" cy="256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182118"/>
            <a:ext cx="204717" cy="4401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160656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73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17779"/>
            <a:ext cx="461498" cy="397843"/>
          </a:xfrm>
          <a:prstGeom prst="hexagon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7E17EDC-C8AD-4E41-A13E-1832F14D996B}"/>
              </a:ext>
            </a:extLst>
          </p:cNvPr>
          <p:cNvGrpSpPr/>
          <p:nvPr/>
        </p:nvGrpSpPr>
        <p:grpSpPr>
          <a:xfrm>
            <a:off x="5009226" y="3618263"/>
            <a:ext cx="461498" cy="397843"/>
            <a:chOff x="5461088" y="3279703"/>
            <a:chExt cx="461498" cy="397843"/>
          </a:xfrm>
        </p:grpSpPr>
        <p:sp>
          <p:nvSpPr>
            <p:cNvPr id="79" name="Esagono orizzontale 78">
              <a:extLst>
                <a:ext uri="{FF2B5EF4-FFF2-40B4-BE49-F238E27FC236}">
                  <a16:creationId xmlns:a16="http://schemas.microsoft.com/office/drawing/2014/main" id="{207E0336-C1EB-C24C-B017-C8BD67DAB937}"/>
                </a:ext>
              </a:extLst>
            </p:cNvPr>
            <p:cNvSpPr/>
            <p:nvPr/>
          </p:nvSpPr>
          <p:spPr>
            <a:xfrm>
              <a:off x="5461088" y="3279703"/>
              <a:ext cx="461498" cy="397843"/>
            </a:xfrm>
            <a:prstGeom prst="hexagon">
              <a:avLst/>
            </a:prstGeom>
            <a:solidFill>
              <a:srgbClr val="B4C7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B60319EE-E037-8E46-BE9E-79486E9D7645}"/>
                </a:ext>
              </a:extLst>
            </p:cNvPr>
            <p:cNvSpPr txBox="1"/>
            <p:nvPr/>
          </p:nvSpPr>
          <p:spPr>
            <a:xfrm>
              <a:off x="5529370" y="3370902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89228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B4C7E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52656" y="214652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504563" y="2674657"/>
            <a:ext cx="268368" cy="268368"/>
          </a:xfrm>
          <a:prstGeom prst="ellipse">
            <a:avLst/>
          </a:prstGeom>
          <a:solidFill>
            <a:srgbClr val="C5E1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6306" y="2394745"/>
            <a:ext cx="129589" cy="28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2623" y="2929611"/>
            <a:ext cx="114947" cy="804991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929611"/>
            <a:ext cx="137541" cy="812656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53373"/>
            <a:ext cx="156197" cy="2689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817185"/>
            <a:ext cx="459133" cy="4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5427071" y="3919356"/>
            <a:ext cx="315506" cy="96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  <a:endCxn id="74" idx="3"/>
          </p:cNvCxnSpPr>
          <p:nvPr/>
        </p:nvCxnSpPr>
        <p:spPr>
          <a:xfrm flipV="1">
            <a:off x="5470724" y="3716701"/>
            <a:ext cx="806590" cy="100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 flipH="1">
            <a:off x="4606829" y="2902288"/>
            <a:ext cx="5231" cy="182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2061" y="3270153"/>
            <a:ext cx="623118" cy="4432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54979" y="2388550"/>
            <a:ext cx="203109" cy="1235183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414889"/>
            <a:ext cx="49387" cy="1207152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9" y="2352788"/>
            <a:ext cx="368571" cy="1270945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868843"/>
            <a:ext cx="114806" cy="754889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10061" y="2414889"/>
            <a:ext cx="76521" cy="62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304943" y="2395833"/>
            <a:ext cx="428461" cy="68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8" y="2402033"/>
            <a:ext cx="765374" cy="1266856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44245" y="2821191"/>
            <a:ext cx="505194" cy="354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51255" y="2402033"/>
            <a:ext cx="144744" cy="1115003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378208" y="2880726"/>
            <a:ext cx="513393" cy="734993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EB2C3E1-EE9D-E84E-946E-E5130D196EC5}"/>
              </a:ext>
            </a:extLst>
          </p:cNvPr>
          <p:cNvSpPr txBox="1"/>
          <p:nvPr/>
        </p:nvSpPr>
        <p:spPr>
          <a:xfrm>
            <a:off x="6239365" y="3608978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igura a mano libera 63">
            <a:extLst>
              <a:ext uri="{FF2B5EF4-FFF2-40B4-BE49-F238E27FC236}">
                <a16:creationId xmlns:a16="http://schemas.microsoft.com/office/drawing/2014/main" id="{C7F85593-9EDA-9C4E-AF78-27596A6A60A6}"/>
              </a:ext>
            </a:extLst>
          </p:cNvPr>
          <p:cNvSpPr/>
          <p:nvPr/>
        </p:nvSpPr>
        <p:spPr>
          <a:xfrm>
            <a:off x="2994025" y="2365375"/>
            <a:ext cx="284225" cy="1463790"/>
          </a:xfrm>
          <a:custGeom>
            <a:avLst/>
            <a:gdLst>
              <a:gd name="connsiteX0" fmla="*/ 0 w 282659"/>
              <a:gd name="connsiteY0" fmla="*/ 0 h 1468833"/>
              <a:gd name="connsiteX1" fmla="*/ 194465 w 282659"/>
              <a:gd name="connsiteY1" fmla="*/ 285492 h 1468833"/>
              <a:gd name="connsiteX2" fmla="*/ 273079 w 282659"/>
              <a:gd name="connsiteY2" fmla="*/ 575121 h 1468833"/>
              <a:gd name="connsiteX3" fmla="*/ 268941 w 282659"/>
              <a:gd name="connsiteY3" fmla="*/ 964051 h 1468833"/>
              <a:gd name="connsiteX4" fmla="*/ 161365 w 282659"/>
              <a:gd name="connsiteY4" fmla="*/ 1299193 h 1468833"/>
              <a:gd name="connsiteX5" fmla="*/ 24825 w 282659"/>
              <a:gd name="connsiteY5" fmla="*/ 1468833 h 1468833"/>
              <a:gd name="connsiteX6" fmla="*/ 24825 w 282659"/>
              <a:gd name="connsiteY6" fmla="*/ 1468833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659" h="1468833">
                <a:moveTo>
                  <a:pt x="0" y="0"/>
                </a:moveTo>
                <a:cubicBezTo>
                  <a:pt x="74476" y="94819"/>
                  <a:pt x="148952" y="189639"/>
                  <a:pt x="194465" y="285492"/>
                </a:cubicBezTo>
                <a:cubicBezTo>
                  <a:pt x="239978" y="381346"/>
                  <a:pt x="260666" y="462028"/>
                  <a:pt x="273079" y="575121"/>
                </a:cubicBezTo>
                <a:cubicBezTo>
                  <a:pt x="285492" y="688214"/>
                  <a:pt x="287560" y="843372"/>
                  <a:pt x="268941" y="964051"/>
                </a:cubicBezTo>
                <a:cubicBezTo>
                  <a:pt x="250322" y="1084730"/>
                  <a:pt x="202051" y="1215063"/>
                  <a:pt x="161365" y="1299193"/>
                </a:cubicBezTo>
                <a:cubicBezTo>
                  <a:pt x="120679" y="1383323"/>
                  <a:pt x="24825" y="1468833"/>
                  <a:pt x="24825" y="1468833"/>
                </a:cubicBezTo>
                <a:lnTo>
                  <a:pt x="24825" y="1468833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igura a mano libera 66">
            <a:extLst>
              <a:ext uri="{FF2B5EF4-FFF2-40B4-BE49-F238E27FC236}">
                <a16:creationId xmlns:a16="http://schemas.microsoft.com/office/drawing/2014/main" id="{7B0ACAE4-9F75-E848-B9F8-4E22CACC69CD}"/>
              </a:ext>
            </a:extLst>
          </p:cNvPr>
          <p:cNvSpPr/>
          <p:nvPr/>
        </p:nvSpPr>
        <p:spPr>
          <a:xfrm>
            <a:off x="3600451" y="2419350"/>
            <a:ext cx="549274" cy="1266826"/>
          </a:xfrm>
          <a:custGeom>
            <a:avLst/>
            <a:gdLst>
              <a:gd name="connsiteX0" fmla="*/ 0 w 542925"/>
              <a:gd name="connsiteY0" fmla="*/ 0 h 1244600"/>
              <a:gd name="connsiteX1" fmla="*/ 168275 w 542925"/>
              <a:gd name="connsiteY1" fmla="*/ 654050 h 1244600"/>
              <a:gd name="connsiteX2" fmla="*/ 542925 w 542925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244600">
                <a:moveTo>
                  <a:pt x="0" y="0"/>
                </a:moveTo>
                <a:cubicBezTo>
                  <a:pt x="38894" y="223308"/>
                  <a:pt x="77788" y="446617"/>
                  <a:pt x="168275" y="654050"/>
                </a:cubicBezTo>
                <a:cubicBezTo>
                  <a:pt x="258763" y="861483"/>
                  <a:pt x="400844" y="1053041"/>
                  <a:pt x="542925" y="12446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3A05D7EB-7853-4B4C-A533-5315D58126FD}"/>
              </a:ext>
            </a:extLst>
          </p:cNvPr>
          <p:cNvSpPr/>
          <p:nvPr/>
        </p:nvSpPr>
        <p:spPr>
          <a:xfrm>
            <a:off x="3545917" y="2408153"/>
            <a:ext cx="2254589" cy="1769468"/>
          </a:xfrm>
          <a:custGeom>
            <a:avLst/>
            <a:gdLst>
              <a:gd name="connsiteX0" fmla="*/ 0 w 2237138"/>
              <a:gd name="connsiteY0" fmla="*/ 0 h 1746647"/>
              <a:gd name="connsiteX1" fmla="*/ 254775 w 2237138"/>
              <a:gd name="connsiteY1" fmla="*/ 1179645 h 1746647"/>
              <a:gd name="connsiteX2" fmla="*/ 527001 w 2237138"/>
              <a:gd name="connsiteY2" fmla="*/ 1584494 h 1746647"/>
              <a:gd name="connsiteX3" fmla="*/ 1043532 w 2237138"/>
              <a:gd name="connsiteY3" fmla="*/ 1738058 h 1746647"/>
              <a:gd name="connsiteX4" fmla="*/ 2237138 w 2237138"/>
              <a:gd name="connsiteY4" fmla="*/ 1713627 h 174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138" h="1746647">
                <a:moveTo>
                  <a:pt x="0" y="0"/>
                </a:moveTo>
                <a:cubicBezTo>
                  <a:pt x="83471" y="457781"/>
                  <a:pt x="166942" y="915563"/>
                  <a:pt x="254775" y="1179645"/>
                </a:cubicBezTo>
                <a:cubicBezTo>
                  <a:pt x="342608" y="1443727"/>
                  <a:pt x="395542" y="1491425"/>
                  <a:pt x="527001" y="1584494"/>
                </a:cubicBezTo>
                <a:cubicBezTo>
                  <a:pt x="658461" y="1677563"/>
                  <a:pt x="758509" y="1716536"/>
                  <a:pt x="1043532" y="1738058"/>
                </a:cubicBezTo>
                <a:cubicBezTo>
                  <a:pt x="1328555" y="1759580"/>
                  <a:pt x="1782846" y="1736603"/>
                  <a:pt x="2237138" y="171362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igura a mano libera 87">
            <a:extLst>
              <a:ext uri="{FF2B5EF4-FFF2-40B4-BE49-F238E27FC236}">
                <a16:creationId xmlns:a16="http://schemas.microsoft.com/office/drawing/2014/main" id="{D1B88D6B-B592-CE4E-B0A8-72AF39E0D396}"/>
              </a:ext>
            </a:extLst>
          </p:cNvPr>
          <p:cNvSpPr/>
          <p:nvPr/>
        </p:nvSpPr>
        <p:spPr>
          <a:xfrm>
            <a:off x="4523139" y="2324391"/>
            <a:ext cx="582843" cy="1287838"/>
          </a:xfrm>
          <a:custGeom>
            <a:avLst/>
            <a:gdLst>
              <a:gd name="connsiteX0" fmla="*/ 0 w 589823"/>
              <a:gd name="connsiteY0" fmla="*/ 0 h 1284348"/>
              <a:gd name="connsiteX1" fmla="*/ 261756 w 589823"/>
              <a:gd name="connsiteY1" fmla="*/ 251285 h 1284348"/>
              <a:gd name="connsiteX2" fmla="*/ 408339 w 589823"/>
              <a:gd name="connsiteY2" fmla="*/ 582843 h 1284348"/>
              <a:gd name="connsiteX3" fmla="*/ 589823 w 589823"/>
              <a:gd name="connsiteY3" fmla="*/ 1284348 h 128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823" h="1284348">
                <a:moveTo>
                  <a:pt x="0" y="0"/>
                </a:moveTo>
                <a:cubicBezTo>
                  <a:pt x="96850" y="77072"/>
                  <a:pt x="193700" y="154145"/>
                  <a:pt x="261756" y="251285"/>
                </a:cubicBezTo>
                <a:cubicBezTo>
                  <a:pt x="329812" y="348425"/>
                  <a:pt x="353661" y="410666"/>
                  <a:pt x="408339" y="582843"/>
                </a:cubicBezTo>
                <a:cubicBezTo>
                  <a:pt x="463017" y="755020"/>
                  <a:pt x="526420" y="1019684"/>
                  <a:pt x="589823" y="128434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gura a mano libera 89">
            <a:extLst>
              <a:ext uri="{FF2B5EF4-FFF2-40B4-BE49-F238E27FC236}">
                <a16:creationId xmlns:a16="http://schemas.microsoft.com/office/drawing/2014/main" id="{962AC43A-A7E4-5544-836F-CD3E89C1B4B9}"/>
              </a:ext>
            </a:extLst>
          </p:cNvPr>
          <p:cNvSpPr/>
          <p:nvPr/>
        </p:nvSpPr>
        <p:spPr>
          <a:xfrm>
            <a:off x="4533545" y="2422733"/>
            <a:ext cx="1269050" cy="1350236"/>
          </a:xfrm>
          <a:custGeom>
            <a:avLst/>
            <a:gdLst>
              <a:gd name="connsiteX0" fmla="*/ 1273323 w 1273323"/>
              <a:gd name="connsiteY0" fmla="*/ 0 h 1350235"/>
              <a:gd name="connsiteX1" fmla="*/ 931491 w 1273323"/>
              <a:gd name="connsiteY1" fmla="*/ 760575 h 1350235"/>
              <a:gd name="connsiteX2" fmla="*/ 0 w 1273323"/>
              <a:gd name="connsiteY2" fmla="*/ 1350235 h 13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323" h="1350235">
                <a:moveTo>
                  <a:pt x="1273323" y="0"/>
                </a:moveTo>
                <a:cubicBezTo>
                  <a:pt x="1208517" y="267768"/>
                  <a:pt x="1143711" y="535536"/>
                  <a:pt x="931491" y="760575"/>
                </a:cubicBezTo>
                <a:cubicBezTo>
                  <a:pt x="719270" y="985614"/>
                  <a:pt x="359635" y="1167924"/>
                  <a:pt x="0" y="135023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5DB37B92-9EC7-EA4A-8231-F1EA74E3C965}"/>
              </a:ext>
            </a:extLst>
          </p:cNvPr>
          <p:cNvCxnSpPr>
            <a:cxnSpLocks/>
          </p:cNvCxnSpPr>
          <p:nvPr/>
        </p:nvCxnSpPr>
        <p:spPr>
          <a:xfrm flipH="1">
            <a:off x="4670242" y="2407074"/>
            <a:ext cx="132290" cy="23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9493" y="2146709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55522" y="2147671"/>
            <a:ext cx="268368" cy="268368"/>
          </a:xfrm>
          <a:prstGeom prst="ellipse">
            <a:avLst/>
          </a:prstGeom>
          <a:solidFill>
            <a:srgbClr val="B4C7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137860" y="3609013"/>
            <a:ext cx="461498" cy="397843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129208" y="3600937"/>
            <a:ext cx="461498" cy="397843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3373233" y="3615702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129670" y="37030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63136" y="3688494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3430301" y="3705940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1940B818-EAC5-4B42-A72E-48DF3612F474}"/>
              </a:ext>
            </a:extLst>
          </p:cNvPr>
          <p:cNvSpPr/>
          <p:nvPr/>
        </p:nvSpPr>
        <p:spPr>
          <a:xfrm>
            <a:off x="4618634" y="3689405"/>
            <a:ext cx="506078" cy="101944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id="{55E6C0B6-ACD2-2A4F-92AF-CE06D7F28D93}"/>
              </a:ext>
            </a:extLst>
          </p:cNvPr>
          <p:cNvSpPr/>
          <p:nvPr/>
        </p:nvSpPr>
        <p:spPr>
          <a:xfrm rot="10800000">
            <a:off x="4596149" y="3814624"/>
            <a:ext cx="528562" cy="130897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80865" y="385320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322299" y="3934046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735466" y="360093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758438" y="369607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Figura a mano libera 94">
            <a:extLst>
              <a:ext uri="{FF2B5EF4-FFF2-40B4-BE49-F238E27FC236}">
                <a16:creationId xmlns:a16="http://schemas.microsoft.com/office/drawing/2014/main" id="{CE70E3E6-9FA9-2F4D-AFAD-F82EC670AC9E}"/>
              </a:ext>
            </a:extLst>
          </p:cNvPr>
          <p:cNvSpPr/>
          <p:nvPr/>
        </p:nvSpPr>
        <p:spPr>
          <a:xfrm rot="1360428">
            <a:off x="6188962" y="3691249"/>
            <a:ext cx="322805" cy="103748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EE6E2D77-6B80-944D-92E1-806D6AB0FD9E}"/>
              </a:ext>
            </a:extLst>
          </p:cNvPr>
          <p:cNvSpPr/>
          <p:nvPr/>
        </p:nvSpPr>
        <p:spPr>
          <a:xfrm rot="12446962">
            <a:off x="5987594" y="4067433"/>
            <a:ext cx="322804" cy="112812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137860" y="3609013"/>
            <a:ext cx="461498" cy="397843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129208" y="3600937"/>
            <a:ext cx="461498" cy="39784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949721" y="3602657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129670" y="37030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63136" y="3688494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3006789" y="3692895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1940B818-EAC5-4B42-A72E-48DF3612F474}"/>
              </a:ext>
            </a:extLst>
          </p:cNvPr>
          <p:cNvSpPr/>
          <p:nvPr/>
        </p:nvSpPr>
        <p:spPr>
          <a:xfrm>
            <a:off x="4618634" y="3689405"/>
            <a:ext cx="506078" cy="101944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id="{55E6C0B6-ACD2-2A4F-92AF-CE06D7F28D93}"/>
              </a:ext>
            </a:extLst>
          </p:cNvPr>
          <p:cNvSpPr/>
          <p:nvPr/>
        </p:nvSpPr>
        <p:spPr>
          <a:xfrm rot="10800000">
            <a:off x="4596149" y="3814624"/>
            <a:ext cx="528562" cy="130897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547346" y="3856105"/>
            <a:ext cx="461498" cy="397843"/>
          </a:xfrm>
          <a:prstGeom prst="hexagon">
            <a:avLst/>
          </a:prstGeom>
          <a:solidFill>
            <a:srgbClr val="FEFF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534981" y="395049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DAA5B0CE-7702-944D-9D08-D457DEDA6EA7}"/>
              </a:ext>
            </a:extLst>
          </p:cNvPr>
          <p:cNvSpPr/>
          <p:nvPr/>
        </p:nvSpPr>
        <p:spPr>
          <a:xfrm>
            <a:off x="2983891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083748">
            <a:off x="3516943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>
            <a:off x="5779339" y="2430014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424129">
            <a:off x="2475615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2B90AAD-523E-EA4B-9029-D9792AF99745}"/>
              </a:ext>
            </a:extLst>
          </p:cNvPr>
          <p:cNvSpPr/>
          <p:nvPr/>
        </p:nvSpPr>
        <p:spPr>
          <a:xfrm>
            <a:off x="5779339" y="2997565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99284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6AC36794-D6CA-1741-A512-DBA4F9C341FF}"/>
              </a:ext>
            </a:extLst>
          </p:cNvPr>
          <p:cNvSpPr/>
          <p:nvPr/>
        </p:nvSpPr>
        <p:spPr>
          <a:xfrm>
            <a:off x="3942248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>
            <a:off x="4499284" y="1858983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942248" y="1867975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>
            <a:off x="2743983" y="2422711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116B44FA-D6F7-064B-ACEF-F430FEE55564}"/>
              </a:ext>
            </a:extLst>
          </p:cNvPr>
          <p:cNvSpPr/>
          <p:nvPr/>
        </p:nvSpPr>
        <p:spPr>
          <a:xfrm>
            <a:off x="3277035" y="2422711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43983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F67BEF77-D033-5145-B535-402A15C9D943}"/>
              </a:ext>
            </a:extLst>
          </p:cNvPr>
          <p:cNvSpPr/>
          <p:nvPr/>
        </p:nvSpPr>
        <p:spPr>
          <a:xfrm>
            <a:off x="3277035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2878167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047320B2-D301-7345-A456-E85D664ADC88}"/>
              </a:ext>
            </a:extLst>
          </p:cNvPr>
          <p:cNvCxnSpPr>
            <a:cxnSpLocks/>
            <a:stCxn id="94" idx="4"/>
            <a:endCxn id="98" idx="0"/>
          </p:cNvCxnSpPr>
          <p:nvPr/>
        </p:nvCxnSpPr>
        <p:spPr>
          <a:xfrm>
            <a:off x="3411219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654806" y="2128570"/>
            <a:ext cx="128479" cy="33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flipH="1">
            <a:off x="2878167" y="2097041"/>
            <a:ext cx="145026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67" idx="5"/>
            <a:endCxn id="94" idx="0"/>
          </p:cNvCxnSpPr>
          <p:nvPr/>
        </p:nvCxnSpPr>
        <p:spPr>
          <a:xfrm>
            <a:off x="3212957" y="2097041"/>
            <a:ext cx="198262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47EF43B5-8891-CB43-B812-EFBA7CDFFBC4}"/>
              </a:ext>
            </a:extLst>
          </p:cNvPr>
          <p:cNvCxnSpPr>
            <a:cxnSpLocks/>
            <a:stCxn id="68" idx="3"/>
            <a:endCxn id="94" idx="0"/>
          </p:cNvCxnSpPr>
          <p:nvPr/>
        </p:nvCxnSpPr>
        <p:spPr>
          <a:xfrm flipH="1">
            <a:off x="3411219" y="2128466"/>
            <a:ext cx="194611" cy="29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17634A62-3E89-194D-B728-D0180B6D7D07}"/>
              </a:ext>
            </a:extLst>
          </p:cNvPr>
          <p:cNvSpPr/>
          <p:nvPr/>
        </p:nvSpPr>
        <p:spPr>
          <a:xfrm>
            <a:off x="4499284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942248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>
            <a:off x="4076432" y="2136343"/>
            <a:ext cx="0" cy="28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78" idx="4"/>
            <a:endCxn id="128" idx="0"/>
          </p:cNvCxnSpPr>
          <p:nvPr/>
        </p:nvCxnSpPr>
        <p:spPr>
          <a:xfrm>
            <a:off x="4076432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B408E51F-B06A-1746-BF1D-580B30100DA8}"/>
              </a:ext>
            </a:extLst>
          </p:cNvPr>
          <p:cNvCxnSpPr>
            <a:cxnSpLocks/>
            <a:stCxn id="82" idx="5"/>
            <a:endCxn id="77" idx="0"/>
          </p:cNvCxnSpPr>
          <p:nvPr/>
        </p:nvCxnSpPr>
        <p:spPr>
          <a:xfrm>
            <a:off x="4171314" y="2097041"/>
            <a:ext cx="462154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7421B58-5C78-7040-B331-298C952A42E7}"/>
              </a:ext>
            </a:extLst>
          </p:cNvPr>
          <p:cNvCxnSpPr>
            <a:cxnSpLocks/>
            <a:stCxn id="77" idx="4"/>
            <a:endCxn id="127" idx="0"/>
          </p:cNvCxnSpPr>
          <p:nvPr/>
        </p:nvCxnSpPr>
        <p:spPr>
          <a:xfrm>
            <a:off x="4633468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86A53367-8D59-8942-9B5D-9082E8285FA2}"/>
              </a:ext>
            </a:extLst>
          </p:cNvPr>
          <p:cNvCxnSpPr>
            <a:cxnSpLocks/>
            <a:stCxn id="81" idx="4"/>
            <a:endCxn id="77" idx="0"/>
          </p:cNvCxnSpPr>
          <p:nvPr/>
        </p:nvCxnSpPr>
        <p:spPr>
          <a:xfrm>
            <a:off x="4633468" y="2127351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>
            <a:off x="5385842" y="2422711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>
            <a:off x="4936756" y="2422711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1C34B76B-B214-EF40-8B1F-2BB1CB5DF48F}"/>
              </a:ext>
            </a:extLst>
          </p:cNvPr>
          <p:cNvSpPr/>
          <p:nvPr/>
        </p:nvSpPr>
        <p:spPr>
          <a:xfrm rot="20958538">
            <a:off x="5674974" y="1867655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>
            <a:off x="5206658" y="1876975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385842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936756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2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0DC252AD-1D20-004C-9D1D-3094BAE52035}"/>
              </a:ext>
            </a:extLst>
          </p:cNvPr>
          <p:cNvCxnSpPr>
            <a:cxnSpLocks/>
            <a:stCxn id="148" idx="3"/>
            <a:endCxn id="146" idx="0"/>
          </p:cNvCxnSpPr>
          <p:nvPr/>
        </p:nvCxnSpPr>
        <p:spPr>
          <a:xfrm flipH="1">
            <a:off x="5070940" y="2106041"/>
            <a:ext cx="175020" cy="3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ECB2577E-708C-A64D-8FE0-05CF5E75F880}"/>
              </a:ext>
            </a:extLst>
          </p:cNvPr>
          <p:cNvCxnSpPr>
            <a:cxnSpLocks/>
            <a:stCxn id="146" idx="4"/>
            <a:endCxn id="150" idx="0"/>
          </p:cNvCxnSpPr>
          <p:nvPr/>
        </p:nvCxnSpPr>
        <p:spPr>
          <a:xfrm>
            <a:off x="5070940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B51E1B36-A95F-CE4D-B9BD-0FD6A725B028}"/>
              </a:ext>
            </a:extLst>
          </p:cNvPr>
          <p:cNvCxnSpPr>
            <a:cxnSpLocks/>
            <a:stCxn id="145" idx="4"/>
            <a:endCxn id="149" idx="0"/>
          </p:cNvCxnSpPr>
          <p:nvPr/>
        </p:nvCxnSpPr>
        <p:spPr>
          <a:xfrm>
            <a:off x="5520026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1CF365FC-6E49-4D46-BFE8-04E4A228D7FE}"/>
              </a:ext>
            </a:extLst>
          </p:cNvPr>
          <p:cNvCxnSpPr>
            <a:cxnSpLocks/>
            <a:stCxn id="147" idx="3"/>
            <a:endCxn id="145" idx="0"/>
          </p:cNvCxnSpPr>
          <p:nvPr/>
        </p:nvCxnSpPr>
        <p:spPr>
          <a:xfrm flipH="1">
            <a:off x="5520026" y="2112676"/>
            <a:ext cx="213499" cy="31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0E8C6383-59FB-F142-9CE9-AD9661FDF80E}"/>
              </a:ext>
            </a:extLst>
          </p:cNvPr>
          <p:cNvCxnSpPr>
            <a:cxnSpLocks/>
            <a:stCxn id="148" idx="5"/>
            <a:endCxn id="69" idx="1"/>
          </p:cNvCxnSpPr>
          <p:nvPr/>
        </p:nvCxnSpPr>
        <p:spPr>
          <a:xfrm>
            <a:off x="5435724" y="2106041"/>
            <a:ext cx="382917" cy="36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9E57C4FC-CF7C-FB42-8555-041F3CB3546D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>
            <a:off x="5913523" y="2698382"/>
            <a:ext cx="0" cy="29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  <a:endCxn id="44" idx="4"/>
          </p:cNvCxnSpPr>
          <p:nvPr/>
        </p:nvCxnSpPr>
        <p:spPr>
          <a:xfrm>
            <a:off x="2878167" y="3257722"/>
            <a:ext cx="171015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98" idx="4"/>
            <a:endCxn id="44" idx="5"/>
          </p:cNvCxnSpPr>
          <p:nvPr/>
        </p:nvCxnSpPr>
        <p:spPr>
          <a:xfrm flipH="1">
            <a:off x="3311758" y="3257722"/>
            <a:ext cx="99461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4076432" y="3272504"/>
            <a:ext cx="160889" cy="3365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8E04E272-A2D4-B240-860F-6DDAC4DE1D73}"/>
              </a:ext>
            </a:extLst>
          </p:cNvPr>
          <p:cNvCxnSpPr>
            <a:cxnSpLocks/>
            <a:stCxn id="127" idx="4"/>
            <a:endCxn id="41" idx="5"/>
          </p:cNvCxnSpPr>
          <p:nvPr/>
        </p:nvCxnSpPr>
        <p:spPr>
          <a:xfrm flipH="1">
            <a:off x="4499897" y="3254807"/>
            <a:ext cx="133571" cy="3542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C18AC5FA-7A89-BE40-8905-0066D536A5BE}"/>
              </a:ext>
            </a:extLst>
          </p:cNvPr>
          <p:cNvCxnSpPr>
            <a:cxnSpLocks/>
            <a:stCxn id="150" idx="4"/>
            <a:endCxn id="42" idx="4"/>
          </p:cNvCxnSpPr>
          <p:nvPr/>
        </p:nvCxnSpPr>
        <p:spPr>
          <a:xfrm>
            <a:off x="5070940" y="3272504"/>
            <a:ext cx="157729" cy="3284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F776BBC2-22A9-2E47-ABA5-66A74E778811}"/>
              </a:ext>
            </a:extLst>
          </p:cNvPr>
          <p:cNvCxnSpPr>
            <a:cxnSpLocks/>
          </p:cNvCxnSpPr>
          <p:nvPr/>
        </p:nvCxnSpPr>
        <p:spPr>
          <a:xfrm flipH="1">
            <a:off x="5385842" y="3247522"/>
            <a:ext cx="112355" cy="3614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7F75324A-B265-7442-9919-65D0D5FC1EDE}"/>
              </a:ext>
            </a:extLst>
          </p:cNvPr>
          <p:cNvCxnSpPr>
            <a:cxnSpLocks/>
            <a:stCxn id="76" idx="3"/>
            <a:endCxn id="42" idx="5"/>
          </p:cNvCxnSpPr>
          <p:nvPr/>
        </p:nvCxnSpPr>
        <p:spPr>
          <a:xfrm flipH="1">
            <a:off x="5491245" y="3226631"/>
            <a:ext cx="327396" cy="3743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igura a mano libera 198">
            <a:extLst>
              <a:ext uri="{FF2B5EF4-FFF2-40B4-BE49-F238E27FC236}">
                <a16:creationId xmlns:a16="http://schemas.microsoft.com/office/drawing/2014/main" id="{7D3EAB57-9398-DF40-B88E-13AAC3468D71}"/>
              </a:ext>
            </a:extLst>
          </p:cNvPr>
          <p:cNvSpPr/>
          <p:nvPr/>
        </p:nvSpPr>
        <p:spPr>
          <a:xfrm>
            <a:off x="2455295" y="2107096"/>
            <a:ext cx="486688" cy="1677725"/>
          </a:xfrm>
          <a:custGeom>
            <a:avLst/>
            <a:gdLst>
              <a:gd name="connsiteX0" fmla="*/ 57317 w 486688"/>
              <a:gd name="connsiteY0" fmla="*/ 0 h 1677725"/>
              <a:gd name="connsiteX1" fmla="*/ 9609 w 486688"/>
              <a:gd name="connsiteY1" fmla="*/ 787179 h 1677725"/>
              <a:gd name="connsiteX2" fmla="*/ 224295 w 486688"/>
              <a:gd name="connsiteY2" fmla="*/ 1502796 h 1677725"/>
              <a:gd name="connsiteX3" fmla="*/ 486688 w 486688"/>
              <a:gd name="connsiteY3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88" h="1677725">
                <a:moveTo>
                  <a:pt x="57317" y="0"/>
                </a:moveTo>
                <a:cubicBezTo>
                  <a:pt x="19548" y="268356"/>
                  <a:pt x="-18221" y="536713"/>
                  <a:pt x="9609" y="787179"/>
                </a:cubicBezTo>
                <a:cubicBezTo>
                  <a:pt x="37439" y="1037645"/>
                  <a:pt x="144782" y="1354372"/>
                  <a:pt x="224295" y="1502796"/>
                </a:cubicBezTo>
                <a:cubicBezTo>
                  <a:pt x="303808" y="1651220"/>
                  <a:pt x="395248" y="1664472"/>
                  <a:pt x="486688" y="167772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igura a mano libera 199">
            <a:extLst>
              <a:ext uri="{FF2B5EF4-FFF2-40B4-BE49-F238E27FC236}">
                <a16:creationId xmlns:a16="http://schemas.microsoft.com/office/drawing/2014/main" id="{3D08E80C-F1AA-7545-9165-547C5BC066AE}"/>
              </a:ext>
            </a:extLst>
          </p:cNvPr>
          <p:cNvSpPr/>
          <p:nvPr/>
        </p:nvSpPr>
        <p:spPr>
          <a:xfrm>
            <a:off x="2663659" y="2631882"/>
            <a:ext cx="326031" cy="1073426"/>
          </a:xfrm>
          <a:custGeom>
            <a:avLst/>
            <a:gdLst>
              <a:gd name="connsiteX0" fmla="*/ 87492 w 326031"/>
              <a:gd name="connsiteY0" fmla="*/ 0 h 1073426"/>
              <a:gd name="connsiteX1" fmla="*/ 28 w 326031"/>
              <a:gd name="connsiteY1" fmla="*/ 437321 h 1073426"/>
              <a:gd name="connsiteX2" fmla="*/ 95444 w 326031"/>
              <a:gd name="connsiteY2" fmla="*/ 779228 h 1073426"/>
              <a:gd name="connsiteX3" fmla="*/ 326031 w 326031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1" h="1073426">
                <a:moveTo>
                  <a:pt x="87492" y="0"/>
                </a:moveTo>
                <a:cubicBezTo>
                  <a:pt x="43097" y="153725"/>
                  <a:pt x="-1297" y="307450"/>
                  <a:pt x="28" y="437321"/>
                </a:cubicBezTo>
                <a:cubicBezTo>
                  <a:pt x="1353" y="567192"/>
                  <a:pt x="41110" y="673211"/>
                  <a:pt x="95444" y="779228"/>
                </a:cubicBezTo>
                <a:cubicBezTo>
                  <a:pt x="149778" y="885246"/>
                  <a:pt x="237904" y="979336"/>
                  <a:pt x="326031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2 201">
            <a:extLst>
              <a:ext uri="{FF2B5EF4-FFF2-40B4-BE49-F238E27FC236}">
                <a16:creationId xmlns:a16="http://schemas.microsoft.com/office/drawing/2014/main" id="{F7D67D0A-2C9F-5D4A-BAD7-846F49188BC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3118075" y="2136343"/>
            <a:ext cx="56023" cy="1463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igura a mano libera 204">
            <a:extLst>
              <a:ext uri="{FF2B5EF4-FFF2-40B4-BE49-F238E27FC236}">
                <a16:creationId xmlns:a16="http://schemas.microsoft.com/office/drawing/2014/main" id="{0410CB6A-1C42-0C43-A941-E308FDB4DAD5}"/>
              </a:ext>
            </a:extLst>
          </p:cNvPr>
          <p:cNvSpPr/>
          <p:nvPr/>
        </p:nvSpPr>
        <p:spPr>
          <a:xfrm>
            <a:off x="3363402" y="2631882"/>
            <a:ext cx="255592" cy="1073426"/>
          </a:xfrm>
          <a:custGeom>
            <a:avLst/>
            <a:gdLst>
              <a:gd name="connsiteX0" fmla="*/ 166977 w 255592"/>
              <a:gd name="connsiteY0" fmla="*/ 0 h 1073426"/>
              <a:gd name="connsiteX1" fmla="*/ 254441 w 255592"/>
              <a:gd name="connsiteY1" fmla="*/ 461175 h 1073426"/>
              <a:gd name="connsiteX2" fmla="*/ 111318 w 255592"/>
              <a:gd name="connsiteY2" fmla="*/ 906448 h 1073426"/>
              <a:gd name="connsiteX3" fmla="*/ 0 w 255592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92" h="1073426">
                <a:moveTo>
                  <a:pt x="166977" y="0"/>
                </a:moveTo>
                <a:cubicBezTo>
                  <a:pt x="215347" y="155050"/>
                  <a:pt x="263717" y="310100"/>
                  <a:pt x="254441" y="461175"/>
                </a:cubicBezTo>
                <a:cubicBezTo>
                  <a:pt x="245165" y="612250"/>
                  <a:pt x="153725" y="804406"/>
                  <a:pt x="111318" y="906448"/>
                </a:cubicBezTo>
                <a:cubicBezTo>
                  <a:pt x="68911" y="1008490"/>
                  <a:pt x="34455" y="1040958"/>
                  <a:pt x="0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igura a mano libera 205">
            <a:extLst>
              <a:ext uri="{FF2B5EF4-FFF2-40B4-BE49-F238E27FC236}">
                <a16:creationId xmlns:a16="http://schemas.microsoft.com/office/drawing/2014/main" id="{6DF57286-A6EC-6841-8967-CFEDACDBD81D}"/>
              </a:ext>
            </a:extLst>
          </p:cNvPr>
          <p:cNvSpPr/>
          <p:nvPr/>
        </p:nvSpPr>
        <p:spPr>
          <a:xfrm>
            <a:off x="3403158" y="2138901"/>
            <a:ext cx="320738" cy="1622066"/>
          </a:xfrm>
          <a:custGeom>
            <a:avLst/>
            <a:gdLst>
              <a:gd name="connsiteX0" fmla="*/ 262393 w 320738"/>
              <a:gd name="connsiteY0" fmla="*/ 0 h 1622066"/>
              <a:gd name="connsiteX1" fmla="*/ 302150 w 320738"/>
              <a:gd name="connsiteY1" fmla="*/ 1097280 h 1622066"/>
              <a:gd name="connsiteX2" fmla="*/ 0 w 320738"/>
              <a:gd name="connsiteY2" fmla="*/ 1622066 h 16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738" h="1622066">
                <a:moveTo>
                  <a:pt x="262393" y="0"/>
                </a:moveTo>
                <a:cubicBezTo>
                  <a:pt x="304137" y="413468"/>
                  <a:pt x="345882" y="826936"/>
                  <a:pt x="302150" y="1097280"/>
                </a:cubicBezTo>
                <a:cubicBezTo>
                  <a:pt x="258418" y="1367624"/>
                  <a:pt x="129209" y="1494845"/>
                  <a:pt x="0" y="162206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igura a mano libera 207">
            <a:extLst>
              <a:ext uri="{FF2B5EF4-FFF2-40B4-BE49-F238E27FC236}">
                <a16:creationId xmlns:a16="http://schemas.microsoft.com/office/drawing/2014/main" id="{376DCA50-89AE-604A-B469-315F7832D769}"/>
              </a:ext>
            </a:extLst>
          </p:cNvPr>
          <p:cNvSpPr/>
          <p:nvPr/>
        </p:nvSpPr>
        <p:spPr>
          <a:xfrm>
            <a:off x="3882160" y="2663687"/>
            <a:ext cx="294556" cy="1025718"/>
          </a:xfrm>
          <a:custGeom>
            <a:avLst/>
            <a:gdLst>
              <a:gd name="connsiteX0" fmla="*/ 103725 w 294556"/>
              <a:gd name="connsiteY0" fmla="*/ 0 h 1025718"/>
              <a:gd name="connsiteX1" fmla="*/ 358 w 294556"/>
              <a:gd name="connsiteY1" fmla="*/ 469127 h 1025718"/>
              <a:gd name="connsiteX2" fmla="*/ 135530 w 294556"/>
              <a:gd name="connsiteY2" fmla="*/ 842838 h 1025718"/>
              <a:gd name="connsiteX3" fmla="*/ 294556 w 294556"/>
              <a:gd name="connsiteY3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56" h="1025718">
                <a:moveTo>
                  <a:pt x="103725" y="0"/>
                </a:moveTo>
                <a:cubicBezTo>
                  <a:pt x="49391" y="164327"/>
                  <a:pt x="-4943" y="328654"/>
                  <a:pt x="358" y="469127"/>
                </a:cubicBezTo>
                <a:cubicBezTo>
                  <a:pt x="5659" y="609600"/>
                  <a:pt x="86497" y="750073"/>
                  <a:pt x="135530" y="842838"/>
                </a:cubicBezTo>
                <a:cubicBezTo>
                  <a:pt x="184563" y="935603"/>
                  <a:pt x="239559" y="980660"/>
                  <a:pt x="294556" y="102571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igura a mano libera 208">
            <a:extLst>
              <a:ext uri="{FF2B5EF4-FFF2-40B4-BE49-F238E27FC236}">
                <a16:creationId xmlns:a16="http://schemas.microsoft.com/office/drawing/2014/main" id="{95609866-3F49-E540-B61C-621505788917}"/>
              </a:ext>
            </a:extLst>
          </p:cNvPr>
          <p:cNvSpPr/>
          <p:nvPr/>
        </p:nvSpPr>
        <p:spPr>
          <a:xfrm>
            <a:off x="3790383" y="2099144"/>
            <a:ext cx="346577" cy="1653872"/>
          </a:xfrm>
          <a:custGeom>
            <a:avLst/>
            <a:gdLst>
              <a:gd name="connsiteX0" fmla="*/ 179599 w 346577"/>
              <a:gd name="connsiteY0" fmla="*/ 0 h 1653872"/>
              <a:gd name="connsiteX1" fmla="*/ 4671 w 346577"/>
              <a:gd name="connsiteY1" fmla="*/ 1081378 h 1653872"/>
              <a:gd name="connsiteX2" fmla="*/ 346577 w 346577"/>
              <a:gd name="connsiteY2" fmla="*/ 1653872 h 165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77" h="1653872">
                <a:moveTo>
                  <a:pt x="179599" y="0"/>
                </a:moveTo>
                <a:cubicBezTo>
                  <a:pt x="78220" y="402866"/>
                  <a:pt x="-23159" y="805733"/>
                  <a:pt x="4671" y="1081378"/>
                </a:cubicBezTo>
                <a:cubicBezTo>
                  <a:pt x="32501" y="1357023"/>
                  <a:pt x="189539" y="1505447"/>
                  <a:pt x="346577" y="165387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igura a mano libera 209">
            <a:extLst>
              <a:ext uri="{FF2B5EF4-FFF2-40B4-BE49-F238E27FC236}">
                <a16:creationId xmlns:a16="http://schemas.microsoft.com/office/drawing/2014/main" id="{496AD377-8A30-B94A-A599-1C46D25AE522}"/>
              </a:ext>
            </a:extLst>
          </p:cNvPr>
          <p:cNvSpPr/>
          <p:nvPr/>
        </p:nvSpPr>
        <p:spPr>
          <a:xfrm>
            <a:off x="4330040" y="2615979"/>
            <a:ext cx="180631" cy="985962"/>
          </a:xfrm>
          <a:custGeom>
            <a:avLst/>
            <a:gdLst>
              <a:gd name="connsiteX0" fmla="*/ 180631 w 180631"/>
              <a:gd name="connsiteY0" fmla="*/ 0 h 985962"/>
              <a:gd name="connsiteX1" fmla="*/ 21605 w 180631"/>
              <a:gd name="connsiteY1" fmla="*/ 548640 h 985962"/>
              <a:gd name="connsiteX2" fmla="*/ 5702 w 180631"/>
              <a:gd name="connsiteY2" fmla="*/ 985962 h 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31" h="985962">
                <a:moveTo>
                  <a:pt x="180631" y="0"/>
                </a:moveTo>
                <a:cubicBezTo>
                  <a:pt x="115695" y="192156"/>
                  <a:pt x="50760" y="384313"/>
                  <a:pt x="21605" y="548640"/>
                </a:cubicBezTo>
                <a:cubicBezTo>
                  <a:pt x="-7550" y="712967"/>
                  <a:pt x="-924" y="849464"/>
                  <a:pt x="5702" y="98596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3363402" y="3939061"/>
            <a:ext cx="183944" cy="115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008187" y="3939061"/>
            <a:ext cx="157586" cy="11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igura a mano libera 1">
            <a:extLst>
              <a:ext uri="{FF2B5EF4-FFF2-40B4-BE49-F238E27FC236}">
                <a16:creationId xmlns:a16="http://schemas.microsoft.com/office/drawing/2014/main" id="{F8090D9C-90A5-1448-BDBA-896D4BC658BD}"/>
              </a:ext>
            </a:extLst>
          </p:cNvPr>
          <p:cNvSpPr/>
          <p:nvPr/>
        </p:nvSpPr>
        <p:spPr>
          <a:xfrm>
            <a:off x="4572000" y="2076138"/>
            <a:ext cx="266370" cy="1633928"/>
          </a:xfrm>
          <a:custGeom>
            <a:avLst/>
            <a:gdLst>
              <a:gd name="connsiteX0" fmla="*/ 172387 w 266370"/>
              <a:gd name="connsiteY0" fmla="*/ 0 h 1633928"/>
              <a:gd name="connsiteX1" fmla="*/ 262328 w 266370"/>
              <a:gd name="connsiteY1" fmla="*/ 494675 h 1633928"/>
              <a:gd name="connsiteX2" fmla="*/ 224852 w 266370"/>
              <a:gd name="connsiteY2" fmla="*/ 1184223 h 1633928"/>
              <a:gd name="connsiteX3" fmla="*/ 0 w 266370"/>
              <a:gd name="connsiteY3" fmla="*/ 1633928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70" h="1633928">
                <a:moveTo>
                  <a:pt x="172387" y="0"/>
                </a:moveTo>
                <a:cubicBezTo>
                  <a:pt x="212985" y="148652"/>
                  <a:pt x="253584" y="297305"/>
                  <a:pt x="262328" y="494675"/>
                </a:cubicBezTo>
                <a:cubicBezTo>
                  <a:pt x="271072" y="692045"/>
                  <a:pt x="268573" y="994348"/>
                  <a:pt x="224852" y="1184223"/>
                </a:cubicBezTo>
                <a:cubicBezTo>
                  <a:pt x="181131" y="1374099"/>
                  <a:pt x="90565" y="1504013"/>
                  <a:pt x="0" y="163392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80865" y="385320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322299" y="3934046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735466" y="360093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758438" y="369607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346384">
            <a:off x="6241396" y="3201583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D170C79-0469-0A46-B389-383987C32028}"/>
              </a:ext>
            </a:extLst>
          </p:cNvPr>
          <p:cNvSpPr/>
          <p:nvPr/>
        </p:nvSpPr>
        <p:spPr>
          <a:xfrm>
            <a:off x="6480839" y="2762909"/>
            <a:ext cx="268368" cy="2683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480839" y="2073084"/>
            <a:ext cx="268368" cy="2683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5A70E25F-223F-1B4F-A6C7-B143F9453F23}"/>
              </a:ext>
            </a:extLst>
          </p:cNvPr>
          <p:cNvCxnSpPr>
            <a:cxnSpLocks/>
            <a:stCxn id="84" idx="3"/>
            <a:endCxn id="79" idx="5"/>
          </p:cNvCxnSpPr>
          <p:nvPr/>
        </p:nvCxnSpPr>
        <p:spPr>
          <a:xfrm flipH="1">
            <a:off x="6097503" y="3437384"/>
            <a:ext cx="190447" cy="1635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962591E7-E98C-A64D-A73D-D3A7CC7CC593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6463210" y="3016432"/>
            <a:ext cx="93664" cy="21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87898387-3D44-E54B-AD4D-C8E0E7028C55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>
            <a:off x="6615023" y="2341452"/>
            <a:ext cx="0" cy="421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igura a mano libera 94">
            <a:extLst>
              <a:ext uri="{FF2B5EF4-FFF2-40B4-BE49-F238E27FC236}">
                <a16:creationId xmlns:a16="http://schemas.microsoft.com/office/drawing/2014/main" id="{CE70E3E6-9FA9-2F4D-AFAD-F82EC670AC9E}"/>
              </a:ext>
            </a:extLst>
          </p:cNvPr>
          <p:cNvSpPr/>
          <p:nvPr/>
        </p:nvSpPr>
        <p:spPr>
          <a:xfrm rot="1360428">
            <a:off x="6188962" y="3691249"/>
            <a:ext cx="322805" cy="103748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EE6E2D77-6B80-944D-92E1-806D6AB0FD9E}"/>
              </a:ext>
            </a:extLst>
          </p:cNvPr>
          <p:cNvSpPr/>
          <p:nvPr/>
        </p:nvSpPr>
        <p:spPr>
          <a:xfrm rot="12446962">
            <a:off x="5987594" y="4067433"/>
            <a:ext cx="322804" cy="112812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igura a mano libera 65">
            <a:extLst>
              <a:ext uri="{FF2B5EF4-FFF2-40B4-BE49-F238E27FC236}">
                <a16:creationId xmlns:a16="http://schemas.microsoft.com/office/drawing/2014/main" id="{A26B3979-F5FB-EA41-9227-627594CD97D8}"/>
              </a:ext>
            </a:extLst>
          </p:cNvPr>
          <p:cNvSpPr/>
          <p:nvPr/>
        </p:nvSpPr>
        <p:spPr>
          <a:xfrm>
            <a:off x="4881243" y="2647950"/>
            <a:ext cx="294007" cy="1047850"/>
          </a:xfrm>
          <a:custGeom>
            <a:avLst/>
            <a:gdLst>
              <a:gd name="connsiteX0" fmla="*/ 84457 w 294007"/>
              <a:gd name="connsiteY0" fmla="*/ 0 h 1047850"/>
              <a:gd name="connsiteX1" fmla="*/ 20957 w 294007"/>
              <a:gd name="connsiteY1" fmla="*/ 355600 h 1047850"/>
              <a:gd name="connsiteX2" fmla="*/ 14607 w 294007"/>
              <a:gd name="connsiteY2" fmla="*/ 698500 h 1047850"/>
              <a:gd name="connsiteX3" fmla="*/ 205107 w 294007"/>
              <a:gd name="connsiteY3" fmla="*/ 990600 h 1047850"/>
              <a:gd name="connsiteX4" fmla="*/ 294007 w 294007"/>
              <a:gd name="connsiteY4" fmla="*/ 1047750 h 10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007" h="1047850">
                <a:moveTo>
                  <a:pt x="84457" y="0"/>
                </a:moveTo>
                <a:cubicBezTo>
                  <a:pt x="58528" y="119591"/>
                  <a:pt x="32599" y="239183"/>
                  <a:pt x="20957" y="355600"/>
                </a:cubicBezTo>
                <a:cubicBezTo>
                  <a:pt x="9315" y="472017"/>
                  <a:pt x="-16085" y="592667"/>
                  <a:pt x="14607" y="698500"/>
                </a:cubicBezTo>
                <a:cubicBezTo>
                  <a:pt x="45299" y="804333"/>
                  <a:pt x="158540" y="932392"/>
                  <a:pt x="205107" y="990600"/>
                </a:cubicBezTo>
                <a:cubicBezTo>
                  <a:pt x="251674" y="1048808"/>
                  <a:pt x="272840" y="1048279"/>
                  <a:pt x="294007" y="1047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igura a mano libera 69">
            <a:extLst>
              <a:ext uri="{FF2B5EF4-FFF2-40B4-BE49-F238E27FC236}">
                <a16:creationId xmlns:a16="http://schemas.microsoft.com/office/drawing/2014/main" id="{A8856B7C-9544-BA45-B0E3-105F432660D6}"/>
              </a:ext>
            </a:extLst>
          </p:cNvPr>
          <p:cNvSpPr/>
          <p:nvPr/>
        </p:nvSpPr>
        <p:spPr>
          <a:xfrm>
            <a:off x="5243855" y="2146300"/>
            <a:ext cx="71095" cy="1447800"/>
          </a:xfrm>
          <a:custGeom>
            <a:avLst/>
            <a:gdLst>
              <a:gd name="connsiteX0" fmla="*/ 71095 w 71095"/>
              <a:gd name="connsiteY0" fmla="*/ 0 h 1447800"/>
              <a:gd name="connsiteX1" fmla="*/ 1245 w 71095"/>
              <a:gd name="connsiteY1" fmla="*/ 711200 h 1447800"/>
              <a:gd name="connsiteX2" fmla="*/ 32995 w 7109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95" h="1447800">
                <a:moveTo>
                  <a:pt x="71095" y="0"/>
                </a:moveTo>
                <a:cubicBezTo>
                  <a:pt x="39345" y="234950"/>
                  <a:pt x="7595" y="469900"/>
                  <a:pt x="1245" y="711200"/>
                </a:cubicBezTo>
                <a:cubicBezTo>
                  <a:pt x="-5105" y="952500"/>
                  <a:pt x="13945" y="1200150"/>
                  <a:pt x="32995" y="14478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8DDBFDE1-4E24-5F4E-9E35-648B63FDD02C}"/>
              </a:ext>
            </a:extLst>
          </p:cNvPr>
          <p:cNvSpPr/>
          <p:nvPr/>
        </p:nvSpPr>
        <p:spPr>
          <a:xfrm>
            <a:off x="5319139" y="2673350"/>
            <a:ext cx="116461" cy="920750"/>
          </a:xfrm>
          <a:custGeom>
            <a:avLst/>
            <a:gdLst>
              <a:gd name="connsiteX0" fmla="*/ 116461 w 116461"/>
              <a:gd name="connsiteY0" fmla="*/ 0 h 920750"/>
              <a:gd name="connsiteX1" fmla="*/ 8511 w 116461"/>
              <a:gd name="connsiteY1" fmla="*/ 476250 h 920750"/>
              <a:gd name="connsiteX2" fmla="*/ 14861 w 116461"/>
              <a:gd name="connsiteY2" fmla="*/ 920750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61" h="920750">
                <a:moveTo>
                  <a:pt x="116461" y="0"/>
                </a:moveTo>
                <a:cubicBezTo>
                  <a:pt x="70952" y="161396"/>
                  <a:pt x="25444" y="322792"/>
                  <a:pt x="8511" y="476250"/>
                </a:cubicBezTo>
                <a:cubicBezTo>
                  <a:pt x="-8422" y="629708"/>
                  <a:pt x="3219" y="775229"/>
                  <a:pt x="14861" y="920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02362080-9B3B-CF46-BE70-96DB00F75402}"/>
              </a:ext>
            </a:extLst>
          </p:cNvPr>
          <p:cNvSpPr/>
          <p:nvPr/>
        </p:nvSpPr>
        <p:spPr>
          <a:xfrm>
            <a:off x="5441950" y="2673350"/>
            <a:ext cx="406879" cy="920750"/>
          </a:xfrm>
          <a:custGeom>
            <a:avLst/>
            <a:gdLst>
              <a:gd name="connsiteX0" fmla="*/ 476250 w 476250"/>
              <a:gd name="connsiteY0" fmla="*/ 0 h 914400"/>
              <a:gd name="connsiteX1" fmla="*/ 317500 w 476250"/>
              <a:gd name="connsiteY1" fmla="*/ 425450 h 914400"/>
              <a:gd name="connsiteX2" fmla="*/ 0 w 4762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914400">
                <a:moveTo>
                  <a:pt x="476250" y="0"/>
                </a:moveTo>
                <a:cubicBezTo>
                  <a:pt x="436562" y="136525"/>
                  <a:pt x="396875" y="273050"/>
                  <a:pt x="317500" y="425450"/>
                </a:cubicBezTo>
                <a:cubicBezTo>
                  <a:pt x="238125" y="577850"/>
                  <a:pt x="119062" y="746125"/>
                  <a:pt x="0" y="9144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igura a mano libera 98">
            <a:extLst>
              <a:ext uri="{FF2B5EF4-FFF2-40B4-BE49-F238E27FC236}">
                <a16:creationId xmlns:a16="http://schemas.microsoft.com/office/drawing/2014/main" id="{AC2BD1A9-EFCE-E349-AD90-AD739ACD5A06}"/>
              </a:ext>
            </a:extLst>
          </p:cNvPr>
          <p:cNvSpPr/>
          <p:nvPr/>
        </p:nvSpPr>
        <p:spPr>
          <a:xfrm>
            <a:off x="5524500" y="2089150"/>
            <a:ext cx="613857" cy="1568450"/>
          </a:xfrm>
          <a:custGeom>
            <a:avLst/>
            <a:gdLst>
              <a:gd name="connsiteX0" fmla="*/ 393700 w 613857"/>
              <a:gd name="connsiteY0" fmla="*/ 0 h 1568450"/>
              <a:gd name="connsiteX1" fmla="*/ 584200 w 613857"/>
              <a:gd name="connsiteY1" fmla="*/ 419100 h 1568450"/>
              <a:gd name="connsiteX2" fmla="*/ 609600 w 613857"/>
              <a:gd name="connsiteY2" fmla="*/ 990600 h 1568450"/>
              <a:gd name="connsiteX3" fmla="*/ 546100 w 613857"/>
              <a:gd name="connsiteY3" fmla="*/ 1219200 h 1568450"/>
              <a:gd name="connsiteX4" fmla="*/ 355600 w 613857"/>
              <a:gd name="connsiteY4" fmla="*/ 1371600 h 1568450"/>
              <a:gd name="connsiteX5" fmla="*/ 0 w 613857"/>
              <a:gd name="connsiteY5" fmla="*/ 156845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857" h="1568450">
                <a:moveTo>
                  <a:pt x="393700" y="0"/>
                </a:moveTo>
                <a:cubicBezTo>
                  <a:pt x="470958" y="127000"/>
                  <a:pt x="548217" y="254000"/>
                  <a:pt x="584200" y="419100"/>
                </a:cubicBezTo>
                <a:cubicBezTo>
                  <a:pt x="620183" y="584200"/>
                  <a:pt x="615950" y="857250"/>
                  <a:pt x="609600" y="990600"/>
                </a:cubicBezTo>
                <a:cubicBezTo>
                  <a:pt x="603250" y="1123950"/>
                  <a:pt x="588433" y="1155700"/>
                  <a:pt x="546100" y="1219200"/>
                </a:cubicBezTo>
                <a:cubicBezTo>
                  <a:pt x="503767" y="1282700"/>
                  <a:pt x="446617" y="1313392"/>
                  <a:pt x="355600" y="1371600"/>
                </a:cubicBezTo>
                <a:cubicBezTo>
                  <a:pt x="264583" y="1429808"/>
                  <a:pt x="132291" y="1499129"/>
                  <a:pt x="0" y="15684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igura a mano libera 99">
            <a:extLst>
              <a:ext uri="{FF2B5EF4-FFF2-40B4-BE49-F238E27FC236}">
                <a16:creationId xmlns:a16="http://schemas.microsoft.com/office/drawing/2014/main" id="{1819061B-9CAC-4841-888F-F1B51423BC32}"/>
              </a:ext>
            </a:extLst>
          </p:cNvPr>
          <p:cNvSpPr/>
          <p:nvPr/>
        </p:nvSpPr>
        <p:spPr>
          <a:xfrm>
            <a:off x="6000750" y="2324100"/>
            <a:ext cx="539750" cy="1270000"/>
          </a:xfrm>
          <a:custGeom>
            <a:avLst/>
            <a:gdLst>
              <a:gd name="connsiteX0" fmla="*/ 539750 w 539750"/>
              <a:gd name="connsiteY0" fmla="*/ 0 h 1270000"/>
              <a:gd name="connsiteX1" fmla="*/ 247650 w 539750"/>
              <a:gd name="connsiteY1" fmla="*/ 806450 h 1270000"/>
              <a:gd name="connsiteX2" fmla="*/ 0 w 539750"/>
              <a:gd name="connsiteY2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50" h="1270000">
                <a:moveTo>
                  <a:pt x="539750" y="0"/>
                </a:moveTo>
                <a:cubicBezTo>
                  <a:pt x="438679" y="297391"/>
                  <a:pt x="337608" y="594783"/>
                  <a:pt x="247650" y="806450"/>
                </a:cubicBezTo>
                <a:cubicBezTo>
                  <a:pt x="157692" y="1018117"/>
                  <a:pt x="78846" y="1144058"/>
                  <a:pt x="0" y="12700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F61E4287-558C-1F49-AEEA-B51DE822833F}"/>
              </a:ext>
            </a:extLst>
          </p:cNvPr>
          <p:cNvSpPr/>
          <p:nvPr/>
        </p:nvSpPr>
        <p:spPr>
          <a:xfrm>
            <a:off x="6146800" y="3028950"/>
            <a:ext cx="479072" cy="654050"/>
          </a:xfrm>
          <a:custGeom>
            <a:avLst/>
            <a:gdLst>
              <a:gd name="connsiteX0" fmla="*/ 476250 w 479072"/>
              <a:gd name="connsiteY0" fmla="*/ 0 h 654050"/>
              <a:gd name="connsiteX1" fmla="*/ 450850 w 479072"/>
              <a:gd name="connsiteY1" fmla="*/ 368300 h 654050"/>
              <a:gd name="connsiteX2" fmla="*/ 273050 w 479072"/>
              <a:gd name="connsiteY2" fmla="*/ 533400 h 654050"/>
              <a:gd name="connsiteX3" fmla="*/ 0 w 479072"/>
              <a:gd name="connsiteY3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72" h="654050">
                <a:moveTo>
                  <a:pt x="476250" y="0"/>
                </a:moveTo>
                <a:cubicBezTo>
                  <a:pt x="480483" y="139700"/>
                  <a:pt x="484717" y="279400"/>
                  <a:pt x="450850" y="368300"/>
                </a:cubicBezTo>
                <a:cubicBezTo>
                  <a:pt x="416983" y="457200"/>
                  <a:pt x="348192" y="485775"/>
                  <a:pt x="273050" y="533400"/>
                </a:cubicBezTo>
                <a:cubicBezTo>
                  <a:pt x="197908" y="581025"/>
                  <a:pt x="98954" y="617537"/>
                  <a:pt x="0" y="6540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igura a mano libera 103">
            <a:extLst>
              <a:ext uri="{FF2B5EF4-FFF2-40B4-BE49-F238E27FC236}">
                <a16:creationId xmlns:a16="http://schemas.microsoft.com/office/drawing/2014/main" id="{97F7EE5F-7A6A-5545-9BE3-DF26E8B4D898}"/>
              </a:ext>
            </a:extLst>
          </p:cNvPr>
          <p:cNvSpPr/>
          <p:nvPr/>
        </p:nvSpPr>
        <p:spPr>
          <a:xfrm>
            <a:off x="6565900" y="3016250"/>
            <a:ext cx="162971" cy="831850"/>
          </a:xfrm>
          <a:custGeom>
            <a:avLst/>
            <a:gdLst>
              <a:gd name="connsiteX0" fmla="*/ 101600 w 162971"/>
              <a:gd name="connsiteY0" fmla="*/ 0 h 831850"/>
              <a:gd name="connsiteX1" fmla="*/ 158750 w 162971"/>
              <a:gd name="connsiteY1" fmla="*/ 438150 h 831850"/>
              <a:gd name="connsiteX2" fmla="*/ 0 w 162971"/>
              <a:gd name="connsiteY2" fmla="*/ 831850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71" h="831850">
                <a:moveTo>
                  <a:pt x="101600" y="0"/>
                </a:moveTo>
                <a:cubicBezTo>
                  <a:pt x="138641" y="149754"/>
                  <a:pt x="175683" y="299508"/>
                  <a:pt x="158750" y="438150"/>
                </a:cubicBezTo>
                <a:cubicBezTo>
                  <a:pt x="141817" y="576792"/>
                  <a:pt x="70908" y="704321"/>
                  <a:pt x="0" y="8318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137860" y="3609013"/>
            <a:ext cx="461498" cy="397843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129208" y="3600937"/>
            <a:ext cx="461498" cy="397843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949721" y="3602657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129670" y="37030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63136" y="3688494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3006789" y="3692895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1940B818-EAC5-4B42-A72E-48DF3612F474}"/>
              </a:ext>
            </a:extLst>
          </p:cNvPr>
          <p:cNvSpPr/>
          <p:nvPr/>
        </p:nvSpPr>
        <p:spPr>
          <a:xfrm>
            <a:off x="4618634" y="3689405"/>
            <a:ext cx="506078" cy="101944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id="{55E6C0B6-ACD2-2A4F-92AF-CE06D7F28D93}"/>
              </a:ext>
            </a:extLst>
          </p:cNvPr>
          <p:cNvSpPr/>
          <p:nvPr/>
        </p:nvSpPr>
        <p:spPr>
          <a:xfrm rot="10800000">
            <a:off x="4596149" y="3814624"/>
            <a:ext cx="528562" cy="130897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547346" y="3856105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534981" y="3950498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DAA5B0CE-7702-944D-9D08-D457DEDA6EA7}"/>
              </a:ext>
            </a:extLst>
          </p:cNvPr>
          <p:cNvSpPr/>
          <p:nvPr/>
        </p:nvSpPr>
        <p:spPr>
          <a:xfrm>
            <a:off x="2983891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083748">
            <a:off x="3516943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>
            <a:off x="5779339" y="2430014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424129">
            <a:off x="2475615" y="1867975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2B90AAD-523E-EA4B-9029-D9792AF99745}"/>
              </a:ext>
            </a:extLst>
          </p:cNvPr>
          <p:cNvSpPr/>
          <p:nvPr/>
        </p:nvSpPr>
        <p:spPr>
          <a:xfrm>
            <a:off x="5779339" y="2997565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99284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6AC36794-D6CA-1741-A512-DBA4F9C341FF}"/>
              </a:ext>
            </a:extLst>
          </p:cNvPr>
          <p:cNvSpPr/>
          <p:nvPr/>
        </p:nvSpPr>
        <p:spPr>
          <a:xfrm>
            <a:off x="3942248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>
            <a:off x="4499284" y="1858983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942248" y="1867975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>
            <a:off x="2743983" y="2422711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e 93">
            <a:extLst>
              <a:ext uri="{FF2B5EF4-FFF2-40B4-BE49-F238E27FC236}">
                <a16:creationId xmlns:a16="http://schemas.microsoft.com/office/drawing/2014/main" id="{116B44FA-D6F7-064B-ACEF-F430FEE55564}"/>
              </a:ext>
            </a:extLst>
          </p:cNvPr>
          <p:cNvSpPr/>
          <p:nvPr/>
        </p:nvSpPr>
        <p:spPr>
          <a:xfrm>
            <a:off x="3277035" y="2422711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43983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F67BEF77-D033-5145-B535-402A15C9D943}"/>
              </a:ext>
            </a:extLst>
          </p:cNvPr>
          <p:cNvSpPr/>
          <p:nvPr/>
        </p:nvSpPr>
        <p:spPr>
          <a:xfrm>
            <a:off x="3277035" y="2989354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2878167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047320B2-D301-7345-A456-E85D664ADC88}"/>
              </a:ext>
            </a:extLst>
          </p:cNvPr>
          <p:cNvCxnSpPr>
            <a:cxnSpLocks/>
            <a:stCxn id="94" idx="4"/>
            <a:endCxn id="98" idx="0"/>
          </p:cNvCxnSpPr>
          <p:nvPr/>
        </p:nvCxnSpPr>
        <p:spPr>
          <a:xfrm>
            <a:off x="3411219" y="2691079"/>
            <a:ext cx="0" cy="298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654806" y="2128570"/>
            <a:ext cx="128479" cy="33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7" idx="3"/>
            <a:endCxn id="93" idx="0"/>
          </p:cNvCxnSpPr>
          <p:nvPr/>
        </p:nvCxnSpPr>
        <p:spPr>
          <a:xfrm flipH="1">
            <a:off x="2878167" y="2097041"/>
            <a:ext cx="145026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67" idx="5"/>
            <a:endCxn id="94" idx="0"/>
          </p:cNvCxnSpPr>
          <p:nvPr/>
        </p:nvCxnSpPr>
        <p:spPr>
          <a:xfrm>
            <a:off x="3212957" y="2097041"/>
            <a:ext cx="198262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47EF43B5-8891-CB43-B812-EFBA7CDFFBC4}"/>
              </a:ext>
            </a:extLst>
          </p:cNvPr>
          <p:cNvCxnSpPr>
            <a:cxnSpLocks/>
            <a:stCxn id="68" idx="3"/>
            <a:endCxn id="94" idx="0"/>
          </p:cNvCxnSpPr>
          <p:nvPr/>
        </p:nvCxnSpPr>
        <p:spPr>
          <a:xfrm flipH="1">
            <a:off x="3411219" y="2128466"/>
            <a:ext cx="194611" cy="294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17634A62-3E89-194D-B728-D0180B6D7D07}"/>
              </a:ext>
            </a:extLst>
          </p:cNvPr>
          <p:cNvSpPr/>
          <p:nvPr/>
        </p:nvSpPr>
        <p:spPr>
          <a:xfrm>
            <a:off x="4499284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942248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>
            <a:off x="4076432" y="2136343"/>
            <a:ext cx="0" cy="28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78" idx="4"/>
            <a:endCxn id="128" idx="0"/>
          </p:cNvCxnSpPr>
          <p:nvPr/>
        </p:nvCxnSpPr>
        <p:spPr>
          <a:xfrm>
            <a:off x="4076432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B408E51F-B06A-1746-BF1D-580B30100DA8}"/>
              </a:ext>
            </a:extLst>
          </p:cNvPr>
          <p:cNvCxnSpPr>
            <a:cxnSpLocks/>
            <a:stCxn id="82" idx="5"/>
            <a:endCxn id="77" idx="0"/>
          </p:cNvCxnSpPr>
          <p:nvPr/>
        </p:nvCxnSpPr>
        <p:spPr>
          <a:xfrm>
            <a:off x="4171314" y="2097041"/>
            <a:ext cx="462154" cy="325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7421B58-5C78-7040-B331-298C952A42E7}"/>
              </a:ext>
            </a:extLst>
          </p:cNvPr>
          <p:cNvCxnSpPr>
            <a:cxnSpLocks/>
            <a:stCxn id="77" idx="4"/>
            <a:endCxn id="127" idx="0"/>
          </p:cNvCxnSpPr>
          <p:nvPr/>
        </p:nvCxnSpPr>
        <p:spPr>
          <a:xfrm>
            <a:off x="4633468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86A53367-8D59-8942-9B5D-9082E8285FA2}"/>
              </a:ext>
            </a:extLst>
          </p:cNvPr>
          <p:cNvCxnSpPr>
            <a:cxnSpLocks/>
            <a:stCxn id="81" idx="4"/>
            <a:endCxn id="77" idx="0"/>
          </p:cNvCxnSpPr>
          <p:nvPr/>
        </p:nvCxnSpPr>
        <p:spPr>
          <a:xfrm>
            <a:off x="4633468" y="2127351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>
            <a:off x="5385842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>
            <a:off x="4936756" y="2422711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e 146">
            <a:extLst>
              <a:ext uri="{FF2B5EF4-FFF2-40B4-BE49-F238E27FC236}">
                <a16:creationId xmlns:a16="http://schemas.microsoft.com/office/drawing/2014/main" id="{1C34B76B-B214-EF40-8B1F-2BB1CB5DF48F}"/>
              </a:ext>
            </a:extLst>
          </p:cNvPr>
          <p:cNvSpPr/>
          <p:nvPr/>
        </p:nvSpPr>
        <p:spPr>
          <a:xfrm rot="20958538">
            <a:off x="5674974" y="1867655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>
            <a:off x="5206658" y="1876975"/>
            <a:ext cx="268368" cy="2683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385842" y="2986439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936756" y="3004136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0DC252AD-1D20-004C-9D1D-3094BAE52035}"/>
              </a:ext>
            </a:extLst>
          </p:cNvPr>
          <p:cNvCxnSpPr>
            <a:cxnSpLocks/>
            <a:stCxn id="148" idx="3"/>
            <a:endCxn id="146" idx="0"/>
          </p:cNvCxnSpPr>
          <p:nvPr/>
        </p:nvCxnSpPr>
        <p:spPr>
          <a:xfrm flipH="1">
            <a:off x="5070940" y="2106041"/>
            <a:ext cx="175020" cy="31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ECB2577E-708C-A64D-8FE0-05CF5E75F880}"/>
              </a:ext>
            </a:extLst>
          </p:cNvPr>
          <p:cNvCxnSpPr>
            <a:cxnSpLocks/>
            <a:stCxn id="146" idx="4"/>
            <a:endCxn id="150" idx="0"/>
          </p:cNvCxnSpPr>
          <p:nvPr/>
        </p:nvCxnSpPr>
        <p:spPr>
          <a:xfrm>
            <a:off x="5070940" y="2691079"/>
            <a:ext cx="0" cy="3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B51E1B36-A95F-CE4D-B9BD-0FD6A725B028}"/>
              </a:ext>
            </a:extLst>
          </p:cNvPr>
          <p:cNvCxnSpPr>
            <a:cxnSpLocks/>
            <a:stCxn id="145" idx="4"/>
            <a:endCxn id="149" idx="0"/>
          </p:cNvCxnSpPr>
          <p:nvPr/>
        </p:nvCxnSpPr>
        <p:spPr>
          <a:xfrm>
            <a:off x="5520026" y="2691079"/>
            <a:ext cx="0" cy="29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1CF365FC-6E49-4D46-BFE8-04E4A228D7FE}"/>
              </a:ext>
            </a:extLst>
          </p:cNvPr>
          <p:cNvCxnSpPr>
            <a:cxnSpLocks/>
            <a:stCxn id="147" idx="3"/>
            <a:endCxn id="145" idx="0"/>
          </p:cNvCxnSpPr>
          <p:nvPr/>
        </p:nvCxnSpPr>
        <p:spPr>
          <a:xfrm flipH="1">
            <a:off x="5520026" y="2112676"/>
            <a:ext cx="213499" cy="31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0E8C6383-59FB-F142-9CE9-AD9661FDF80E}"/>
              </a:ext>
            </a:extLst>
          </p:cNvPr>
          <p:cNvCxnSpPr>
            <a:cxnSpLocks/>
            <a:stCxn id="148" idx="5"/>
            <a:endCxn id="69" idx="1"/>
          </p:cNvCxnSpPr>
          <p:nvPr/>
        </p:nvCxnSpPr>
        <p:spPr>
          <a:xfrm>
            <a:off x="5435724" y="2106041"/>
            <a:ext cx="382917" cy="363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9E57C4FC-CF7C-FB42-8555-041F3CB3546D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>
            <a:off x="5913523" y="2698382"/>
            <a:ext cx="0" cy="299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  <a:endCxn id="44" idx="4"/>
          </p:cNvCxnSpPr>
          <p:nvPr/>
        </p:nvCxnSpPr>
        <p:spPr>
          <a:xfrm>
            <a:off x="2878167" y="3257722"/>
            <a:ext cx="171015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98" idx="4"/>
            <a:endCxn id="44" idx="5"/>
          </p:cNvCxnSpPr>
          <p:nvPr/>
        </p:nvCxnSpPr>
        <p:spPr>
          <a:xfrm flipH="1">
            <a:off x="3311758" y="3257722"/>
            <a:ext cx="99461" cy="3449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4076432" y="3272504"/>
            <a:ext cx="160889" cy="3365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8E04E272-A2D4-B240-860F-6DDAC4DE1D73}"/>
              </a:ext>
            </a:extLst>
          </p:cNvPr>
          <p:cNvCxnSpPr>
            <a:cxnSpLocks/>
            <a:stCxn id="127" idx="4"/>
            <a:endCxn id="41" idx="5"/>
          </p:cNvCxnSpPr>
          <p:nvPr/>
        </p:nvCxnSpPr>
        <p:spPr>
          <a:xfrm flipH="1">
            <a:off x="4499897" y="3254807"/>
            <a:ext cx="133571" cy="3542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C18AC5FA-7A89-BE40-8905-0066D536A5BE}"/>
              </a:ext>
            </a:extLst>
          </p:cNvPr>
          <p:cNvCxnSpPr>
            <a:cxnSpLocks/>
            <a:stCxn id="150" idx="4"/>
            <a:endCxn id="42" idx="4"/>
          </p:cNvCxnSpPr>
          <p:nvPr/>
        </p:nvCxnSpPr>
        <p:spPr>
          <a:xfrm>
            <a:off x="5070940" y="3272504"/>
            <a:ext cx="157729" cy="3284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F776BBC2-22A9-2E47-ABA5-66A74E778811}"/>
              </a:ext>
            </a:extLst>
          </p:cNvPr>
          <p:cNvCxnSpPr>
            <a:cxnSpLocks/>
          </p:cNvCxnSpPr>
          <p:nvPr/>
        </p:nvCxnSpPr>
        <p:spPr>
          <a:xfrm flipH="1">
            <a:off x="5385842" y="3247522"/>
            <a:ext cx="112355" cy="3614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7F75324A-B265-7442-9919-65D0D5FC1EDE}"/>
              </a:ext>
            </a:extLst>
          </p:cNvPr>
          <p:cNvCxnSpPr>
            <a:cxnSpLocks/>
            <a:stCxn id="76" idx="3"/>
            <a:endCxn id="42" idx="5"/>
          </p:cNvCxnSpPr>
          <p:nvPr/>
        </p:nvCxnSpPr>
        <p:spPr>
          <a:xfrm flipH="1">
            <a:off x="5491245" y="3226631"/>
            <a:ext cx="327396" cy="3743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igura a mano libera 198">
            <a:extLst>
              <a:ext uri="{FF2B5EF4-FFF2-40B4-BE49-F238E27FC236}">
                <a16:creationId xmlns:a16="http://schemas.microsoft.com/office/drawing/2014/main" id="{7D3EAB57-9398-DF40-B88E-13AAC3468D71}"/>
              </a:ext>
            </a:extLst>
          </p:cNvPr>
          <p:cNvSpPr/>
          <p:nvPr/>
        </p:nvSpPr>
        <p:spPr>
          <a:xfrm>
            <a:off x="2455295" y="2107096"/>
            <a:ext cx="486688" cy="1677725"/>
          </a:xfrm>
          <a:custGeom>
            <a:avLst/>
            <a:gdLst>
              <a:gd name="connsiteX0" fmla="*/ 57317 w 486688"/>
              <a:gd name="connsiteY0" fmla="*/ 0 h 1677725"/>
              <a:gd name="connsiteX1" fmla="*/ 9609 w 486688"/>
              <a:gd name="connsiteY1" fmla="*/ 787179 h 1677725"/>
              <a:gd name="connsiteX2" fmla="*/ 224295 w 486688"/>
              <a:gd name="connsiteY2" fmla="*/ 1502796 h 1677725"/>
              <a:gd name="connsiteX3" fmla="*/ 486688 w 486688"/>
              <a:gd name="connsiteY3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88" h="1677725">
                <a:moveTo>
                  <a:pt x="57317" y="0"/>
                </a:moveTo>
                <a:cubicBezTo>
                  <a:pt x="19548" y="268356"/>
                  <a:pt x="-18221" y="536713"/>
                  <a:pt x="9609" y="787179"/>
                </a:cubicBezTo>
                <a:cubicBezTo>
                  <a:pt x="37439" y="1037645"/>
                  <a:pt x="144782" y="1354372"/>
                  <a:pt x="224295" y="1502796"/>
                </a:cubicBezTo>
                <a:cubicBezTo>
                  <a:pt x="303808" y="1651220"/>
                  <a:pt x="395248" y="1664472"/>
                  <a:pt x="486688" y="167772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igura a mano libera 199">
            <a:extLst>
              <a:ext uri="{FF2B5EF4-FFF2-40B4-BE49-F238E27FC236}">
                <a16:creationId xmlns:a16="http://schemas.microsoft.com/office/drawing/2014/main" id="{3D08E80C-F1AA-7545-9165-547C5BC066AE}"/>
              </a:ext>
            </a:extLst>
          </p:cNvPr>
          <p:cNvSpPr/>
          <p:nvPr/>
        </p:nvSpPr>
        <p:spPr>
          <a:xfrm>
            <a:off x="2663659" y="2631882"/>
            <a:ext cx="326031" cy="1073426"/>
          </a:xfrm>
          <a:custGeom>
            <a:avLst/>
            <a:gdLst>
              <a:gd name="connsiteX0" fmla="*/ 87492 w 326031"/>
              <a:gd name="connsiteY0" fmla="*/ 0 h 1073426"/>
              <a:gd name="connsiteX1" fmla="*/ 28 w 326031"/>
              <a:gd name="connsiteY1" fmla="*/ 437321 h 1073426"/>
              <a:gd name="connsiteX2" fmla="*/ 95444 w 326031"/>
              <a:gd name="connsiteY2" fmla="*/ 779228 h 1073426"/>
              <a:gd name="connsiteX3" fmla="*/ 326031 w 326031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031" h="1073426">
                <a:moveTo>
                  <a:pt x="87492" y="0"/>
                </a:moveTo>
                <a:cubicBezTo>
                  <a:pt x="43097" y="153725"/>
                  <a:pt x="-1297" y="307450"/>
                  <a:pt x="28" y="437321"/>
                </a:cubicBezTo>
                <a:cubicBezTo>
                  <a:pt x="1353" y="567192"/>
                  <a:pt x="41110" y="673211"/>
                  <a:pt x="95444" y="779228"/>
                </a:cubicBezTo>
                <a:cubicBezTo>
                  <a:pt x="149778" y="885246"/>
                  <a:pt x="237904" y="979336"/>
                  <a:pt x="326031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Connettore 2 201">
            <a:extLst>
              <a:ext uri="{FF2B5EF4-FFF2-40B4-BE49-F238E27FC236}">
                <a16:creationId xmlns:a16="http://schemas.microsoft.com/office/drawing/2014/main" id="{F7D67D0A-2C9F-5D4A-BAD7-846F49188BC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3118075" y="2136343"/>
            <a:ext cx="56023" cy="14639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igura a mano libera 204">
            <a:extLst>
              <a:ext uri="{FF2B5EF4-FFF2-40B4-BE49-F238E27FC236}">
                <a16:creationId xmlns:a16="http://schemas.microsoft.com/office/drawing/2014/main" id="{0410CB6A-1C42-0C43-A941-E308FDB4DAD5}"/>
              </a:ext>
            </a:extLst>
          </p:cNvPr>
          <p:cNvSpPr/>
          <p:nvPr/>
        </p:nvSpPr>
        <p:spPr>
          <a:xfrm>
            <a:off x="3363402" y="2631882"/>
            <a:ext cx="255592" cy="1073426"/>
          </a:xfrm>
          <a:custGeom>
            <a:avLst/>
            <a:gdLst>
              <a:gd name="connsiteX0" fmla="*/ 166977 w 255592"/>
              <a:gd name="connsiteY0" fmla="*/ 0 h 1073426"/>
              <a:gd name="connsiteX1" fmla="*/ 254441 w 255592"/>
              <a:gd name="connsiteY1" fmla="*/ 461175 h 1073426"/>
              <a:gd name="connsiteX2" fmla="*/ 111318 w 255592"/>
              <a:gd name="connsiteY2" fmla="*/ 906448 h 1073426"/>
              <a:gd name="connsiteX3" fmla="*/ 0 w 255592"/>
              <a:gd name="connsiteY3" fmla="*/ 1073426 h 107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92" h="1073426">
                <a:moveTo>
                  <a:pt x="166977" y="0"/>
                </a:moveTo>
                <a:cubicBezTo>
                  <a:pt x="215347" y="155050"/>
                  <a:pt x="263717" y="310100"/>
                  <a:pt x="254441" y="461175"/>
                </a:cubicBezTo>
                <a:cubicBezTo>
                  <a:pt x="245165" y="612250"/>
                  <a:pt x="153725" y="804406"/>
                  <a:pt x="111318" y="906448"/>
                </a:cubicBezTo>
                <a:cubicBezTo>
                  <a:pt x="68911" y="1008490"/>
                  <a:pt x="34455" y="1040958"/>
                  <a:pt x="0" y="107342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igura a mano libera 205">
            <a:extLst>
              <a:ext uri="{FF2B5EF4-FFF2-40B4-BE49-F238E27FC236}">
                <a16:creationId xmlns:a16="http://schemas.microsoft.com/office/drawing/2014/main" id="{6DF57286-A6EC-6841-8967-CFEDACDBD81D}"/>
              </a:ext>
            </a:extLst>
          </p:cNvPr>
          <p:cNvSpPr/>
          <p:nvPr/>
        </p:nvSpPr>
        <p:spPr>
          <a:xfrm>
            <a:off x="3403158" y="2138901"/>
            <a:ext cx="320738" cy="1622066"/>
          </a:xfrm>
          <a:custGeom>
            <a:avLst/>
            <a:gdLst>
              <a:gd name="connsiteX0" fmla="*/ 262393 w 320738"/>
              <a:gd name="connsiteY0" fmla="*/ 0 h 1622066"/>
              <a:gd name="connsiteX1" fmla="*/ 302150 w 320738"/>
              <a:gd name="connsiteY1" fmla="*/ 1097280 h 1622066"/>
              <a:gd name="connsiteX2" fmla="*/ 0 w 320738"/>
              <a:gd name="connsiteY2" fmla="*/ 1622066 h 16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738" h="1622066">
                <a:moveTo>
                  <a:pt x="262393" y="0"/>
                </a:moveTo>
                <a:cubicBezTo>
                  <a:pt x="304137" y="413468"/>
                  <a:pt x="345882" y="826936"/>
                  <a:pt x="302150" y="1097280"/>
                </a:cubicBezTo>
                <a:cubicBezTo>
                  <a:pt x="258418" y="1367624"/>
                  <a:pt x="129209" y="1494845"/>
                  <a:pt x="0" y="1622066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igura a mano libera 207">
            <a:extLst>
              <a:ext uri="{FF2B5EF4-FFF2-40B4-BE49-F238E27FC236}">
                <a16:creationId xmlns:a16="http://schemas.microsoft.com/office/drawing/2014/main" id="{376DCA50-89AE-604A-B469-315F7832D769}"/>
              </a:ext>
            </a:extLst>
          </p:cNvPr>
          <p:cNvSpPr/>
          <p:nvPr/>
        </p:nvSpPr>
        <p:spPr>
          <a:xfrm>
            <a:off x="3882160" y="2663687"/>
            <a:ext cx="294556" cy="1025718"/>
          </a:xfrm>
          <a:custGeom>
            <a:avLst/>
            <a:gdLst>
              <a:gd name="connsiteX0" fmla="*/ 103725 w 294556"/>
              <a:gd name="connsiteY0" fmla="*/ 0 h 1025718"/>
              <a:gd name="connsiteX1" fmla="*/ 358 w 294556"/>
              <a:gd name="connsiteY1" fmla="*/ 469127 h 1025718"/>
              <a:gd name="connsiteX2" fmla="*/ 135530 w 294556"/>
              <a:gd name="connsiteY2" fmla="*/ 842838 h 1025718"/>
              <a:gd name="connsiteX3" fmla="*/ 294556 w 294556"/>
              <a:gd name="connsiteY3" fmla="*/ 1025718 h 10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56" h="1025718">
                <a:moveTo>
                  <a:pt x="103725" y="0"/>
                </a:moveTo>
                <a:cubicBezTo>
                  <a:pt x="49391" y="164327"/>
                  <a:pt x="-4943" y="328654"/>
                  <a:pt x="358" y="469127"/>
                </a:cubicBezTo>
                <a:cubicBezTo>
                  <a:pt x="5659" y="609600"/>
                  <a:pt x="86497" y="750073"/>
                  <a:pt x="135530" y="842838"/>
                </a:cubicBezTo>
                <a:cubicBezTo>
                  <a:pt x="184563" y="935603"/>
                  <a:pt x="239559" y="980660"/>
                  <a:pt x="294556" y="102571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igura a mano libera 208">
            <a:extLst>
              <a:ext uri="{FF2B5EF4-FFF2-40B4-BE49-F238E27FC236}">
                <a16:creationId xmlns:a16="http://schemas.microsoft.com/office/drawing/2014/main" id="{95609866-3F49-E540-B61C-621505788917}"/>
              </a:ext>
            </a:extLst>
          </p:cNvPr>
          <p:cNvSpPr/>
          <p:nvPr/>
        </p:nvSpPr>
        <p:spPr>
          <a:xfrm>
            <a:off x="3790383" y="2099144"/>
            <a:ext cx="346577" cy="1653872"/>
          </a:xfrm>
          <a:custGeom>
            <a:avLst/>
            <a:gdLst>
              <a:gd name="connsiteX0" fmla="*/ 179599 w 346577"/>
              <a:gd name="connsiteY0" fmla="*/ 0 h 1653872"/>
              <a:gd name="connsiteX1" fmla="*/ 4671 w 346577"/>
              <a:gd name="connsiteY1" fmla="*/ 1081378 h 1653872"/>
              <a:gd name="connsiteX2" fmla="*/ 346577 w 346577"/>
              <a:gd name="connsiteY2" fmla="*/ 1653872 h 165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77" h="1653872">
                <a:moveTo>
                  <a:pt x="179599" y="0"/>
                </a:moveTo>
                <a:cubicBezTo>
                  <a:pt x="78220" y="402866"/>
                  <a:pt x="-23159" y="805733"/>
                  <a:pt x="4671" y="1081378"/>
                </a:cubicBezTo>
                <a:cubicBezTo>
                  <a:pt x="32501" y="1357023"/>
                  <a:pt x="189539" y="1505447"/>
                  <a:pt x="346577" y="165387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igura a mano libera 209">
            <a:extLst>
              <a:ext uri="{FF2B5EF4-FFF2-40B4-BE49-F238E27FC236}">
                <a16:creationId xmlns:a16="http://schemas.microsoft.com/office/drawing/2014/main" id="{496AD377-8A30-B94A-A599-1C46D25AE522}"/>
              </a:ext>
            </a:extLst>
          </p:cNvPr>
          <p:cNvSpPr/>
          <p:nvPr/>
        </p:nvSpPr>
        <p:spPr>
          <a:xfrm>
            <a:off x="4330040" y="2615979"/>
            <a:ext cx="180631" cy="985962"/>
          </a:xfrm>
          <a:custGeom>
            <a:avLst/>
            <a:gdLst>
              <a:gd name="connsiteX0" fmla="*/ 180631 w 180631"/>
              <a:gd name="connsiteY0" fmla="*/ 0 h 985962"/>
              <a:gd name="connsiteX1" fmla="*/ 21605 w 180631"/>
              <a:gd name="connsiteY1" fmla="*/ 548640 h 985962"/>
              <a:gd name="connsiteX2" fmla="*/ 5702 w 180631"/>
              <a:gd name="connsiteY2" fmla="*/ 985962 h 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31" h="985962">
                <a:moveTo>
                  <a:pt x="180631" y="0"/>
                </a:moveTo>
                <a:cubicBezTo>
                  <a:pt x="115695" y="192156"/>
                  <a:pt x="50760" y="384313"/>
                  <a:pt x="21605" y="548640"/>
                </a:cubicBezTo>
                <a:cubicBezTo>
                  <a:pt x="-7550" y="712967"/>
                  <a:pt x="-924" y="849464"/>
                  <a:pt x="5702" y="98596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endCxn id="51" idx="3"/>
          </p:cNvCxnSpPr>
          <p:nvPr/>
        </p:nvCxnSpPr>
        <p:spPr>
          <a:xfrm>
            <a:off x="3363402" y="3939061"/>
            <a:ext cx="183944" cy="115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008187" y="3939061"/>
            <a:ext cx="157586" cy="11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igura a mano libera 1">
            <a:extLst>
              <a:ext uri="{FF2B5EF4-FFF2-40B4-BE49-F238E27FC236}">
                <a16:creationId xmlns:a16="http://schemas.microsoft.com/office/drawing/2014/main" id="{F8090D9C-90A5-1448-BDBA-896D4BC658BD}"/>
              </a:ext>
            </a:extLst>
          </p:cNvPr>
          <p:cNvSpPr/>
          <p:nvPr/>
        </p:nvSpPr>
        <p:spPr>
          <a:xfrm>
            <a:off x="4547741" y="2076137"/>
            <a:ext cx="290629" cy="1626889"/>
          </a:xfrm>
          <a:custGeom>
            <a:avLst/>
            <a:gdLst>
              <a:gd name="connsiteX0" fmla="*/ 172387 w 266370"/>
              <a:gd name="connsiteY0" fmla="*/ 0 h 1633928"/>
              <a:gd name="connsiteX1" fmla="*/ 262328 w 266370"/>
              <a:gd name="connsiteY1" fmla="*/ 494675 h 1633928"/>
              <a:gd name="connsiteX2" fmla="*/ 224852 w 266370"/>
              <a:gd name="connsiteY2" fmla="*/ 1184223 h 1633928"/>
              <a:gd name="connsiteX3" fmla="*/ 0 w 266370"/>
              <a:gd name="connsiteY3" fmla="*/ 1633928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70" h="1633928">
                <a:moveTo>
                  <a:pt x="172387" y="0"/>
                </a:moveTo>
                <a:cubicBezTo>
                  <a:pt x="212985" y="148652"/>
                  <a:pt x="253584" y="297305"/>
                  <a:pt x="262328" y="494675"/>
                </a:cubicBezTo>
                <a:cubicBezTo>
                  <a:pt x="271072" y="692045"/>
                  <a:pt x="268573" y="994348"/>
                  <a:pt x="224852" y="1184223"/>
                </a:cubicBezTo>
                <a:cubicBezTo>
                  <a:pt x="181131" y="1374099"/>
                  <a:pt x="90565" y="1504013"/>
                  <a:pt x="0" y="163392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80865" y="385320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322299" y="3934046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735466" y="360093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758438" y="369607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346384">
            <a:off x="6241396" y="3201583"/>
            <a:ext cx="268368" cy="268368"/>
          </a:xfrm>
          <a:prstGeom prst="ellipse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D170C79-0469-0A46-B389-383987C32028}"/>
              </a:ext>
            </a:extLst>
          </p:cNvPr>
          <p:cNvSpPr/>
          <p:nvPr/>
        </p:nvSpPr>
        <p:spPr>
          <a:xfrm>
            <a:off x="6480839" y="2762909"/>
            <a:ext cx="268368" cy="2683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480839" y="2073084"/>
            <a:ext cx="268368" cy="2683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5A70E25F-223F-1B4F-A6C7-B143F9453F23}"/>
              </a:ext>
            </a:extLst>
          </p:cNvPr>
          <p:cNvCxnSpPr>
            <a:cxnSpLocks/>
            <a:stCxn id="84" idx="3"/>
            <a:endCxn id="79" idx="5"/>
          </p:cNvCxnSpPr>
          <p:nvPr/>
        </p:nvCxnSpPr>
        <p:spPr>
          <a:xfrm flipH="1">
            <a:off x="6097503" y="3437384"/>
            <a:ext cx="190447" cy="1635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962591E7-E98C-A64D-A73D-D3A7CC7CC593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6463210" y="3016432"/>
            <a:ext cx="93664" cy="217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87898387-3D44-E54B-AD4D-C8E0E7028C55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>
            <a:off x="6615023" y="2341452"/>
            <a:ext cx="0" cy="421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igura a mano libera 94">
            <a:extLst>
              <a:ext uri="{FF2B5EF4-FFF2-40B4-BE49-F238E27FC236}">
                <a16:creationId xmlns:a16="http://schemas.microsoft.com/office/drawing/2014/main" id="{CE70E3E6-9FA9-2F4D-AFAD-F82EC670AC9E}"/>
              </a:ext>
            </a:extLst>
          </p:cNvPr>
          <p:cNvSpPr/>
          <p:nvPr/>
        </p:nvSpPr>
        <p:spPr>
          <a:xfrm rot="1360428">
            <a:off x="6188962" y="3691249"/>
            <a:ext cx="322805" cy="103748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EE6E2D77-6B80-944D-92E1-806D6AB0FD9E}"/>
              </a:ext>
            </a:extLst>
          </p:cNvPr>
          <p:cNvSpPr/>
          <p:nvPr/>
        </p:nvSpPr>
        <p:spPr>
          <a:xfrm rot="12446962">
            <a:off x="5987594" y="4067433"/>
            <a:ext cx="322804" cy="112812"/>
          </a:xfrm>
          <a:custGeom>
            <a:avLst/>
            <a:gdLst>
              <a:gd name="connsiteX0" fmla="*/ 0 w 2315688"/>
              <a:gd name="connsiteY0" fmla="*/ 190005 h 190005"/>
              <a:gd name="connsiteX1" fmla="*/ 1124197 w 2315688"/>
              <a:gd name="connsiteY1" fmla="*/ 0 h 190005"/>
              <a:gd name="connsiteX2" fmla="*/ 2315688 w 2315688"/>
              <a:gd name="connsiteY2" fmla="*/ 190005 h 190005"/>
              <a:gd name="connsiteX3" fmla="*/ 2315688 w 2315688"/>
              <a:gd name="connsiteY3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688" h="190005">
                <a:moveTo>
                  <a:pt x="0" y="190005"/>
                </a:moveTo>
                <a:cubicBezTo>
                  <a:pt x="369124" y="95002"/>
                  <a:pt x="738249" y="0"/>
                  <a:pt x="1124197" y="0"/>
                </a:cubicBezTo>
                <a:cubicBezTo>
                  <a:pt x="1510145" y="0"/>
                  <a:pt x="2315688" y="190005"/>
                  <a:pt x="2315688" y="190005"/>
                </a:cubicBezTo>
                <a:lnTo>
                  <a:pt x="2315688" y="190005"/>
                </a:ln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igura a mano libera 65">
            <a:extLst>
              <a:ext uri="{FF2B5EF4-FFF2-40B4-BE49-F238E27FC236}">
                <a16:creationId xmlns:a16="http://schemas.microsoft.com/office/drawing/2014/main" id="{A26B3979-F5FB-EA41-9227-627594CD97D8}"/>
              </a:ext>
            </a:extLst>
          </p:cNvPr>
          <p:cNvSpPr/>
          <p:nvPr/>
        </p:nvSpPr>
        <p:spPr>
          <a:xfrm>
            <a:off x="4881243" y="2647950"/>
            <a:ext cx="294007" cy="1047850"/>
          </a:xfrm>
          <a:custGeom>
            <a:avLst/>
            <a:gdLst>
              <a:gd name="connsiteX0" fmla="*/ 84457 w 294007"/>
              <a:gd name="connsiteY0" fmla="*/ 0 h 1047850"/>
              <a:gd name="connsiteX1" fmla="*/ 20957 w 294007"/>
              <a:gd name="connsiteY1" fmla="*/ 355600 h 1047850"/>
              <a:gd name="connsiteX2" fmla="*/ 14607 w 294007"/>
              <a:gd name="connsiteY2" fmla="*/ 698500 h 1047850"/>
              <a:gd name="connsiteX3" fmla="*/ 205107 w 294007"/>
              <a:gd name="connsiteY3" fmla="*/ 990600 h 1047850"/>
              <a:gd name="connsiteX4" fmla="*/ 294007 w 294007"/>
              <a:gd name="connsiteY4" fmla="*/ 1047750 h 10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007" h="1047850">
                <a:moveTo>
                  <a:pt x="84457" y="0"/>
                </a:moveTo>
                <a:cubicBezTo>
                  <a:pt x="58528" y="119591"/>
                  <a:pt x="32599" y="239183"/>
                  <a:pt x="20957" y="355600"/>
                </a:cubicBezTo>
                <a:cubicBezTo>
                  <a:pt x="9315" y="472017"/>
                  <a:pt x="-16085" y="592667"/>
                  <a:pt x="14607" y="698500"/>
                </a:cubicBezTo>
                <a:cubicBezTo>
                  <a:pt x="45299" y="804333"/>
                  <a:pt x="158540" y="932392"/>
                  <a:pt x="205107" y="990600"/>
                </a:cubicBezTo>
                <a:cubicBezTo>
                  <a:pt x="251674" y="1048808"/>
                  <a:pt x="272840" y="1048279"/>
                  <a:pt x="294007" y="1047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igura a mano libera 69">
            <a:extLst>
              <a:ext uri="{FF2B5EF4-FFF2-40B4-BE49-F238E27FC236}">
                <a16:creationId xmlns:a16="http://schemas.microsoft.com/office/drawing/2014/main" id="{A8856B7C-9544-BA45-B0E3-105F432660D6}"/>
              </a:ext>
            </a:extLst>
          </p:cNvPr>
          <p:cNvSpPr/>
          <p:nvPr/>
        </p:nvSpPr>
        <p:spPr>
          <a:xfrm>
            <a:off x="5243855" y="2146300"/>
            <a:ext cx="71095" cy="1447800"/>
          </a:xfrm>
          <a:custGeom>
            <a:avLst/>
            <a:gdLst>
              <a:gd name="connsiteX0" fmla="*/ 71095 w 71095"/>
              <a:gd name="connsiteY0" fmla="*/ 0 h 1447800"/>
              <a:gd name="connsiteX1" fmla="*/ 1245 w 71095"/>
              <a:gd name="connsiteY1" fmla="*/ 711200 h 1447800"/>
              <a:gd name="connsiteX2" fmla="*/ 32995 w 7109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095" h="1447800">
                <a:moveTo>
                  <a:pt x="71095" y="0"/>
                </a:moveTo>
                <a:cubicBezTo>
                  <a:pt x="39345" y="234950"/>
                  <a:pt x="7595" y="469900"/>
                  <a:pt x="1245" y="711200"/>
                </a:cubicBezTo>
                <a:cubicBezTo>
                  <a:pt x="-5105" y="952500"/>
                  <a:pt x="13945" y="1200150"/>
                  <a:pt x="32995" y="14478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8DDBFDE1-4E24-5F4E-9E35-648B63FDD02C}"/>
              </a:ext>
            </a:extLst>
          </p:cNvPr>
          <p:cNvSpPr/>
          <p:nvPr/>
        </p:nvSpPr>
        <p:spPr>
          <a:xfrm>
            <a:off x="5319139" y="2673350"/>
            <a:ext cx="116461" cy="920750"/>
          </a:xfrm>
          <a:custGeom>
            <a:avLst/>
            <a:gdLst>
              <a:gd name="connsiteX0" fmla="*/ 116461 w 116461"/>
              <a:gd name="connsiteY0" fmla="*/ 0 h 920750"/>
              <a:gd name="connsiteX1" fmla="*/ 8511 w 116461"/>
              <a:gd name="connsiteY1" fmla="*/ 476250 h 920750"/>
              <a:gd name="connsiteX2" fmla="*/ 14861 w 116461"/>
              <a:gd name="connsiteY2" fmla="*/ 920750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61" h="920750">
                <a:moveTo>
                  <a:pt x="116461" y="0"/>
                </a:moveTo>
                <a:cubicBezTo>
                  <a:pt x="70952" y="161396"/>
                  <a:pt x="25444" y="322792"/>
                  <a:pt x="8511" y="476250"/>
                </a:cubicBezTo>
                <a:cubicBezTo>
                  <a:pt x="-8422" y="629708"/>
                  <a:pt x="3219" y="775229"/>
                  <a:pt x="14861" y="9207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02362080-9B3B-CF46-BE70-96DB00F75402}"/>
              </a:ext>
            </a:extLst>
          </p:cNvPr>
          <p:cNvSpPr/>
          <p:nvPr/>
        </p:nvSpPr>
        <p:spPr>
          <a:xfrm>
            <a:off x="5441950" y="2673350"/>
            <a:ext cx="406879" cy="920750"/>
          </a:xfrm>
          <a:custGeom>
            <a:avLst/>
            <a:gdLst>
              <a:gd name="connsiteX0" fmla="*/ 476250 w 476250"/>
              <a:gd name="connsiteY0" fmla="*/ 0 h 914400"/>
              <a:gd name="connsiteX1" fmla="*/ 317500 w 476250"/>
              <a:gd name="connsiteY1" fmla="*/ 425450 h 914400"/>
              <a:gd name="connsiteX2" fmla="*/ 0 w 4762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914400">
                <a:moveTo>
                  <a:pt x="476250" y="0"/>
                </a:moveTo>
                <a:cubicBezTo>
                  <a:pt x="436562" y="136525"/>
                  <a:pt x="396875" y="273050"/>
                  <a:pt x="317500" y="425450"/>
                </a:cubicBezTo>
                <a:cubicBezTo>
                  <a:pt x="238125" y="577850"/>
                  <a:pt x="119062" y="746125"/>
                  <a:pt x="0" y="9144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igura a mano libera 98">
            <a:extLst>
              <a:ext uri="{FF2B5EF4-FFF2-40B4-BE49-F238E27FC236}">
                <a16:creationId xmlns:a16="http://schemas.microsoft.com/office/drawing/2014/main" id="{AC2BD1A9-EFCE-E349-AD90-AD739ACD5A06}"/>
              </a:ext>
            </a:extLst>
          </p:cNvPr>
          <p:cNvSpPr/>
          <p:nvPr/>
        </p:nvSpPr>
        <p:spPr>
          <a:xfrm>
            <a:off x="5524500" y="2089150"/>
            <a:ext cx="613857" cy="1568450"/>
          </a:xfrm>
          <a:custGeom>
            <a:avLst/>
            <a:gdLst>
              <a:gd name="connsiteX0" fmla="*/ 393700 w 613857"/>
              <a:gd name="connsiteY0" fmla="*/ 0 h 1568450"/>
              <a:gd name="connsiteX1" fmla="*/ 584200 w 613857"/>
              <a:gd name="connsiteY1" fmla="*/ 419100 h 1568450"/>
              <a:gd name="connsiteX2" fmla="*/ 609600 w 613857"/>
              <a:gd name="connsiteY2" fmla="*/ 990600 h 1568450"/>
              <a:gd name="connsiteX3" fmla="*/ 546100 w 613857"/>
              <a:gd name="connsiteY3" fmla="*/ 1219200 h 1568450"/>
              <a:gd name="connsiteX4" fmla="*/ 355600 w 613857"/>
              <a:gd name="connsiteY4" fmla="*/ 1371600 h 1568450"/>
              <a:gd name="connsiteX5" fmla="*/ 0 w 613857"/>
              <a:gd name="connsiteY5" fmla="*/ 156845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857" h="1568450">
                <a:moveTo>
                  <a:pt x="393700" y="0"/>
                </a:moveTo>
                <a:cubicBezTo>
                  <a:pt x="470958" y="127000"/>
                  <a:pt x="548217" y="254000"/>
                  <a:pt x="584200" y="419100"/>
                </a:cubicBezTo>
                <a:cubicBezTo>
                  <a:pt x="620183" y="584200"/>
                  <a:pt x="615950" y="857250"/>
                  <a:pt x="609600" y="990600"/>
                </a:cubicBezTo>
                <a:cubicBezTo>
                  <a:pt x="603250" y="1123950"/>
                  <a:pt x="588433" y="1155700"/>
                  <a:pt x="546100" y="1219200"/>
                </a:cubicBezTo>
                <a:cubicBezTo>
                  <a:pt x="503767" y="1282700"/>
                  <a:pt x="446617" y="1313392"/>
                  <a:pt x="355600" y="1371600"/>
                </a:cubicBezTo>
                <a:cubicBezTo>
                  <a:pt x="264583" y="1429808"/>
                  <a:pt x="132291" y="1499129"/>
                  <a:pt x="0" y="15684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igura a mano libera 99">
            <a:extLst>
              <a:ext uri="{FF2B5EF4-FFF2-40B4-BE49-F238E27FC236}">
                <a16:creationId xmlns:a16="http://schemas.microsoft.com/office/drawing/2014/main" id="{1819061B-9CAC-4841-888F-F1B51423BC32}"/>
              </a:ext>
            </a:extLst>
          </p:cNvPr>
          <p:cNvSpPr/>
          <p:nvPr/>
        </p:nvSpPr>
        <p:spPr>
          <a:xfrm>
            <a:off x="6000750" y="2324100"/>
            <a:ext cx="539750" cy="1270000"/>
          </a:xfrm>
          <a:custGeom>
            <a:avLst/>
            <a:gdLst>
              <a:gd name="connsiteX0" fmla="*/ 539750 w 539750"/>
              <a:gd name="connsiteY0" fmla="*/ 0 h 1270000"/>
              <a:gd name="connsiteX1" fmla="*/ 247650 w 539750"/>
              <a:gd name="connsiteY1" fmla="*/ 806450 h 1270000"/>
              <a:gd name="connsiteX2" fmla="*/ 0 w 539750"/>
              <a:gd name="connsiteY2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50" h="1270000">
                <a:moveTo>
                  <a:pt x="539750" y="0"/>
                </a:moveTo>
                <a:cubicBezTo>
                  <a:pt x="438679" y="297391"/>
                  <a:pt x="337608" y="594783"/>
                  <a:pt x="247650" y="806450"/>
                </a:cubicBezTo>
                <a:cubicBezTo>
                  <a:pt x="157692" y="1018117"/>
                  <a:pt x="78846" y="1144058"/>
                  <a:pt x="0" y="12700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F61E4287-558C-1F49-AEEA-B51DE822833F}"/>
              </a:ext>
            </a:extLst>
          </p:cNvPr>
          <p:cNvSpPr/>
          <p:nvPr/>
        </p:nvSpPr>
        <p:spPr>
          <a:xfrm>
            <a:off x="6146800" y="3028950"/>
            <a:ext cx="479072" cy="654050"/>
          </a:xfrm>
          <a:custGeom>
            <a:avLst/>
            <a:gdLst>
              <a:gd name="connsiteX0" fmla="*/ 476250 w 479072"/>
              <a:gd name="connsiteY0" fmla="*/ 0 h 654050"/>
              <a:gd name="connsiteX1" fmla="*/ 450850 w 479072"/>
              <a:gd name="connsiteY1" fmla="*/ 368300 h 654050"/>
              <a:gd name="connsiteX2" fmla="*/ 273050 w 479072"/>
              <a:gd name="connsiteY2" fmla="*/ 533400 h 654050"/>
              <a:gd name="connsiteX3" fmla="*/ 0 w 479072"/>
              <a:gd name="connsiteY3" fmla="*/ 6540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72" h="654050">
                <a:moveTo>
                  <a:pt x="476250" y="0"/>
                </a:moveTo>
                <a:cubicBezTo>
                  <a:pt x="480483" y="139700"/>
                  <a:pt x="484717" y="279400"/>
                  <a:pt x="450850" y="368300"/>
                </a:cubicBezTo>
                <a:cubicBezTo>
                  <a:pt x="416983" y="457200"/>
                  <a:pt x="348192" y="485775"/>
                  <a:pt x="273050" y="533400"/>
                </a:cubicBezTo>
                <a:cubicBezTo>
                  <a:pt x="197908" y="581025"/>
                  <a:pt x="98954" y="617537"/>
                  <a:pt x="0" y="6540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igura a mano libera 103">
            <a:extLst>
              <a:ext uri="{FF2B5EF4-FFF2-40B4-BE49-F238E27FC236}">
                <a16:creationId xmlns:a16="http://schemas.microsoft.com/office/drawing/2014/main" id="{97F7EE5F-7A6A-5545-9BE3-DF26E8B4D898}"/>
              </a:ext>
            </a:extLst>
          </p:cNvPr>
          <p:cNvSpPr/>
          <p:nvPr/>
        </p:nvSpPr>
        <p:spPr>
          <a:xfrm>
            <a:off x="6565900" y="3016250"/>
            <a:ext cx="162971" cy="831850"/>
          </a:xfrm>
          <a:custGeom>
            <a:avLst/>
            <a:gdLst>
              <a:gd name="connsiteX0" fmla="*/ 101600 w 162971"/>
              <a:gd name="connsiteY0" fmla="*/ 0 h 831850"/>
              <a:gd name="connsiteX1" fmla="*/ 158750 w 162971"/>
              <a:gd name="connsiteY1" fmla="*/ 438150 h 831850"/>
              <a:gd name="connsiteX2" fmla="*/ 0 w 162971"/>
              <a:gd name="connsiteY2" fmla="*/ 831850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971" h="831850">
                <a:moveTo>
                  <a:pt x="101600" y="0"/>
                </a:moveTo>
                <a:cubicBezTo>
                  <a:pt x="138641" y="149754"/>
                  <a:pt x="175683" y="299508"/>
                  <a:pt x="158750" y="438150"/>
                </a:cubicBezTo>
                <a:cubicBezTo>
                  <a:pt x="141817" y="576792"/>
                  <a:pt x="70908" y="704321"/>
                  <a:pt x="0" y="83185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088595" y="362230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096052" y="3814024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604860" y="3735124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085808" y="371337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32637" y="3911745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2657093" y="3828512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296714" y="3831818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290860" y="391516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14845" y="188579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45482" y="2516846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81960" y="188855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2645" y="2433434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95024" y="188579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8975" y="188579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89479" y="2433434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27610" y="305939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61794" y="2683152"/>
            <a:ext cx="93626" cy="37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51649" y="2152144"/>
            <a:ext cx="38574" cy="285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593896" y="2146443"/>
            <a:ext cx="294561" cy="71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134427"/>
            <a:ext cx="280932" cy="72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820771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>
            <a:off x="3983159" y="2154166"/>
            <a:ext cx="180" cy="666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>
            <a:off x="6475095" y="2487653"/>
            <a:ext cx="5404" cy="44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63487" y="189124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0" y="188579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37597" y="1891248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69574" y="2819619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5712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61794" y="3327766"/>
            <a:ext cx="0" cy="4073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089139"/>
            <a:ext cx="204717" cy="5331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205264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88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62387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239365" y="3653586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461088" y="3279703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529370" y="337090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93689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40911" y="221928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498736" y="2439720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0479" y="2139348"/>
            <a:ext cx="169270" cy="30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4206" y="2704699"/>
            <a:ext cx="113364" cy="1029903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704699"/>
            <a:ext cx="121795" cy="1049154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E26027BC-1D08-B347-92E5-26333695363C}"/>
              </a:ext>
            </a:extLst>
          </p:cNvPr>
          <p:cNvSpPr/>
          <p:nvPr/>
        </p:nvSpPr>
        <p:spPr>
          <a:xfrm>
            <a:off x="3022333" y="2088682"/>
            <a:ext cx="237432" cy="1732547"/>
          </a:xfrm>
          <a:custGeom>
            <a:avLst/>
            <a:gdLst>
              <a:gd name="connsiteX0" fmla="*/ 9625 w 237432"/>
              <a:gd name="connsiteY0" fmla="*/ 0 h 1732547"/>
              <a:gd name="connsiteX1" fmla="*/ 202130 w 237432"/>
              <a:gd name="connsiteY1" fmla="*/ 442762 h 1732547"/>
              <a:gd name="connsiteX2" fmla="*/ 231006 w 237432"/>
              <a:gd name="connsiteY2" fmla="*/ 943276 h 1732547"/>
              <a:gd name="connsiteX3" fmla="*/ 125128 w 237432"/>
              <a:gd name="connsiteY3" fmla="*/ 1520792 h 1732547"/>
              <a:gd name="connsiteX4" fmla="*/ 0 w 237432"/>
              <a:gd name="connsiteY4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32" h="1732547">
                <a:moveTo>
                  <a:pt x="9625" y="0"/>
                </a:moveTo>
                <a:cubicBezTo>
                  <a:pt x="87429" y="142774"/>
                  <a:pt x="165233" y="285549"/>
                  <a:pt x="202130" y="442762"/>
                </a:cubicBezTo>
                <a:cubicBezTo>
                  <a:pt x="239027" y="599975"/>
                  <a:pt x="243840" y="763604"/>
                  <a:pt x="231006" y="943276"/>
                </a:cubicBezTo>
                <a:cubicBezTo>
                  <a:pt x="218172" y="1122948"/>
                  <a:pt x="163629" y="1389247"/>
                  <a:pt x="125128" y="1520792"/>
                </a:cubicBezTo>
                <a:cubicBezTo>
                  <a:pt x="86627" y="1652337"/>
                  <a:pt x="43313" y="1692442"/>
                  <a:pt x="0" y="173254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25494"/>
            <a:ext cx="156197" cy="2968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478625"/>
            <a:ext cx="910995" cy="342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stCxn id="79" idx="2"/>
            <a:endCxn id="42" idx="5"/>
          </p:cNvCxnSpPr>
          <p:nvPr/>
        </p:nvCxnSpPr>
        <p:spPr>
          <a:xfrm flipH="1">
            <a:off x="5458089" y="3677546"/>
            <a:ext cx="102460" cy="136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5922586" y="3478625"/>
            <a:ext cx="399686" cy="177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>
            <a:off x="4606829" y="2701802"/>
            <a:ext cx="0" cy="35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7452" y="3048685"/>
            <a:ext cx="611424" cy="65775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87527BA4-783F-1944-9364-CEC4B1DBC715}"/>
              </a:ext>
            </a:extLst>
          </p:cNvPr>
          <p:cNvCxnSpPr>
            <a:cxnSpLocks/>
            <a:stCxn id="148" idx="3"/>
            <a:endCxn id="77" idx="7"/>
          </p:cNvCxnSpPr>
          <p:nvPr/>
        </p:nvCxnSpPr>
        <p:spPr>
          <a:xfrm flipH="1">
            <a:off x="4701711" y="2150651"/>
            <a:ext cx="121848" cy="32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igura a mano libera 224">
            <a:extLst>
              <a:ext uri="{FF2B5EF4-FFF2-40B4-BE49-F238E27FC236}">
                <a16:creationId xmlns:a16="http://schemas.microsoft.com/office/drawing/2014/main" id="{8DC622FC-3240-1744-9A0A-01CFD9FB0BC0}"/>
              </a:ext>
            </a:extLst>
          </p:cNvPr>
          <p:cNvSpPr/>
          <p:nvPr/>
        </p:nvSpPr>
        <p:spPr>
          <a:xfrm>
            <a:off x="3553750" y="2150533"/>
            <a:ext cx="596381" cy="1556594"/>
          </a:xfrm>
          <a:custGeom>
            <a:avLst/>
            <a:gdLst>
              <a:gd name="connsiteX0" fmla="*/ 0 w 547511"/>
              <a:gd name="connsiteY0" fmla="*/ 0 h 1512711"/>
              <a:gd name="connsiteX1" fmla="*/ 197556 w 547511"/>
              <a:gd name="connsiteY1" fmla="*/ 733778 h 1512711"/>
              <a:gd name="connsiteX2" fmla="*/ 547511 w 547511"/>
              <a:gd name="connsiteY2" fmla="*/ 1512711 h 15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511" h="1512711">
                <a:moveTo>
                  <a:pt x="0" y="0"/>
                </a:moveTo>
                <a:cubicBezTo>
                  <a:pt x="53152" y="240830"/>
                  <a:pt x="106304" y="481660"/>
                  <a:pt x="197556" y="733778"/>
                </a:cubicBezTo>
                <a:cubicBezTo>
                  <a:pt x="288808" y="985896"/>
                  <a:pt x="418159" y="1249303"/>
                  <a:pt x="547511" y="15127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igura a mano libera 233">
            <a:extLst>
              <a:ext uri="{FF2B5EF4-FFF2-40B4-BE49-F238E27FC236}">
                <a16:creationId xmlns:a16="http://schemas.microsoft.com/office/drawing/2014/main" id="{2DDF2DC7-F782-834D-8730-70D7F61BD7D7}"/>
              </a:ext>
            </a:extLst>
          </p:cNvPr>
          <p:cNvSpPr/>
          <p:nvPr/>
        </p:nvSpPr>
        <p:spPr>
          <a:xfrm>
            <a:off x="3521257" y="2152144"/>
            <a:ext cx="1614220" cy="1975045"/>
          </a:xfrm>
          <a:custGeom>
            <a:avLst/>
            <a:gdLst>
              <a:gd name="connsiteX0" fmla="*/ 0 w 1591733"/>
              <a:gd name="connsiteY0" fmla="*/ 0 h 2047086"/>
              <a:gd name="connsiteX1" fmla="*/ 141111 w 1591733"/>
              <a:gd name="connsiteY1" fmla="*/ 1027289 h 2047086"/>
              <a:gd name="connsiteX2" fmla="*/ 293511 w 1591733"/>
              <a:gd name="connsiteY2" fmla="*/ 1586089 h 2047086"/>
              <a:gd name="connsiteX3" fmla="*/ 524933 w 1591733"/>
              <a:gd name="connsiteY3" fmla="*/ 1919112 h 2047086"/>
              <a:gd name="connsiteX4" fmla="*/ 880533 w 1591733"/>
              <a:gd name="connsiteY4" fmla="*/ 2037645 h 2047086"/>
              <a:gd name="connsiteX5" fmla="*/ 1422400 w 1591733"/>
              <a:gd name="connsiteY5" fmla="*/ 2037645 h 2047086"/>
              <a:gd name="connsiteX6" fmla="*/ 1591733 w 1591733"/>
              <a:gd name="connsiteY6" fmla="*/ 2020712 h 20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733" h="2047086">
                <a:moveTo>
                  <a:pt x="0" y="0"/>
                </a:moveTo>
                <a:cubicBezTo>
                  <a:pt x="46096" y="381470"/>
                  <a:pt x="92193" y="762941"/>
                  <a:pt x="141111" y="1027289"/>
                </a:cubicBezTo>
                <a:cubicBezTo>
                  <a:pt x="190029" y="1291637"/>
                  <a:pt x="229541" y="1437452"/>
                  <a:pt x="293511" y="1586089"/>
                </a:cubicBezTo>
                <a:cubicBezTo>
                  <a:pt x="357481" y="1734726"/>
                  <a:pt x="427096" y="1843853"/>
                  <a:pt x="524933" y="1919112"/>
                </a:cubicBezTo>
                <a:cubicBezTo>
                  <a:pt x="622770" y="1994371"/>
                  <a:pt x="730955" y="2017890"/>
                  <a:pt x="880533" y="2037645"/>
                </a:cubicBezTo>
                <a:cubicBezTo>
                  <a:pt x="1030111" y="2057400"/>
                  <a:pt x="1303867" y="2040467"/>
                  <a:pt x="1422400" y="2037645"/>
                </a:cubicBezTo>
                <a:cubicBezTo>
                  <a:pt x="1540933" y="2034823"/>
                  <a:pt x="1566333" y="2027767"/>
                  <a:pt x="1591733" y="202071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83110" y="2139244"/>
            <a:ext cx="174978" cy="1484489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144889"/>
            <a:ext cx="69541" cy="1477151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8" y="2077156"/>
            <a:ext cx="389467" cy="1546578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681111"/>
            <a:ext cx="124178" cy="942622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03758" y="2152207"/>
            <a:ext cx="82821" cy="66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298640" y="2139410"/>
            <a:ext cx="428221" cy="71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7" y="2139244"/>
            <a:ext cx="767644" cy="1529645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igura a mano libera 254">
            <a:extLst>
              <a:ext uri="{FF2B5EF4-FFF2-40B4-BE49-F238E27FC236}">
                <a16:creationId xmlns:a16="http://schemas.microsoft.com/office/drawing/2014/main" id="{F0C3F163-7BDD-E44F-81ED-6C15E28FE52A}"/>
              </a:ext>
            </a:extLst>
          </p:cNvPr>
          <p:cNvSpPr/>
          <p:nvPr/>
        </p:nvSpPr>
        <p:spPr>
          <a:xfrm>
            <a:off x="4512088" y="2150533"/>
            <a:ext cx="1230489" cy="1591734"/>
          </a:xfrm>
          <a:custGeom>
            <a:avLst/>
            <a:gdLst>
              <a:gd name="connsiteX0" fmla="*/ 1230489 w 1230489"/>
              <a:gd name="connsiteY0" fmla="*/ 0 h 1591734"/>
              <a:gd name="connsiteX1" fmla="*/ 812800 w 1230489"/>
              <a:gd name="connsiteY1" fmla="*/ 965200 h 1591734"/>
              <a:gd name="connsiteX2" fmla="*/ 0 w 1230489"/>
              <a:gd name="connsiteY2" fmla="*/ 1591734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489" h="1591734">
                <a:moveTo>
                  <a:pt x="1230489" y="0"/>
                </a:moveTo>
                <a:cubicBezTo>
                  <a:pt x="1124185" y="349955"/>
                  <a:pt x="1017881" y="699911"/>
                  <a:pt x="812800" y="965200"/>
                </a:cubicBezTo>
                <a:cubicBezTo>
                  <a:pt x="607718" y="1230489"/>
                  <a:pt x="303859" y="1411111"/>
                  <a:pt x="0" y="159173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37942" y="2704200"/>
            <a:ext cx="518524" cy="2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64489" y="2455333"/>
            <a:ext cx="131509" cy="1106311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igura a mano libera 274">
            <a:extLst>
              <a:ext uri="{FF2B5EF4-FFF2-40B4-BE49-F238E27FC236}">
                <a16:creationId xmlns:a16="http://schemas.microsoft.com/office/drawing/2014/main" id="{5FF34DFB-4E14-BB41-A60B-EEE439192E32}"/>
              </a:ext>
            </a:extLst>
          </p:cNvPr>
          <p:cNvSpPr/>
          <p:nvPr/>
        </p:nvSpPr>
        <p:spPr>
          <a:xfrm>
            <a:off x="5262799" y="2737556"/>
            <a:ext cx="615244" cy="1078088"/>
          </a:xfrm>
          <a:custGeom>
            <a:avLst/>
            <a:gdLst>
              <a:gd name="connsiteX0" fmla="*/ 615244 w 615244"/>
              <a:gd name="connsiteY0" fmla="*/ 0 h 1078088"/>
              <a:gd name="connsiteX1" fmla="*/ 158044 w 615244"/>
              <a:gd name="connsiteY1" fmla="*/ 530577 h 1078088"/>
              <a:gd name="connsiteX2" fmla="*/ 0 w 615244"/>
              <a:gd name="connsiteY2" fmla="*/ 1078088 h 107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44" h="1078088">
                <a:moveTo>
                  <a:pt x="615244" y="0"/>
                </a:moveTo>
                <a:cubicBezTo>
                  <a:pt x="437914" y="175448"/>
                  <a:pt x="260585" y="350896"/>
                  <a:pt x="158044" y="530577"/>
                </a:cubicBezTo>
                <a:cubicBezTo>
                  <a:pt x="55503" y="710258"/>
                  <a:pt x="27751" y="894173"/>
                  <a:pt x="0" y="107808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742577" y="2771422"/>
            <a:ext cx="186266" cy="508000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igura a mano libera 283">
            <a:extLst>
              <a:ext uri="{FF2B5EF4-FFF2-40B4-BE49-F238E27FC236}">
                <a16:creationId xmlns:a16="http://schemas.microsoft.com/office/drawing/2014/main" id="{5AF0DB2D-467D-B846-879C-4C5956418C1F}"/>
              </a:ext>
            </a:extLst>
          </p:cNvPr>
          <p:cNvSpPr/>
          <p:nvPr/>
        </p:nvSpPr>
        <p:spPr>
          <a:xfrm>
            <a:off x="4538312" y="2103120"/>
            <a:ext cx="1116530" cy="1169469"/>
          </a:xfrm>
          <a:custGeom>
            <a:avLst/>
            <a:gdLst>
              <a:gd name="connsiteX0" fmla="*/ 0 w 1116530"/>
              <a:gd name="connsiteY0" fmla="*/ 0 h 1169469"/>
              <a:gd name="connsiteX1" fmla="*/ 712269 w 1116530"/>
              <a:gd name="connsiteY1" fmla="*/ 447575 h 1169469"/>
              <a:gd name="connsiteX2" fmla="*/ 1116530 w 1116530"/>
              <a:gd name="connsiteY2" fmla="*/ 1169469 h 116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30" h="1169469">
                <a:moveTo>
                  <a:pt x="0" y="0"/>
                </a:moveTo>
                <a:cubicBezTo>
                  <a:pt x="263090" y="126332"/>
                  <a:pt x="526181" y="252664"/>
                  <a:pt x="712269" y="447575"/>
                </a:cubicBezTo>
                <a:cubicBezTo>
                  <a:pt x="898357" y="642486"/>
                  <a:pt x="1007443" y="905977"/>
                  <a:pt x="1116530" y="116946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088595" y="3622307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096052" y="3814024"/>
            <a:ext cx="461498" cy="39784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604860" y="3735124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085808" y="371337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32637" y="3911745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2657093" y="3828512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296714" y="3831818"/>
            <a:ext cx="461498" cy="39784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290860" y="391516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14845" y="1885798"/>
            <a:ext cx="268368" cy="268368"/>
          </a:xfrm>
          <a:prstGeom prst="ellipse">
            <a:avLst/>
          </a:prstGeom>
          <a:solidFill>
            <a:srgbClr val="EFC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45482" y="2516846"/>
            <a:ext cx="268368" cy="2683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81960" y="1888558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2645" y="2433434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95024" y="1885798"/>
            <a:ext cx="268368" cy="268368"/>
          </a:xfrm>
          <a:prstGeom prst="ellipse">
            <a:avLst/>
          </a:prstGeom>
          <a:solidFill>
            <a:srgbClr val="EFC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8975" y="1885798"/>
            <a:ext cx="268368" cy="268368"/>
          </a:xfrm>
          <a:prstGeom prst="ellipse">
            <a:avLst/>
          </a:prstGeom>
          <a:solidFill>
            <a:srgbClr val="EFC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89479" y="2433434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27610" y="305939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61794" y="2683152"/>
            <a:ext cx="93626" cy="37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51649" y="2152144"/>
            <a:ext cx="38574" cy="285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593896" y="2146443"/>
            <a:ext cx="294561" cy="71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134427"/>
            <a:ext cx="280932" cy="72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820771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rgbClr val="EFC3E7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>
            <a:off x="3983159" y="2154166"/>
            <a:ext cx="180" cy="666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>
            <a:off x="6475095" y="2487653"/>
            <a:ext cx="5404" cy="44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63487" y="189124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0" y="188579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37597" y="189124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69574" y="2819619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5712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61794" y="3327766"/>
            <a:ext cx="0" cy="4073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089139"/>
            <a:ext cx="204717" cy="5331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205264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88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62387"/>
            <a:ext cx="461498" cy="39784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239365" y="3653586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461088" y="3279703"/>
            <a:ext cx="461498" cy="39784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529370" y="337090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93689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4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40911" y="2219285"/>
            <a:ext cx="268368" cy="26836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498736" y="2439720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0479" y="2139348"/>
            <a:ext cx="169270" cy="30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4206" y="2704699"/>
            <a:ext cx="113364" cy="1029903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704699"/>
            <a:ext cx="121795" cy="1049154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E26027BC-1D08-B347-92E5-26333695363C}"/>
              </a:ext>
            </a:extLst>
          </p:cNvPr>
          <p:cNvSpPr/>
          <p:nvPr/>
        </p:nvSpPr>
        <p:spPr>
          <a:xfrm>
            <a:off x="3022333" y="2088682"/>
            <a:ext cx="237432" cy="1732547"/>
          </a:xfrm>
          <a:custGeom>
            <a:avLst/>
            <a:gdLst>
              <a:gd name="connsiteX0" fmla="*/ 9625 w 237432"/>
              <a:gd name="connsiteY0" fmla="*/ 0 h 1732547"/>
              <a:gd name="connsiteX1" fmla="*/ 202130 w 237432"/>
              <a:gd name="connsiteY1" fmla="*/ 442762 h 1732547"/>
              <a:gd name="connsiteX2" fmla="*/ 231006 w 237432"/>
              <a:gd name="connsiteY2" fmla="*/ 943276 h 1732547"/>
              <a:gd name="connsiteX3" fmla="*/ 125128 w 237432"/>
              <a:gd name="connsiteY3" fmla="*/ 1520792 h 1732547"/>
              <a:gd name="connsiteX4" fmla="*/ 0 w 237432"/>
              <a:gd name="connsiteY4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32" h="1732547">
                <a:moveTo>
                  <a:pt x="9625" y="0"/>
                </a:moveTo>
                <a:cubicBezTo>
                  <a:pt x="87429" y="142774"/>
                  <a:pt x="165233" y="285549"/>
                  <a:pt x="202130" y="442762"/>
                </a:cubicBezTo>
                <a:cubicBezTo>
                  <a:pt x="239027" y="599975"/>
                  <a:pt x="243840" y="763604"/>
                  <a:pt x="231006" y="943276"/>
                </a:cubicBezTo>
                <a:cubicBezTo>
                  <a:pt x="218172" y="1122948"/>
                  <a:pt x="163629" y="1389247"/>
                  <a:pt x="125128" y="1520792"/>
                </a:cubicBezTo>
                <a:cubicBezTo>
                  <a:pt x="86627" y="1652337"/>
                  <a:pt x="43313" y="1692442"/>
                  <a:pt x="0" y="173254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25494"/>
            <a:ext cx="156197" cy="2968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478625"/>
            <a:ext cx="910995" cy="342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stCxn id="79" idx="2"/>
            <a:endCxn id="42" idx="5"/>
          </p:cNvCxnSpPr>
          <p:nvPr/>
        </p:nvCxnSpPr>
        <p:spPr>
          <a:xfrm flipH="1">
            <a:off x="5458089" y="3677546"/>
            <a:ext cx="102460" cy="136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5922586" y="3478625"/>
            <a:ext cx="399686" cy="177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>
            <a:off x="4606829" y="2701802"/>
            <a:ext cx="0" cy="35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7452" y="3048685"/>
            <a:ext cx="611424" cy="65775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87527BA4-783F-1944-9364-CEC4B1DBC715}"/>
              </a:ext>
            </a:extLst>
          </p:cNvPr>
          <p:cNvCxnSpPr>
            <a:cxnSpLocks/>
            <a:stCxn id="148" idx="3"/>
            <a:endCxn id="77" idx="7"/>
          </p:cNvCxnSpPr>
          <p:nvPr/>
        </p:nvCxnSpPr>
        <p:spPr>
          <a:xfrm flipH="1">
            <a:off x="4701711" y="2150651"/>
            <a:ext cx="121848" cy="32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igura a mano libera 224">
            <a:extLst>
              <a:ext uri="{FF2B5EF4-FFF2-40B4-BE49-F238E27FC236}">
                <a16:creationId xmlns:a16="http://schemas.microsoft.com/office/drawing/2014/main" id="{8DC622FC-3240-1744-9A0A-01CFD9FB0BC0}"/>
              </a:ext>
            </a:extLst>
          </p:cNvPr>
          <p:cNvSpPr/>
          <p:nvPr/>
        </p:nvSpPr>
        <p:spPr>
          <a:xfrm>
            <a:off x="3553750" y="2150533"/>
            <a:ext cx="596381" cy="1556594"/>
          </a:xfrm>
          <a:custGeom>
            <a:avLst/>
            <a:gdLst>
              <a:gd name="connsiteX0" fmla="*/ 0 w 547511"/>
              <a:gd name="connsiteY0" fmla="*/ 0 h 1512711"/>
              <a:gd name="connsiteX1" fmla="*/ 197556 w 547511"/>
              <a:gd name="connsiteY1" fmla="*/ 733778 h 1512711"/>
              <a:gd name="connsiteX2" fmla="*/ 547511 w 547511"/>
              <a:gd name="connsiteY2" fmla="*/ 1512711 h 15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511" h="1512711">
                <a:moveTo>
                  <a:pt x="0" y="0"/>
                </a:moveTo>
                <a:cubicBezTo>
                  <a:pt x="53152" y="240830"/>
                  <a:pt x="106304" y="481660"/>
                  <a:pt x="197556" y="733778"/>
                </a:cubicBezTo>
                <a:cubicBezTo>
                  <a:pt x="288808" y="985896"/>
                  <a:pt x="418159" y="1249303"/>
                  <a:pt x="547511" y="15127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igura a mano libera 233">
            <a:extLst>
              <a:ext uri="{FF2B5EF4-FFF2-40B4-BE49-F238E27FC236}">
                <a16:creationId xmlns:a16="http://schemas.microsoft.com/office/drawing/2014/main" id="{2DDF2DC7-F782-834D-8730-70D7F61BD7D7}"/>
              </a:ext>
            </a:extLst>
          </p:cNvPr>
          <p:cNvSpPr/>
          <p:nvPr/>
        </p:nvSpPr>
        <p:spPr>
          <a:xfrm>
            <a:off x="3521257" y="2152144"/>
            <a:ext cx="1614220" cy="1975045"/>
          </a:xfrm>
          <a:custGeom>
            <a:avLst/>
            <a:gdLst>
              <a:gd name="connsiteX0" fmla="*/ 0 w 1591733"/>
              <a:gd name="connsiteY0" fmla="*/ 0 h 2047086"/>
              <a:gd name="connsiteX1" fmla="*/ 141111 w 1591733"/>
              <a:gd name="connsiteY1" fmla="*/ 1027289 h 2047086"/>
              <a:gd name="connsiteX2" fmla="*/ 293511 w 1591733"/>
              <a:gd name="connsiteY2" fmla="*/ 1586089 h 2047086"/>
              <a:gd name="connsiteX3" fmla="*/ 524933 w 1591733"/>
              <a:gd name="connsiteY3" fmla="*/ 1919112 h 2047086"/>
              <a:gd name="connsiteX4" fmla="*/ 880533 w 1591733"/>
              <a:gd name="connsiteY4" fmla="*/ 2037645 h 2047086"/>
              <a:gd name="connsiteX5" fmla="*/ 1422400 w 1591733"/>
              <a:gd name="connsiteY5" fmla="*/ 2037645 h 2047086"/>
              <a:gd name="connsiteX6" fmla="*/ 1591733 w 1591733"/>
              <a:gd name="connsiteY6" fmla="*/ 2020712 h 20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733" h="2047086">
                <a:moveTo>
                  <a:pt x="0" y="0"/>
                </a:moveTo>
                <a:cubicBezTo>
                  <a:pt x="46096" y="381470"/>
                  <a:pt x="92193" y="762941"/>
                  <a:pt x="141111" y="1027289"/>
                </a:cubicBezTo>
                <a:cubicBezTo>
                  <a:pt x="190029" y="1291637"/>
                  <a:pt x="229541" y="1437452"/>
                  <a:pt x="293511" y="1586089"/>
                </a:cubicBezTo>
                <a:cubicBezTo>
                  <a:pt x="357481" y="1734726"/>
                  <a:pt x="427096" y="1843853"/>
                  <a:pt x="524933" y="1919112"/>
                </a:cubicBezTo>
                <a:cubicBezTo>
                  <a:pt x="622770" y="1994371"/>
                  <a:pt x="730955" y="2017890"/>
                  <a:pt x="880533" y="2037645"/>
                </a:cubicBezTo>
                <a:cubicBezTo>
                  <a:pt x="1030111" y="2057400"/>
                  <a:pt x="1303867" y="2040467"/>
                  <a:pt x="1422400" y="2037645"/>
                </a:cubicBezTo>
                <a:cubicBezTo>
                  <a:pt x="1540933" y="2034823"/>
                  <a:pt x="1566333" y="2027767"/>
                  <a:pt x="1591733" y="202071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83110" y="2139244"/>
            <a:ext cx="174978" cy="1484489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144889"/>
            <a:ext cx="69541" cy="1477151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8" y="2077156"/>
            <a:ext cx="389467" cy="1546578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681111"/>
            <a:ext cx="124178" cy="942622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03758" y="2152207"/>
            <a:ext cx="82821" cy="66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298640" y="2139410"/>
            <a:ext cx="428221" cy="71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7" y="2139244"/>
            <a:ext cx="767644" cy="1529645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igura a mano libera 254">
            <a:extLst>
              <a:ext uri="{FF2B5EF4-FFF2-40B4-BE49-F238E27FC236}">
                <a16:creationId xmlns:a16="http://schemas.microsoft.com/office/drawing/2014/main" id="{F0C3F163-7BDD-E44F-81ED-6C15E28FE52A}"/>
              </a:ext>
            </a:extLst>
          </p:cNvPr>
          <p:cNvSpPr/>
          <p:nvPr/>
        </p:nvSpPr>
        <p:spPr>
          <a:xfrm>
            <a:off x="4512088" y="2150533"/>
            <a:ext cx="1230489" cy="1591734"/>
          </a:xfrm>
          <a:custGeom>
            <a:avLst/>
            <a:gdLst>
              <a:gd name="connsiteX0" fmla="*/ 1230489 w 1230489"/>
              <a:gd name="connsiteY0" fmla="*/ 0 h 1591734"/>
              <a:gd name="connsiteX1" fmla="*/ 812800 w 1230489"/>
              <a:gd name="connsiteY1" fmla="*/ 965200 h 1591734"/>
              <a:gd name="connsiteX2" fmla="*/ 0 w 1230489"/>
              <a:gd name="connsiteY2" fmla="*/ 1591734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489" h="1591734">
                <a:moveTo>
                  <a:pt x="1230489" y="0"/>
                </a:moveTo>
                <a:cubicBezTo>
                  <a:pt x="1124185" y="349955"/>
                  <a:pt x="1017881" y="699911"/>
                  <a:pt x="812800" y="965200"/>
                </a:cubicBezTo>
                <a:cubicBezTo>
                  <a:pt x="607718" y="1230489"/>
                  <a:pt x="303859" y="1411111"/>
                  <a:pt x="0" y="159173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37942" y="2704200"/>
            <a:ext cx="518524" cy="2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64489" y="2455333"/>
            <a:ext cx="131509" cy="1106311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igura a mano libera 274">
            <a:extLst>
              <a:ext uri="{FF2B5EF4-FFF2-40B4-BE49-F238E27FC236}">
                <a16:creationId xmlns:a16="http://schemas.microsoft.com/office/drawing/2014/main" id="{5FF34DFB-4E14-BB41-A60B-EEE439192E32}"/>
              </a:ext>
            </a:extLst>
          </p:cNvPr>
          <p:cNvSpPr/>
          <p:nvPr/>
        </p:nvSpPr>
        <p:spPr>
          <a:xfrm>
            <a:off x="5262799" y="2737556"/>
            <a:ext cx="615244" cy="1078088"/>
          </a:xfrm>
          <a:custGeom>
            <a:avLst/>
            <a:gdLst>
              <a:gd name="connsiteX0" fmla="*/ 615244 w 615244"/>
              <a:gd name="connsiteY0" fmla="*/ 0 h 1078088"/>
              <a:gd name="connsiteX1" fmla="*/ 158044 w 615244"/>
              <a:gd name="connsiteY1" fmla="*/ 530577 h 1078088"/>
              <a:gd name="connsiteX2" fmla="*/ 0 w 615244"/>
              <a:gd name="connsiteY2" fmla="*/ 1078088 h 107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44" h="1078088">
                <a:moveTo>
                  <a:pt x="615244" y="0"/>
                </a:moveTo>
                <a:cubicBezTo>
                  <a:pt x="437914" y="175448"/>
                  <a:pt x="260585" y="350896"/>
                  <a:pt x="158044" y="530577"/>
                </a:cubicBezTo>
                <a:cubicBezTo>
                  <a:pt x="55503" y="710258"/>
                  <a:pt x="27751" y="894173"/>
                  <a:pt x="0" y="107808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742577" y="2771422"/>
            <a:ext cx="186266" cy="508000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gura a mano libera 1">
            <a:extLst>
              <a:ext uri="{FF2B5EF4-FFF2-40B4-BE49-F238E27FC236}">
                <a16:creationId xmlns:a16="http://schemas.microsoft.com/office/drawing/2014/main" id="{A3B68725-8242-6340-A618-6C5F12CB62E0}"/>
              </a:ext>
            </a:extLst>
          </p:cNvPr>
          <p:cNvSpPr/>
          <p:nvPr/>
        </p:nvSpPr>
        <p:spPr>
          <a:xfrm>
            <a:off x="4538312" y="2103120"/>
            <a:ext cx="1116530" cy="1169469"/>
          </a:xfrm>
          <a:custGeom>
            <a:avLst/>
            <a:gdLst>
              <a:gd name="connsiteX0" fmla="*/ 0 w 1116530"/>
              <a:gd name="connsiteY0" fmla="*/ 0 h 1169469"/>
              <a:gd name="connsiteX1" fmla="*/ 712269 w 1116530"/>
              <a:gd name="connsiteY1" fmla="*/ 447575 h 1169469"/>
              <a:gd name="connsiteX2" fmla="*/ 1116530 w 1116530"/>
              <a:gd name="connsiteY2" fmla="*/ 1169469 h 116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30" h="1169469">
                <a:moveTo>
                  <a:pt x="0" y="0"/>
                </a:moveTo>
                <a:cubicBezTo>
                  <a:pt x="263090" y="126332"/>
                  <a:pt x="526181" y="252664"/>
                  <a:pt x="712269" y="447575"/>
                </a:cubicBezTo>
                <a:cubicBezTo>
                  <a:pt x="898357" y="642486"/>
                  <a:pt x="1007443" y="905977"/>
                  <a:pt x="1116530" y="116946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088595" y="3622307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096052" y="3814024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604860" y="3735124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085808" y="371337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32637" y="3911745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2657093" y="3828512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296714" y="3831818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290860" y="391516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88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62387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239365" y="3653586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461088" y="3279703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529370" y="337090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478625"/>
            <a:ext cx="910995" cy="342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stCxn id="79" idx="2"/>
            <a:endCxn id="42" idx="5"/>
          </p:cNvCxnSpPr>
          <p:nvPr/>
        </p:nvCxnSpPr>
        <p:spPr>
          <a:xfrm flipH="1">
            <a:off x="5458089" y="3677546"/>
            <a:ext cx="102460" cy="136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5922586" y="3478625"/>
            <a:ext cx="399686" cy="177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agono orizzontale 40">
            <a:extLst>
              <a:ext uri="{FF2B5EF4-FFF2-40B4-BE49-F238E27FC236}">
                <a16:creationId xmlns:a16="http://schemas.microsoft.com/office/drawing/2014/main" id="{6BE566C9-1131-F24B-A25A-EC567E571325}"/>
              </a:ext>
            </a:extLst>
          </p:cNvPr>
          <p:cNvSpPr/>
          <p:nvPr/>
        </p:nvSpPr>
        <p:spPr>
          <a:xfrm>
            <a:off x="4088595" y="3622307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sagono orizzontale 41">
            <a:extLst>
              <a:ext uri="{FF2B5EF4-FFF2-40B4-BE49-F238E27FC236}">
                <a16:creationId xmlns:a16="http://schemas.microsoft.com/office/drawing/2014/main" id="{341FE7E4-293A-664A-9D7B-B1CD444093ED}"/>
              </a:ext>
            </a:extLst>
          </p:cNvPr>
          <p:cNvSpPr/>
          <p:nvPr/>
        </p:nvSpPr>
        <p:spPr>
          <a:xfrm>
            <a:off x="5096052" y="3814024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sagono orizzontale 43">
            <a:extLst>
              <a:ext uri="{FF2B5EF4-FFF2-40B4-BE49-F238E27FC236}">
                <a16:creationId xmlns:a16="http://schemas.microsoft.com/office/drawing/2014/main" id="{29C0DF4A-BA6B-0242-B6E8-89797C87D1D3}"/>
              </a:ext>
            </a:extLst>
          </p:cNvPr>
          <p:cNvSpPr/>
          <p:nvPr/>
        </p:nvSpPr>
        <p:spPr>
          <a:xfrm>
            <a:off x="2604860" y="3735124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40F9D-B739-E648-A930-FD14017CF291}"/>
              </a:ext>
            </a:extLst>
          </p:cNvPr>
          <p:cNvSpPr txBox="1"/>
          <p:nvPr/>
        </p:nvSpPr>
        <p:spPr>
          <a:xfrm>
            <a:off x="4085808" y="3713373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56C07AB-5AF7-C14B-8FE6-6BD3C0FA7ECC}"/>
              </a:ext>
            </a:extLst>
          </p:cNvPr>
          <p:cNvSpPr txBox="1"/>
          <p:nvPr/>
        </p:nvSpPr>
        <p:spPr>
          <a:xfrm>
            <a:off x="5132637" y="3911745"/>
            <a:ext cx="389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1274D0-2ED2-BC46-891F-817117BB8ACC}"/>
              </a:ext>
            </a:extLst>
          </p:cNvPr>
          <p:cNvSpPr txBox="1"/>
          <p:nvPr/>
        </p:nvSpPr>
        <p:spPr>
          <a:xfrm>
            <a:off x="2657093" y="3828512"/>
            <a:ext cx="332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Esagono orizzontale 50">
            <a:extLst>
              <a:ext uri="{FF2B5EF4-FFF2-40B4-BE49-F238E27FC236}">
                <a16:creationId xmlns:a16="http://schemas.microsoft.com/office/drawing/2014/main" id="{E3C68F60-0786-694C-A957-B4CBE3955AEF}"/>
              </a:ext>
            </a:extLst>
          </p:cNvPr>
          <p:cNvSpPr/>
          <p:nvPr/>
        </p:nvSpPr>
        <p:spPr>
          <a:xfrm>
            <a:off x="3296714" y="3831818"/>
            <a:ext cx="461498" cy="397843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3B05552-9A98-3B4F-AA7F-8D57A432266A}"/>
              </a:ext>
            </a:extLst>
          </p:cNvPr>
          <p:cNvSpPr txBox="1"/>
          <p:nvPr/>
        </p:nvSpPr>
        <p:spPr>
          <a:xfrm>
            <a:off x="3290860" y="3915164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14845" y="188579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45482" y="2516846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81960" y="1888558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2645" y="2433434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95024" y="188579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8975" y="188579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89479" y="2433434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27610" y="305939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61794" y="2683152"/>
            <a:ext cx="93626" cy="376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51649" y="2152144"/>
            <a:ext cx="38574" cy="285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593896" y="2146443"/>
            <a:ext cx="294561" cy="713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134427"/>
            <a:ext cx="280932" cy="72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820771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>
            <a:off x="3983159" y="2154166"/>
            <a:ext cx="180" cy="666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>
            <a:off x="6475095" y="2487653"/>
            <a:ext cx="5404" cy="44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63487" y="189124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0" y="188579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37597" y="1891248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69574" y="2819619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5712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61794" y="3327766"/>
            <a:ext cx="0" cy="4073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089139"/>
            <a:ext cx="204717" cy="5331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205264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88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62387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0ECCC57-04C0-6141-82C6-75BCC8291918}"/>
              </a:ext>
            </a:extLst>
          </p:cNvPr>
          <p:cNvSpPr txBox="1"/>
          <p:nvPr/>
        </p:nvSpPr>
        <p:spPr>
          <a:xfrm>
            <a:off x="6239365" y="3653586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sagono orizzontale 78">
            <a:extLst>
              <a:ext uri="{FF2B5EF4-FFF2-40B4-BE49-F238E27FC236}">
                <a16:creationId xmlns:a16="http://schemas.microsoft.com/office/drawing/2014/main" id="{207E0336-C1EB-C24C-B017-C8BD67DAB937}"/>
              </a:ext>
            </a:extLst>
          </p:cNvPr>
          <p:cNvSpPr/>
          <p:nvPr/>
        </p:nvSpPr>
        <p:spPr>
          <a:xfrm>
            <a:off x="5461088" y="3279703"/>
            <a:ext cx="461498" cy="39784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60319EE-E037-8E46-BE9E-79486E9D7645}"/>
              </a:ext>
            </a:extLst>
          </p:cNvPr>
          <p:cNvSpPr txBox="1"/>
          <p:nvPr/>
        </p:nvSpPr>
        <p:spPr>
          <a:xfrm>
            <a:off x="5529370" y="337090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936896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40911" y="2219285"/>
            <a:ext cx="268368" cy="2683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498736" y="2439720"/>
            <a:ext cx="268368" cy="2683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0479" y="2139348"/>
            <a:ext cx="169270" cy="30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4206" y="2704699"/>
            <a:ext cx="113364" cy="1029903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704699"/>
            <a:ext cx="121795" cy="1049154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E26027BC-1D08-B347-92E5-26333695363C}"/>
              </a:ext>
            </a:extLst>
          </p:cNvPr>
          <p:cNvSpPr/>
          <p:nvPr/>
        </p:nvSpPr>
        <p:spPr>
          <a:xfrm>
            <a:off x="3022333" y="2088682"/>
            <a:ext cx="237432" cy="1732547"/>
          </a:xfrm>
          <a:custGeom>
            <a:avLst/>
            <a:gdLst>
              <a:gd name="connsiteX0" fmla="*/ 9625 w 237432"/>
              <a:gd name="connsiteY0" fmla="*/ 0 h 1732547"/>
              <a:gd name="connsiteX1" fmla="*/ 202130 w 237432"/>
              <a:gd name="connsiteY1" fmla="*/ 442762 h 1732547"/>
              <a:gd name="connsiteX2" fmla="*/ 231006 w 237432"/>
              <a:gd name="connsiteY2" fmla="*/ 943276 h 1732547"/>
              <a:gd name="connsiteX3" fmla="*/ 125128 w 237432"/>
              <a:gd name="connsiteY3" fmla="*/ 1520792 h 1732547"/>
              <a:gd name="connsiteX4" fmla="*/ 0 w 237432"/>
              <a:gd name="connsiteY4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32" h="1732547">
                <a:moveTo>
                  <a:pt x="9625" y="0"/>
                </a:moveTo>
                <a:cubicBezTo>
                  <a:pt x="87429" y="142774"/>
                  <a:pt x="165233" y="285549"/>
                  <a:pt x="202130" y="442762"/>
                </a:cubicBezTo>
                <a:cubicBezTo>
                  <a:pt x="239027" y="599975"/>
                  <a:pt x="243840" y="763604"/>
                  <a:pt x="231006" y="943276"/>
                </a:cubicBezTo>
                <a:cubicBezTo>
                  <a:pt x="218172" y="1122948"/>
                  <a:pt x="163629" y="1389247"/>
                  <a:pt x="125128" y="1520792"/>
                </a:cubicBezTo>
                <a:cubicBezTo>
                  <a:pt x="86627" y="1652337"/>
                  <a:pt x="43313" y="1692442"/>
                  <a:pt x="0" y="173254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25494"/>
            <a:ext cx="156197" cy="2968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478625"/>
            <a:ext cx="910995" cy="3426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stCxn id="79" idx="2"/>
            <a:endCxn id="42" idx="5"/>
          </p:cNvCxnSpPr>
          <p:nvPr/>
        </p:nvCxnSpPr>
        <p:spPr>
          <a:xfrm flipH="1">
            <a:off x="5458089" y="3677546"/>
            <a:ext cx="102460" cy="1364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5922586" y="3478625"/>
            <a:ext cx="399686" cy="177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>
            <a:off x="4606829" y="2701802"/>
            <a:ext cx="0" cy="355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7452" y="3048685"/>
            <a:ext cx="611424" cy="65775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87527BA4-783F-1944-9364-CEC4B1DBC715}"/>
              </a:ext>
            </a:extLst>
          </p:cNvPr>
          <p:cNvCxnSpPr>
            <a:cxnSpLocks/>
            <a:stCxn id="148" idx="3"/>
            <a:endCxn id="77" idx="7"/>
          </p:cNvCxnSpPr>
          <p:nvPr/>
        </p:nvCxnSpPr>
        <p:spPr>
          <a:xfrm flipH="1">
            <a:off x="4701711" y="2150651"/>
            <a:ext cx="121848" cy="322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igura a mano libera 224">
            <a:extLst>
              <a:ext uri="{FF2B5EF4-FFF2-40B4-BE49-F238E27FC236}">
                <a16:creationId xmlns:a16="http://schemas.microsoft.com/office/drawing/2014/main" id="{8DC622FC-3240-1744-9A0A-01CFD9FB0BC0}"/>
              </a:ext>
            </a:extLst>
          </p:cNvPr>
          <p:cNvSpPr/>
          <p:nvPr/>
        </p:nvSpPr>
        <p:spPr>
          <a:xfrm>
            <a:off x="3553750" y="2150533"/>
            <a:ext cx="596381" cy="1556594"/>
          </a:xfrm>
          <a:custGeom>
            <a:avLst/>
            <a:gdLst>
              <a:gd name="connsiteX0" fmla="*/ 0 w 547511"/>
              <a:gd name="connsiteY0" fmla="*/ 0 h 1512711"/>
              <a:gd name="connsiteX1" fmla="*/ 197556 w 547511"/>
              <a:gd name="connsiteY1" fmla="*/ 733778 h 1512711"/>
              <a:gd name="connsiteX2" fmla="*/ 547511 w 547511"/>
              <a:gd name="connsiteY2" fmla="*/ 1512711 h 15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511" h="1512711">
                <a:moveTo>
                  <a:pt x="0" y="0"/>
                </a:moveTo>
                <a:cubicBezTo>
                  <a:pt x="53152" y="240830"/>
                  <a:pt x="106304" y="481660"/>
                  <a:pt x="197556" y="733778"/>
                </a:cubicBezTo>
                <a:cubicBezTo>
                  <a:pt x="288808" y="985896"/>
                  <a:pt x="418159" y="1249303"/>
                  <a:pt x="547511" y="15127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igura a mano libera 233">
            <a:extLst>
              <a:ext uri="{FF2B5EF4-FFF2-40B4-BE49-F238E27FC236}">
                <a16:creationId xmlns:a16="http://schemas.microsoft.com/office/drawing/2014/main" id="{2DDF2DC7-F782-834D-8730-70D7F61BD7D7}"/>
              </a:ext>
            </a:extLst>
          </p:cNvPr>
          <p:cNvSpPr/>
          <p:nvPr/>
        </p:nvSpPr>
        <p:spPr>
          <a:xfrm>
            <a:off x="3521257" y="2152144"/>
            <a:ext cx="1614220" cy="1975045"/>
          </a:xfrm>
          <a:custGeom>
            <a:avLst/>
            <a:gdLst>
              <a:gd name="connsiteX0" fmla="*/ 0 w 1591733"/>
              <a:gd name="connsiteY0" fmla="*/ 0 h 2047086"/>
              <a:gd name="connsiteX1" fmla="*/ 141111 w 1591733"/>
              <a:gd name="connsiteY1" fmla="*/ 1027289 h 2047086"/>
              <a:gd name="connsiteX2" fmla="*/ 293511 w 1591733"/>
              <a:gd name="connsiteY2" fmla="*/ 1586089 h 2047086"/>
              <a:gd name="connsiteX3" fmla="*/ 524933 w 1591733"/>
              <a:gd name="connsiteY3" fmla="*/ 1919112 h 2047086"/>
              <a:gd name="connsiteX4" fmla="*/ 880533 w 1591733"/>
              <a:gd name="connsiteY4" fmla="*/ 2037645 h 2047086"/>
              <a:gd name="connsiteX5" fmla="*/ 1422400 w 1591733"/>
              <a:gd name="connsiteY5" fmla="*/ 2037645 h 2047086"/>
              <a:gd name="connsiteX6" fmla="*/ 1591733 w 1591733"/>
              <a:gd name="connsiteY6" fmla="*/ 2020712 h 20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1733" h="2047086">
                <a:moveTo>
                  <a:pt x="0" y="0"/>
                </a:moveTo>
                <a:cubicBezTo>
                  <a:pt x="46096" y="381470"/>
                  <a:pt x="92193" y="762941"/>
                  <a:pt x="141111" y="1027289"/>
                </a:cubicBezTo>
                <a:cubicBezTo>
                  <a:pt x="190029" y="1291637"/>
                  <a:pt x="229541" y="1437452"/>
                  <a:pt x="293511" y="1586089"/>
                </a:cubicBezTo>
                <a:cubicBezTo>
                  <a:pt x="357481" y="1734726"/>
                  <a:pt x="427096" y="1843853"/>
                  <a:pt x="524933" y="1919112"/>
                </a:cubicBezTo>
                <a:cubicBezTo>
                  <a:pt x="622770" y="1994371"/>
                  <a:pt x="730955" y="2017890"/>
                  <a:pt x="880533" y="2037645"/>
                </a:cubicBezTo>
                <a:cubicBezTo>
                  <a:pt x="1030111" y="2057400"/>
                  <a:pt x="1303867" y="2040467"/>
                  <a:pt x="1422400" y="2037645"/>
                </a:cubicBezTo>
                <a:cubicBezTo>
                  <a:pt x="1540933" y="2034823"/>
                  <a:pt x="1566333" y="2027767"/>
                  <a:pt x="1591733" y="202071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83110" y="2139244"/>
            <a:ext cx="174978" cy="1484489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144889"/>
            <a:ext cx="69541" cy="1477151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8" y="2077156"/>
            <a:ext cx="389467" cy="1546578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681111"/>
            <a:ext cx="124178" cy="942622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03758" y="2152207"/>
            <a:ext cx="82821" cy="66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298640" y="2139410"/>
            <a:ext cx="428221" cy="71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7" y="2139244"/>
            <a:ext cx="767644" cy="1529645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igura a mano libera 254">
            <a:extLst>
              <a:ext uri="{FF2B5EF4-FFF2-40B4-BE49-F238E27FC236}">
                <a16:creationId xmlns:a16="http://schemas.microsoft.com/office/drawing/2014/main" id="{F0C3F163-7BDD-E44F-81ED-6C15E28FE52A}"/>
              </a:ext>
            </a:extLst>
          </p:cNvPr>
          <p:cNvSpPr/>
          <p:nvPr/>
        </p:nvSpPr>
        <p:spPr>
          <a:xfrm>
            <a:off x="4512088" y="2150533"/>
            <a:ext cx="1230489" cy="1591734"/>
          </a:xfrm>
          <a:custGeom>
            <a:avLst/>
            <a:gdLst>
              <a:gd name="connsiteX0" fmla="*/ 1230489 w 1230489"/>
              <a:gd name="connsiteY0" fmla="*/ 0 h 1591734"/>
              <a:gd name="connsiteX1" fmla="*/ 812800 w 1230489"/>
              <a:gd name="connsiteY1" fmla="*/ 965200 h 1591734"/>
              <a:gd name="connsiteX2" fmla="*/ 0 w 1230489"/>
              <a:gd name="connsiteY2" fmla="*/ 1591734 h 159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0489" h="1591734">
                <a:moveTo>
                  <a:pt x="1230489" y="0"/>
                </a:moveTo>
                <a:cubicBezTo>
                  <a:pt x="1124185" y="349955"/>
                  <a:pt x="1017881" y="699911"/>
                  <a:pt x="812800" y="965200"/>
                </a:cubicBezTo>
                <a:cubicBezTo>
                  <a:pt x="607718" y="1230489"/>
                  <a:pt x="303859" y="1411111"/>
                  <a:pt x="0" y="159173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37942" y="2704200"/>
            <a:ext cx="518524" cy="24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64489" y="2455333"/>
            <a:ext cx="131509" cy="1106311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igura a mano libera 274">
            <a:extLst>
              <a:ext uri="{FF2B5EF4-FFF2-40B4-BE49-F238E27FC236}">
                <a16:creationId xmlns:a16="http://schemas.microsoft.com/office/drawing/2014/main" id="{5FF34DFB-4E14-BB41-A60B-EEE439192E32}"/>
              </a:ext>
            </a:extLst>
          </p:cNvPr>
          <p:cNvSpPr/>
          <p:nvPr/>
        </p:nvSpPr>
        <p:spPr>
          <a:xfrm>
            <a:off x="5262799" y="2737556"/>
            <a:ext cx="615244" cy="1078088"/>
          </a:xfrm>
          <a:custGeom>
            <a:avLst/>
            <a:gdLst>
              <a:gd name="connsiteX0" fmla="*/ 615244 w 615244"/>
              <a:gd name="connsiteY0" fmla="*/ 0 h 1078088"/>
              <a:gd name="connsiteX1" fmla="*/ 158044 w 615244"/>
              <a:gd name="connsiteY1" fmla="*/ 530577 h 1078088"/>
              <a:gd name="connsiteX2" fmla="*/ 0 w 615244"/>
              <a:gd name="connsiteY2" fmla="*/ 1078088 h 107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44" h="1078088">
                <a:moveTo>
                  <a:pt x="615244" y="0"/>
                </a:moveTo>
                <a:cubicBezTo>
                  <a:pt x="437914" y="175448"/>
                  <a:pt x="260585" y="350896"/>
                  <a:pt x="158044" y="530577"/>
                </a:cubicBezTo>
                <a:cubicBezTo>
                  <a:pt x="55503" y="710258"/>
                  <a:pt x="27751" y="894173"/>
                  <a:pt x="0" y="107808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742577" y="2771422"/>
            <a:ext cx="186266" cy="508000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igura a mano libera 1">
            <a:extLst>
              <a:ext uri="{FF2B5EF4-FFF2-40B4-BE49-F238E27FC236}">
                <a16:creationId xmlns:a16="http://schemas.microsoft.com/office/drawing/2014/main" id="{A3B68725-8242-6340-A618-6C5F12CB62E0}"/>
              </a:ext>
            </a:extLst>
          </p:cNvPr>
          <p:cNvSpPr/>
          <p:nvPr/>
        </p:nvSpPr>
        <p:spPr>
          <a:xfrm>
            <a:off x="4538312" y="2103120"/>
            <a:ext cx="1116530" cy="1169469"/>
          </a:xfrm>
          <a:custGeom>
            <a:avLst/>
            <a:gdLst>
              <a:gd name="connsiteX0" fmla="*/ 0 w 1116530"/>
              <a:gd name="connsiteY0" fmla="*/ 0 h 1169469"/>
              <a:gd name="connsiteX1" fmla="*/ 712269 w 1116530"/>
              <a:gd name="connsiteY1" fmla="*/ 447575 h 1169469"/>
              <a:gd name="connsiteX2" fmla="*/ 1116530 w 1116530"/>
              <a:gd name="connsiteY2" fmla="*/ 1169469 h 116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30" h="1169469">
                <a:moveTo>
                  <a:pt x="0" y="0"/>
                </a:moveTo>
                <a:cubicBezTo>
                  <a:pt x="263090" y="126332"/>
                  <a:pt x="526181" y="252664"/>
                  <a:pt x="712269" y="447575"/>
                </a:cubicBezTo>
                <a:cubicBezTo>
                  <a:pt x="898357" y="642486"/>
                  <a:pt x="1007443" y="905977"/>
                  <a:pt x="1116530" y="116946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0A5276E-80D1-B345-B669-0E9B377AFB2A}"/>
              </a:ext>
            </a:extLst>
          </p:cNvPr>
          <p:cNvGrpSpPr/>
          <p:nvPr/>
        </p:nvGrpSpPr>
        <p:grpSpPr>
          <a:xfrm>
            <a:off x="4085808" y="3622307"/>
            <a:ext cx="466794" cy="397843"/>
            <a:chOff x="4085808" y="3622307"/>
            <a:chExt cx="466794" cy="397843"/>
          </a:xfrm>
        </p:grpSpPr>
        <p:sp>
          <p:nvSpPr>
            <p:cNvPr id="41" name="Esagono orizzontale 40">
              <a:extLst>
                <a:ext uri="{FF2B5EF4-FFF2-40B4-BE49-F238E27FC236}">
                  <a16:creationId xmlns:a16="http://schemas.microsoft.com/office/drawing/2014/main" id="{6BE566C9-1131-F24B-A25A-EC567E571325}"/>
                </a:ext>
              </a:extLst>
            </p:cNvPr>
            <p:cNvSpPr/>
            <p:nvPr/>
          </p:nvSpPr>
          <p:spPr>
            <a:xfrm>
              <a:off x="4088595" y="3622307"/>
              <a:ext cx="461498" cy="397843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6440F9D-B739-E648-A930-FD14017CF291}"/>
                </a:ext>
              </a:extLst>
            </p:cNvPr>
            <p:cNvSpPr txBox="1"/>
            <p:nvPr/>
          </p:nvSpPr>
          <p:spPr>
            <a:xfrm>
              <a:off x="4085808" y="3713373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Owner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9F8E960-AC1F-D44F-875E-D012AD22191A}"/>
              </a:ext>
            </a:extLst>
          </p:cNvPr>
          <p:cNvGrpSpPr/>
          <p:nvPr/>
        </p:nvGrpSpPr>
        <p:grpSpPr>
          <a:xfrm>
            <a:off x="5742577" y="3817185"/>
            <a:ext cx="461498" cy="397843"/>
            <a:chOff x="5096052" y="3814024"/>
            <a:chExt cx="461498" cy="397843"/>
          </a:xfrm>
        </p:grpSpPr>
        <p:sp>
          <p:nvSpPr>
            <p:cNvPr id="42" name="Esagono orizzontale 41">
              <a:extLst>
                <a:ext uri="{FF2B5EF4-FFF2-40B4-BE49-F238E27FC236}">
                  <a16:creationId xmlns:a16="http://schemas.microsoft.com/office/drawing/2014/main" id="{341FE7E4-293A-664A-9D7B-B1CD444093ED}"/>
                </a:ext>
              </a:extLst>
            </p:cNvPr>
            <p:cNvSpPr/>
            <p:nvPr/>
          </p:nvSpPr>
          <p:spPr>
            <a:xfrm>
              <a:off x="5096052" y="3814024"/>
              <a:ext cx="461498" cy="397843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056C07AB-5AF7-C14B-8FE6-6BD3C0FA7ECC}"/>
                </a:ext>
              </a:extLst>
            </p:cNvPr>
            <p:cNvSpPr txBox="1"/>
            <p:nvPr/>
          </p:nvSpPr>
          <p:spPr>
            <a:xfrm>
              <a:off x="5132637" y="3911745"/>
              <a:ext cx="3891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DADDE121-7F89-AA48-80FF-CB4B732E9DE5}"/>
              </a:ext>
            </a:extLst>
          </p:cNvPr>
          <p:cNvGrpSpPr/>
          <p:nvPr/>
        </p:nvGrpSpPr>
        <p:grpSpPr>
          <a:xfrm>
            <a:off x="2604860" y="3735124"/>
            <a:ext cx="461498" cy="397843"/>
            <a:chOff x="2604860" y="3735124"/>
            <a:chExt cx="461498" cy="397843"/>
          </a:xfrm>
        </p:grpSpPr>
        <p:sp>
          <p:nvSpPr>
            <p:cNvPr id="44" name="Esagono orizzontale 43">
              <a:extLst>
                <a:ext uri="{FF2B5EF4-FFF2-40B4-BE49-F238E27FC236}">
                  <a16:creationId xmlns:a16="http://schemas.microsoft.com/office/drawing/2014/main" id="{29C0DF4A-BA6B-0242-B6E8-89797C87D1D3}"/>
                </a:ext>
              </a:extLst>
            </p:cNvPr>
            <p:cNvSpPr/>
            <p:nvPr/>
          </p:nvSpPr>
          <p:spPr>
            <a:xfrm>
              <a:off x="2604860" y="3735124"/>
              <a:ext cx="461498" cy="397843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CB1274D0-2ED2-BC46-891F-817117BB8ACC}"/>
                </a:ext>
              </a:extLst>
            </p:cNvPr>
            <p:cNvSpPr txBox="1"/>
            <p:nvPr/>
          </p:nvSpPr>
          <p:spPr>
            <a:xfrm>
              <a:off x="2657093" y="3828512"/>
              <a:ext cx="3321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09B21156-7C02-DD42-A776-AB3E964149F5}"/>
              </a:ext>
            </a:extLst>
          </p:cNvPr>
          <p:cNvGrpSpPr/>
          <p:nvPr/>
        </p:nvGrpSpPr>
        <p:grpSpPr>
          <a:xfrm>
            <a:off x="3290860" y="3816053"/>
            <a:ext cx="473206" cy="397843"/>
            <a:chOff x="3290860" y="3831818"/>
            <a:chExt cx="473206" cy="397843"/>
          </a:xfrm>
        </p:grpSpPr>
        <p:sp>
          <p:nvSpPr>
            <p:cNvPr id="51" name="Esagono orizzontale 50">
              <a:extLst>
                <a:ext uri="{FF2B5EF4-FFF2-40B4-BE49-F238E27FC236}">
                  <a16:creationId xmlns:a16="http://schemas.microsoft.com/office/drawing/2014/main" id="{E3C68F60-0786-694C-A957-B4CBE3955AEF}"/>
                </a:ext>
              </a:extLst>
            </p:cNvPr>
            <p:cNvSpPr/>
            <p:nvPr/>
          </p:nvSpPr>
          <p:spPr>
            <a:xfrm>
              <a:off x="3296714" y="3831818"/>
              <a:ext cx="461498" cy="397843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B3B05552-9A98-3B4F-AA7F-8D57A432266A}"/>
                </a:ext>
              </a:extLst>
            </p:cNvPr>
            <p:cNvSpPr txBox="1"/>
            <p:nvPr/>
          </p:nvSpPr>
          <p:spPr>
            <a:xfrm>
              <a:off x="3290860" y="3915164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6C48043-B2D0-924C-A3E9-0F91D6EE3B23}"/>
              </a:ext>
            </a:extLst>
          </p:cNvPr>
          <p:cNvSpPr/>
          <p:nvPr/>
        </p:nvSpPr>
        <p:spPr>
          <a:xfrm rot="20427938">
            <a:off x="3472208" y="214767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A900899C-576E-024C-A142-A08D913C504C}"/>
              </a:ext>
            </a:extLst>
          </p:cNvPr>
          <p:cNvSpPr/>
          <p:nvPr/>
        </p:nvSpPr>
        <p:spPr>
          <a:xfrm rot="1299378">
            <a:off x="5838455" y="2633837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8AF8C845-59B1-AE4E-AC70-5952FD2385F6}"/>
              </a:ext>
            </a:extLst>
          </p:cNvPr>
          <p:cNvSpPr/>
          <p:nvPr/>
        </p:nvSpPr>
        <p:spPr>
          <a:xfrm rot="20679423">
            <a:off x="2748106" y="2143955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F68FAE0B-E893-DA48-8282-952668B0023B}"/>
              </a:ext>
            </a:extLst>
          </p:cNvPr>
          <p:cNvSpPr/>
          <p:nvPr/>
        </p:nvSpPr>
        <p:spPr>
          <a:xfrm>
            <a:off x="4477876" y="2633920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e 92">
            <a:extLst>
              <a:ext uri="{FF2B5EF4-FFF2-40B4-BE49-F238E27FC236}">
                <a16:creationId xmlns:a16="http://schemas.microsoft.com/office/drawing/2014/main" id="{5945970F-D406-AE47-805C-5A714C5916EB}"/>
              </a:ext>
            </a:extLst>
          </p:cNvPr>
          <p:cNvSpPr/>
          <p:nvPr/>
        </p:nvSpPr>
        <p:spPr>
          <a:xfrm rot="1834153">
            <a:off x="2895306" y="266837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BF3054DC-05E2-3F4C-ADFC-FCE09D7A4BAA}"/>
              </a:ext>
            </a:extLst>
          </p:cNvPr>
          <p:cNvSpPr/>
          <p:nvPr/>
        </p:nvSpPr>
        <p:spPr>
          <a:xfrm>
            <a:off x="2714782" y="3209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26EA4F92-0CC9-C34E-981E-515A49AE9D2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848966" y="2918089"/>
            <a:ext cx="112281" cy="291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25907110-1EF5-C842-A76E-A30ACFD2093E}"/>
              </a:ext>
            </a:extLst>
          </p:cNvPr>
          <p:cNvCxnSpPr>
            <a:cxnSpLocks/>
            <a:stCxn id="71" idx="4"/>
            <a:endCxn id="93" idx="1"/>
          </p:cNvCxnSpPr>
          <p:nvPr/>
        </p:nvCxnSpPr>
        <p:spPr>
          <a:xfrm>
            <a:off x="2917795" y="2407541"/>
            <a:ext cx="78255" cy="26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3622CE9-6A18-4D49-8BCB-82D498AE2C3F}"/>
              </a:ext>
            </a:extLst>
          </p:cNvPr>
          <p:cNvCxnSpPr>
            <a:cxnSpLocks/>
            <a:stCxn id="68" idx="4"/>
            <a:endCxn id="128" idx="1"/>
          </p:cNvCxnSpPr>
          <p:nvPr/>
        </p:nvCxnSpPr>
        <p:spPr>
          <a:xfrm>
            <a:off x="3651259" y="2408316"/>
            <a:ext cx="237198" cy="544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41793C6A-210B-2C4C-914E-2C33FEEF7F2A}"/>
              </a:ext>
            </a:extLst>
          </p:cNvPr>
          <p:cNvCxnSpPr>
            <a:cxnSpLocks/>
            <a:stCxn id="81" idx="4"/>
            <a:endCxn id="128" idx="7"/>
          </p:cNvCxnSpPr>
          <p:nvPr/>
        </p:nvCxnSpPr>
        <p:spPr>
          <a:xfrm flipH="1">
            <a:off x="4078221" y="2396300"/>
            <a:ext cx="241430" cy="556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e 127">
            <a:extLst>
              <a:ext uri="{FF2B5EF4-FFF2-40B4-BE49-F238E27FC236}">
                <a16:creationId xmlns:a16="http://schemas.microsoft.com/office/drawing/2014/main" id="{3213F224-86CA-8D4B-B11A-C73B303269E8}"/>
              </a:ext>
            </a:extLst>
          </p:cNvPr>
          <p:cNvSpPr/>
          <p:nvPr/>
        </p:nvSpPr>
        <p:spPr>
          <a:xfrm>
            <a:off x="3849155" y="2913750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81698846-DE3A-744F-A721-CDEF2248B351}"/>
              </a:ext>
            </a:extLst>
          </p:cNvPr>
          <p:cNvCxnSpPr>
            <a:cxnSpLocks/>
            <a:stCxn id="82" idx="4"/>
            <a:endCxn id="128" idx="0"/>
          </p:cNvCxnSpPr>
          <p:nvPr/>
        </p:nvCxnSpPr>
        <p:spPr>
          <a:xfrm flipH="1">
            <a:off x="3983339" y="2415077"/>
            <a:ext cx="338" cy="498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5308BA-D97D-6C42-B83B-84525BE5A173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6480499" y="2414889"/>
            <a:ext cx="6341" cy="477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e 144">
            <a:extLst>
              <a:ext uri="{FF2B5EF4-FFF2-40B4-BE49-F238E27FC236}">
                <a16:creationId xmlns:a16="http://schemas.microsoft.com/office/drawing/2014/main" id="{EEA3D87C-B243-C045-BB9A-227D7872B4C4}"/>
              </a:ext>
            </a:extLst>
          </p:cNvPr>
          <p:cNvSpPr/>
          <p:nvPr/>
        </p:nvSpPr>
        <p:spPr>
          <a:xfrm rot="20811067">
            <a:off x="5670030" y="214767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e 145">
            <a:extLst>
              <a:ext uri="{FF2B5EF4-FFF2-40B4-BE49-F238E27FC236}">
                <a16:creationId xmlns:a16="http://schemas.microsoft.com/office/drawing/2014/main" id="{00480FE9-BE57-2041-9048-05B01C8E24C0}"/>
              </a:ext>
            </a:extLst>
          </p:cNvPr>
          <p:cNvSpPr/>
          <p:nvPr/>
        </p:nvSpPr>
        <p:spPr>
          <a:xfrm rot="588145">
            <a:off x="5175243" y="2148480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e 147">
            <a:extLst>
              <a:ext uri="{FF2B5EF4-FFF2-40B4-BE49-F238E27FC236}">
                <a16:creationId xmlns:a16="http://schemas.microsoft.com/office/drawing/2014/main" id="{BF3536A5-C6C1-F740-8E73-F65161B786D4}"/>
              </a:ext>
            </a:extLst>
          </p:cNvPr>
          <p:cNvSpPr/>
          <p:nvPr/>
        </p:nvSpPr>
        <p:spPr>
          <a:xfrm rot="20163706">
            <a:off x="4716570" y="214767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e 148">
            <a:extLst>
              <a:ext uri="{FF2B5EF4-FFF2-40B4-BE49-F238E27FC236}">
                <a16:creationId xmlns:a16="http://schemas.microsoft.com/office/drawing/2014/main" id="{E468A1C6-725E-C74C-BABE-4557BAD2C4CD}"/>
              </a:ext>
            </a:extLst>
          </p:cNvPr>
          <p:cNvSpPr/>
          <p:nvPr/>
        </p:nvSpPr>
        <p:spPr>
          <a:xfrm>
            <a:off x="5075877" y="3041087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e 149">
            <a:extLst>
              <a:ext uri="{FF2B5EF4-FFF2-40B4-BE49-F238E27FC236}">
                <a16:creationId xmlns:a16="http://schemas.microsoft.com/office/drawing/2014/main" id="{6451CA36-19C5-7640-9A45-79A4D941D8DD}"/>
              </a:ext>
            </a:extLst>
          </p:cNvPr>
          <p:cNvSpPr/>
          <p:nvPr/>
        </p:nvSpPr>
        <p:spPr>
          <a:xfrm>
            <a:off x="4472645" y="3085005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5C6AA82B-F3FA-A74D-A56A-A0F59DBA17C0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2848966" y="3478118"/>
            <a:ext cx="0" cy="256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2 176">
            <a:extLst>
              <a:ext uri="{FF2B5EF4-FFF2-40B4-BE49-F238E27FC236}">
                <a16:creationId xmlns:a16="http://schemas.microsoft.com/office/drawing/2014/main" id="{1BFDC74E-D1FA-A042-BA77-F67C93670F47}"/>
              </a:ext>
            </a:extLst>
          </p:cNvPr>
          <p:cNvCxnSpPr>
            <a:cxnSpLocks/>
            <a:stCxn id="128" idx="4"/>
            <a:endCxn id="41" idx="4"/>
          </p:cNvCxnSpPr>
          <p:nvPr/>
        </p:nvCxnSpPr>
        <p:spPr>
          <a:xfrm>
            <a:off x="3983339" y="3182118"/>
            <a:ext cx="204717" cy="4401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79">
            <a:extLst>
              <a:ext uri="{FF2B5EF4-FFF2-40B4-BE49-F238E27FC236}">
                <a16:creationId xmlns:a16="http://schemas.microsoft.com/office/drawing/2014/main" id="{78E2A706-79A1-B446-A869-096B69B16B3A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6481179" y="3160656"/>
            <a:ext cx="0" cy="3533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491AD817-BFDC-9F40-AAC5-FC1DFA55CA33}"/>
              </a:ext>
            </a:extLst>
          </p:cNvPr>
          <p:cNvCxnSpPr>
            <a:cxnSpLocks/>
            <a:stCxn id="44" idx="0"/>
            <a:endCxn id="52" idx="1"/>
          </p:cNvCxnSpPr>
          <p:nvPr/>
        </p:nvCxnSpPr>
        <p:spPr>
          <a:xfrm>
            <a:off x="3066358" y="3934046"/>
            <a:ext cx="224502" cy="73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D96D5ED5-A295-2D4E-9910-73D3EB9962C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38788" y="3821095"/>
            <a:ext cx="347020" cy="1535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sagono orizzontale 73">
            <a:extLst>
              <a:ext uri="{FF2B5EF4-FFF2-40B4-BE49-F238E27FC236}">
                <a16:creationId xmlns:a16="http://schemas.microsoft.com/office/drawing/2014/main" id="{607AF6F2-C088-EF4B-9E6F-C9564B150E31}"/>
              </a:ext>
            </a:extLst>
          </p:cNvPr>
          <p:cNvSpPr/>
          <p:nvPr/>
        </p:nvSpPr>
        <p:spPr>
          <a:xfrm>
            <a:off x="6277314" y="3517779"/>
            <a:ext cx="461498" cy="3978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7E17EDC-C8AD-4E41-A13E-1832F14D996B}"/>
              </a:ext>
            </a:extLst>
          </p:cNvPr>
          <p:cNvGrpSpPr/>
          <p:nvPr/>
        </p:nvGrpSpPr>
        <p:grpSpPr>
          <a:xfrm>
            <a:off x="5009226" y="3618263"/>
            <a:ext cx="461498" cy="397843"/>
            <a:chOff x="5461088" y="3279703"/>
            <a:chExt cx="461498" cy="397843"/>
          </a:xfrm>
        </p:grpSpPr>
        <p:sp>
          <p:nvSpPr>
            <p:cNvPr id="79" name="Esagono orizzontale 78">
              <a:extLst>
                <a:ext uri="{FF2B5EF4-FFF2-40B4-BE49-F238E27FC236}">
                  <a16:creationId xmlns:a16="http://schemas.microsoft.com/office/drawing/2014/main" id="{207E0336-C1EB-C24C-B017-C8BD67DAB937}"/>
                </a:ext>
              </a:extLst>
            </p:cNvPr>
            <p:cNvSpPr/>
            <p:nvPr/>
          </p:nvSpPr>
          <p:spPr>
            <a:xfrm>
              <a:off x="5461088" y="3279703"/>
              <a:ext cx="461498" cy="397843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B60319EE-E037-8E46-BE9E-79486E9D7645}"/>
                </a:ext>
              </a:extLst>
            </p:cNvPr>
            <p:cNvSpPr txBox="1"/>
            <p:nvPr/>
          </p:nvSpPr>
          <p:spPr>
            <a:xfrm>
              <a:off x="5529370" y="3370902"/>
              <a:ext cx="316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Pet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Ovale 83">
            <a:extLst>
              <a:ext uri="{FF2B5EF4-FFF2-40B4-BE49-F238E27FC236}">
                <a16:creationId xmlns:a16="http://schemas.microsoft.com/office/drawing/2014/main" id="{DC76969B-E3BA-C941-BA29-6E4DE5CEF663}"/>
              </a:ext>
            </a:extLst>
          </p:cNvPr>
          <p:cNvSpPr/>
          <p:nvPr/>
        </p:nvSpPr>
        <p:spPr>
          <a:xfrm rot="21591298">
            <a:off x="6346655" y="2892288"/>
            <a:ext cx="268368" cy="268368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5D4C1B8-2678-9347-BD28-4D196CCEAE0D}"/>
              </a:ext>
            </a:extLst>
          </p:cNvPr>
          <p:cNvSpPr/>
          <p:nvPr/>
        </p:nvSpPr>
        <p:spPr>
          <a:xfrm>
            <a:off x="6352656" y="214652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3F1B040E-2D24-C248-95DD-8172C6DF09A2}"/>
              </a:ext>
            </a:extLst>
          </p:cNvPr>
          <p:cNvSpPr/>
          <p:nvPr/>
        </p:nvSpPr>
        <p:spPr>
          <a:xfrm rot="20145521">
            <a:off x="2504563" y="2674657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BAD1E98-5A1B-6A46-95F4-ED5B85BEC08E}"/>
              </a:ext>
            </a:extLst>
          </p:cNvPr>
          <p:cNvCxnSpPr>
            <a:cxnSpLocks/>
            <a:stCxn id="71" idx="3"/>
            <a:endCxn id="106" idx="7"/>
          </p:cNvCxnSpPr>
          <p:nvPr/>
        </p:nvCxnSpPr>
        <p:spPr>
          <a:xfrm flipH="1">
            <a:off x="2686306" y="2394745"/>
            <a:ext cx="129589" cy="28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7DBA9B58-7B2C-C64F-AD1F-B733C78E1B50}"/>
              </a:ext>
            </a:extLst>
          </p:cNvPr>
          <p:cNvSpPr/>
          <p:nvPr/>
        </p:nvSpPr>
        <p:spPr>
          <a:xfrm>
            <a:off x="2972623" y="2929611"/>
            <a:ext cx="114947" cy="804991"/>
          </a:xfrm>
          <a:custGeom>
            <a:avLst/>
            <a:gdLst>
              <a:gd name="connsiteX0" fmla="*/ 96253 w 113364"/>
              <a:gd name="connsiteY0" fmla="*/ 0 h 1029903"/>
              <a:gd name="connsiteX1" fmla="*/ 105878 w 113364"/>
              <a:gd name="connsiteY1" fmla="*/ 558265 h 1029903"/>
              <a:gd name="connsiteX2" fmla="*/ 0 w 113364"/>
              <a:gd name="connsiteY2" fmla="*/ 1029903 h 10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4" h="1029903">
                <a:moveTo>
                  <a:pt x="96253" y="0"/>
                </a:moveTo>
                <a:cubicBezTo>
                  <a:pt x="109086" y="193307"/>
                  <a:pt x="121920" y="386614"/>
                  <a:pt x="105878" y="558265"/>
                </a:cubicBezTo>
                <a:cubicBezTo>
                  <a:pt x="89836" y="729916"/>
                  <a:pt x="44918" y="879909"/>
                  <a:pt x="0" y="1029903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E06A40E6-75A2-C841-A2A4-9F7163C3A5D3}"/>
              </a:ext>
            </a:extLst>
          </p:cNvPr>
          <p:cNvSpPr/>
          <p:nvPr/>
        </p:nvSpPr>
        <p:spPr>
          <a:xfrm>
            <a:off x="2563653" y="2929611"/>
            <a:ext cx="137541" cy="812656"/>
          </a:xfrm>
          <a:custGeom>
            <a:avLst/>
            <a:gdLst>
              <a:gd name="connsiteX0" fmla="*/ 25543 w 121795"/>
              <a:gd name="connsiteY0" fmla="*/ 0 h 1049154"/>
              <a:gd name="connsiteX1" fmla="*/ 6292 w 121795"/>
              <a:gd name="connsiteY1" fmla="*/ 596766 h 1049154"/>
              <a:gd name="connsiteX2" fmla="*/ 121795 w 121795"/>
              <a:gd name="connsiteY2" fmla="*/ 1049154 h 104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95" h="1049154">
                <a:moveTo>
                  <a:pt x="25543" y="0"/>
                </a:moveTo>
                <a:cubicBezTo>
                  <a:pt x="7896" y="210953"/>
                  <a:pt x="-9750" y="421907"/>
                  <a:pt x="6292" y="596766"/>
                </a:cubicBezTo>
                <a:cubicBezTo>
                  <a:pt x="22334" y="771625"/>
                  <a:pt x="72064" y="910389"/>
                  <a:pt x="121795" y="1049154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63013062-52A6-904C-BA2C-61170C3C65A2}"/>
              </a:ext>
            </a:extLst>
          </p:cNvPr>
          <p:cNvCxnSpPr>
            <a:cxnSpLocks/>
            <a:stCxn id="150" idx="4"/>
            <a:endCxn id="41" idx="5"/>
          </p:cNvCxnSpPr>
          <p:nvPr/>
        </p:nvCxnSpPr>
        <p:spPr>
          <a:xfrm flipH="1">
            <a:off x="4450632" y="3353373"/>
            <a:ext cx="156197" cy="2689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5AE506F1-3C41-8949-9E47-10848D290C0F}"/>
              </a:ext>
            </a:extLst>
          </p:cNvPr>
          <p:cNvCxnSpPr>
            <a:cxnSpLocks/>
            <a:stCxn id="41" idx="0"/>
            <a:endCxn id="79" idx="3"/>
          </p:cNvCxnSpPr>
          <p:nvPr/>
        </p:nvCxnSpPr>
        <p:spPr>
          <a:xfrm flipV="1">
            <a:off x="4550093" y="3817185"/>
            <a:ext cx="459133" cy="4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349B1D28-3282-A144-A5DD-74881ECA26CC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5427071" y="3919356"/>
            <a:ext cx="315506" cy="967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77">
            <a:extLst>
              <a:ext uri="{FF2B5EF4-FFF2-40B4-BE49-F238E27FC236}">
                <a16:creationId xmlns:a16="http://schemas.microsoft.com/office/drawing/2014/main" id="{1FCB6621-B20A-C74B-AABD-5C5DA05D5869}"/>
              </a:ext>
            </a:extLst>
          </p:cNvPr>
          <p:cNvCxnSpPr>
            <a:cxnSpLocks/>
            <a:stCxn id="79" idx="0"/>
            <a:endCxn id="74" idx="3"/>
          </p:cNvCxnSpPr>
          <p:nvPr/>
        </p:nvCxnSpPr>
        <p:spPr>
          <a:xfrm flipV="1">
            <a:off x="5470724" y="3716701"/>
            <a:ext cx="806590" cy="100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8D2E8E0-AB2A-134D-8CD6-6DBABD3A9EBA}"/>
              </a:ext>
            </a:extLst>
          </p:cNvPr>
          <p:cNvCxnSpPr>
            <a:cxnSpLocks/>
            <a:stCxn id="77" idx="4"/>
            <a:endCxn id="150" idx="0"/>
          </p:cNvCxnSpPr>
          <p:nvPr/>
        </p:nvCxnSpPr>
        <p:spPr>
          <a:xfrm flipH="1">
            <a:off x="4606829" y="2902288"/>
            <a:ext cx="5231" cy="182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B5252D75-C9DB-E540-853A-7F6CB4EAA84C}"/>
              </a:ext>
            </a:extLst>
          </p:cNvPr>
          <p:cNvCxnSpPr>
            <a:cxnSpLocks/>
            <a:stCxn id="149" idx="3"/>
          </p:cNvCxnSpPr>
          <p:nvPr/>
        </p:nvCxnSpPr>
        <p:spPr>
          <a:xfrm flipH="1">
            <a:off x="4492061" y="3270153"/>
            <a:ext cx="623118" cy="4432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87527BA4-783F-1944-9364-CEC4B1DBC715}"/>
              </a:ext>
            </a:extLst>
          </p:cNvPr>
          <p:cNvCxnSpPr>
            <a:cxnSpLocks/>
            <a:stCxn id="148" idx="3"/>
          </p:cNvCxnSpPr>
          <p:nvPr/>
        </p:nvCxnSpPr>
        <p:spPr>
          <a:xfrm flipH="1">
            <a:off x="4670242" y="2407074"/>
            <a:ext cx="132290" cy="23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8686F850-F38A-9448-B056-E598EA2132A2}"/>
              </a:ext>
            </a:extLst>
          </p:cNvPr>
          <p:cNvSpPr/>
          <p:nvPr/>
        </p:nvSpPr>
        <p:spPr>
          <a:xfrm>
            <a:off x="4054979" y="2388550"/>
            <a:ext cx="203109" cy="1235183"/>
          </a:xfrm>
          <a:custGeom>
            <a:avLst/>
            <a:gdLst>
              <a:gd name="connsiteX0" fmla="*/ 0 w 174978"/>
              <a:gd name="connsiteY0" fmla="*/ 0 h 1484489"/>
              <a:gd name="connsiteX1" fmla="*/ 135467 w 174978"/>
              <a:gd name="connsiteY1" fmla="*/ 603956 h 1484489"/>
              <a:gd name="connsiteX2" fmla="*/ 174978 w 174978"/>
              <a:gd name="connsiteY2" fmla="*/ 1484489 h 148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78" h="1484489">
                <a:moveTo>
                  <a:pt x="0" y="0"/>
                </a:moveTo>
                <a:cubicBezTo>
                  <a:pt x="53152" y="178270"/>
                  <a:pt x="106304" y="356541"/>
                  <a:pt x="135467" y="603956"/>
                </a:cubicBezTo>
                <a:cubicBezTo>
                  <a:pt x="164630" y="851371"/>
                  <a:pt x="169804" y="1167930"/>
                  <a:pt x="174978" y="1484489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2066CC44-78F7-414F-888F-7DE907A6940F}"/>
              </a:ext>
            </a:extLst>
          </p:cNvPr>
          <p:cNvSpPr/>
          <p:nvPr/>
        </p:nvSpPr>
        <p:spPr>
          <a:xfrm>
            <a:off x="4314746" y="2414889"/>
            <a:ext cx="49387" cy="1207152"/>
          </a:xfrm>
          <a:custGeom>
            <a:avLst/>
            <a:gdLst>
              <a:gd name="connsiteX0" fmla="*/ 61875 w 61875"/>
              <a:gd name="connsiteY0" fmla="*/ 0 h 1467555"/>
              <a:gd name="connsiteX1" fmla="*/ 5431 w 61875"/>
              <a:gd name="connsiteY1" fmla="*/ 784578 h 1467555"/>
              <a:gd name="connsiteX2" fmla="*/ 5431 w 61875"/>
              <a:gd name="connsiteY2" fmla="*/ 1467555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5" h="1467555">
                <a:moveTo>
                  <a:pt x="61875" y="0"/>
                </a:moveTo>
                <a:cubicBezTo>
                  <a:pt x="38356" y="269993"/>
                  <a:pt x="14838" y="539986"/>
                  <a:pt x="5431" y="784578"/>
                </a:cubicBezTo>
                <a:cubicBezTo>
                  <a:pt x="-3976" y="1029170"/>
                  <a:pt x="727" y="1248362"/>
                  <a:pt x="5431" y="146755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3805BAFF-1147-1648-8B5A-63DB513FDEB9}"/>
              </a:ext>
            </a:extLst>
          </p:cNvPr>
          <p:cNvSpPr/>
          <p:nvPr/>
        </p:nvSpPr>
        <p:spPr>
          <a:xfrm>
            <a:off x="4359689" y="2352788"/>
            <a:ext cx="368571" cy="1270945"/>
          </a:xfrm>
          <a:custGeom>
            <a:avLst/>
            <a:gdLst>
              <a:gd name="connsiteX0" fmla="*/ 389467 w 389467"/>
              <a:gd name="connsiteY0" fmla="*/ 0 h 1546578"/>
              <a:gd name="connsiteX1" fmla="*/ 112889 w 389467"/>
              <a:gd name="connsiteY1" fmla="*/ 355600 h 1546578"/>
              <a:gd name="connsiteX2" fmla="*/ 22578 w 389467"/>
              <a:gd name="connsiteY2" fmla="*/ 682978 h 1546578"/>
              <a:gd name="connsiteX3" fmla="*/ 0 w 389467"/>
              <a:gd name="connsiteY3" fmla="*/ 1546578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467" h="1546578">
                <a:moveTo>
                  <a:pt x="389467" y="0"/>
                </a:moveTo>
                <a:cubicBezTo>
                  <a:pt x="281752" y="120885"/>
                  <a:pt x="174037" y="241770"/>
                  <a:pt x="112889" y="355600"/>
                </a:cubicBezTo>
                <a:cubicBezTo>
                  <a:pt x="51741" y="469430"/>
                  <a:pt x="41393" y="484482"/>
                  <a:pt x="22578" y="682978"/>
                </a:cubicBezTo>
                <a:cubicBezTo>
                  <a:pt x="3763" y="881474"/>
                  <a:pt x="1881" y="1214026"/>
                  <a:pt x="0" y="154657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B18A5D30-C293-4443-8A45-B9D043B6776A}"/>
              </a:ext>
            </a:extLst>
          </p:cNvPr>
          <p:cNvSpPr/>
          <p:nvPr/>
        </p:nvSpPr>
        <p:spPr>
          <a:xfrm>
            <a:off x="4404843" y="2868843"/>
            <a:ext cx="114806" cy="754889"/>
          </a:xfrm>
          <a:custGeom>
            <a:avLst/>
            <a:gdLst>
              <a:gd name="connsiteX0" fmla="*/ 124178 w 124178"/>
              <a:gd name="connsiteY0" fmla="*/ 0 h 942622"/>
              <a:gd name="connsiteX1" fmla="*/ 22578 w 124178"/>
              <a:gd name="connsiteY1" fmla="*/ 496711 h 942622"/>
              <a:gd name="connsiteX2" fmla="*/ 0 w 124178"/>
              <a:gd name="connsiteY2" fmla="*/ 942622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78" h="942622">
                <a:moveTo>
                  <a:pt x="124178" y="0"/>
                </a:moveTo>
                <a:cubicBezTo>
                  <a:pt x="83726" y="169803"/>
                  <a:pt x="43274" y="339607"/>
                  <a:pt x="22578" y="496711"/>
                </a:cubicBezTo>
                <a:cubicBezTo>
                  <a:pt x="1882" y="653815"/>
                  <a:pt x="941" y="798218"/>
                  <a:pt x="0" y="942622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1CC24DD0-581E-A843-8722-A5640939011C}"/>
              </a:ext>
            </a:extLst>
          </p:cNvPr>
          <p:cNvCxnSpPr>
            <a:cxnSpLocks/>
            <a:stCxn id="146" idx="4"/>
            <a:endCxn id="149" idx="0"/>
          </p:cNvCxnSpPr>
          <p:nvPr/>
        </p:nvCxnSpPr>
        <p:spPr>
          <a:xfrm flipH="1">
            <a:off x="5210061" y="2414889"/>
            <a:ext cx="76521" cy="626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2 247">
            <a:extLst>
              <a:ext uri="{FF2B5EF4-FFF2-40B4-BE49-F238E27FC236}">
                <a16:creationId xmlns:a16="http://schemas.microsoft.com/office/drawing/2014/main" id="{455AC1A2-A91B-BC4C-91D7-4AE121EE83F5}"/>
              </a:ext>
            </a:extLst>
          </p:cNvPr>
          <p:cNvCxnSpPr>
            <a:cxnSpLocks/>
            <a:stCxn id="145" idx="3"/>
            <a:endCxn id="149" idx="7"/>
          </p:cNvCxnSpPr>
          <p:nvPr/>
        </p:nvCxnSpPr>
        <p:spPr>
          <a:xfrm flipH="1">
            <a:off x="5304943" y="2395833"/>
            <a:ext cx="428461" cy="68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40F00735-665A-C847-9419-4D626E4F7ED9}"/>
              </a:ext>
            </a:extLst>
          </p:cNvPr>
          <p:cNvSpPr/>
          <p:nvPr/>
        </p:nvSpPr>
        <p:spPr>
          <a:xfrm>
            <a:off x="4472578" y="2402033"/>
            <a:ext cx="765374" cy="1266856"/>
          </a:xfrm>
          <a:custGeom>
            <a:avLst/>
            <a:gdLst>
              <a:gd name="connsiteX0" fmla="*/ 767644 w 767644"/>
              <a:gd name="connsiteY0" fmla="*/ 0 h 1529645"/>
              <a:gd name="connsiteX1" fmla="*/ 541866 w 767644"/>
              <a:gd name="connsiteY1" fmla="*/ 767645 h 1529645"/>
              <a:gd name="connsiteX2" fmla="*/ 0 w 767644"/>
              <a:gd name="connsiteY2" fmla="*/ 1529645 h 152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644" h="1529645">
                <a:moveTo>
                  <a:pt x="767644" y="0"/>
                </a:moveTo>
                <a:cubicBezTo>
                  <a:pt x="718725" y="256352"/>
                  <a:pt x="669807" y="512704"/>
                  <a:pt x="541866" y="767645"/>
                </a:cubicBezTo>
                <a:cubicBezTo>
                  <a:pt x="413925" y="1022586"/>
                  <a:pt x="206962" y="1276115"/>
                  <a:pt x="0" y="152964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Connettore 2 255">
            <a:extLst>
              <a:ext uri="{FF2B5EF4-FFF2-40B4-BE49-F238E27FC236}">
                <a16:creationId xmlns:a16="http://schemas.microsoft.com/office/drawing/2014/main" id="{3B7CFD42-88E2-6F48-B28B-1D726A42EBC2}"/>
              </a:ext>
            </a:extLst>
          </p:cNvPr>
          <p:cNvCxnSpPr>
            <a:cxnSpLocks/>
            <a:stCxn id="69" idx="3"/>
            <a:endCxn id="149" idx="6"/>
          </p:cNvCxnSpPr>
          <p:nvPr/>
        </p:nvCxnSpPr>
        <p:spPr>
          <a:xfrm flipH="1">
            <a:off x="5344245" y="2821191"/>
            <a:ext cx="505194" cy="354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4F066EC0-C584-DC42-8478-0703C4781331}"/>
              </a:ext>
            </a:extLst>
          </p:cNvPr>
          <p:cNvSpPr/>
          <p:nvPr/>
        </p:nvSpPr>
        <p:spPr>
          <a:xfrm>
            <a:off x="6551255" y="2402033"/>
            <a:ext cx="144744" cy="1115003"/>
          </a:xfrm>
          <a:custGeom>
            <a:avLst/>
            <a:gdLst>
              <a:gd name="connsiteX0" fmla="*/ 0 w 131509"/>
              <a:gd name="connsiteY0" fmla="*/ 0 h 1106311"/>
              <a:gd name="connsiteX1" fmla="*/ 129822 w 131509"/>
              <a:gd name="connsiteY1" fmla="*/ 592667 h 1106311"/>
              <a:gd name="connsiteX2" fmla="*/ 62089 w 131509"/>
              <a:gd name="connsiteY2" fmla="*/ 1106311 h 110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09" h="1106311">
                <a:moveTo>
                  <a:pt x="0" y="0"/>
                </a:moveTo>
                <a:cubicBezTo>
                  <a:pt x="59737" y="204141"/>
                  <a:pt x="119474" y="408282"/>
                  <a:pt x="129822" y="592667"/>
                </a:cubicBezTo>
                <a:cubicBezTo>
                  <a:pt x="140170" y="777052"/>
                  <a:pt x="101129" y="941681"/>
                  <a:pt x="62089" y="1106311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2E7A24E3-7932-D14C-94D2-2E872DC6EF88}"/>
              </a:ext>
            </a:extLst>
          </p:cNvPr>
          <p:cNvSpPr/>
          <p:nvPr/>
        </p:nvSpPr>
        <p:spPr>
          <a:xfrm>
            <a:off x="5378208" y="2880726"/>
            <a:ext cx="513393" cy="734993"/>
          </a:xfrm>
          <a:custGeom>
            <a:avLst/>
            <a:gdLst>
              <a:gd name="connsiteX0" fmla="*/ 186266 w 186266"/>
              <a:gd name="connsiteY0" fmla="*/ 0 h 508000"/>
              <a:gd name="connsiteX1" fmla="*/ 0 w 186266"/>
              <a:gd name="connsiteY1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266" h="508000">
                <a:moveTo>
                  <a:pt x="186266" y="0"/>
                </a:moveTo>
                <a:lnTo>
                  <a:pt x="0" y="508000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EB2C3E1-EE9D-E84E-946E-E5130D196EC5}"/>
              </a:ext>
            </a:extLst>
          </p:cNvPr>
          <p:cNvSpPr txBox="1"/>
          <p:nvPr/>
        </p:nvSpPr>
        <p:spPr>
          <a:xfrm>
            <a:off x="6239365" y="3608978"/>
            <a:ext cx="535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igura a mano libera 63">
            <a:extLst>
              <a:ext uri="{FF2B5EF4-FFF2-40B4-BE49-F238E27FC236}">
                <a16:creationId xmlns:a16="http://schemas.microsoft.com/office/drawing/2014/main" id="{C7F85593-9EDA-9C4E-AF78-27596A6A60A6}"/>
              </a:ext>
            </a:extLst>
          </p:cNvPr>
          <p:cNvSpPr/>
          <p:nvPr/>
        </p:nvSpPr>
        <p:spPr>
          <a:xfrm>
            <a:off x="2994025" y="2365375"/>
            <a:ext cx="284225" cy="1463790"/>
          </a:xfrm>
          <a:custGeom>
            <a:avLst/>
            <a:gdLst>
              <a:gd name="connsiteX0" fmla="*/ 0 w 282659"/>
              <a:gd name="connsiteY0" fmla="*/ 0 h 1468833"/>
              <a:gd name="connsiteX1" fmla="*/ 194465 w 282659"/>
              <a:gd name="connsiteY1" fmla="*/ 285492 h 1468833"/>
              <a:gd name="connsiteX2" fmla="*/ 273079 w 282659"/>
              <a:gd name="connsiteY2" fmla="*/ 575121 h 1468833"/>
              <a:gd name="connsiteX3" fmla="*/ 268941 w 282659"/>
              <a:gd name="connsiteY3" fmla="*/ 964051 h 1468833"/>
              <a:gd name="connsiteX4" fmla="*/ 161365 w 282659"/>
              <a:gd name="connsiteY4" fmla="*/ 1299193 h 1468833"/>
              <a:gd name="connsiteX5" fmla="*/ 24825 w 282659"/>
              <a:gd name="connsiteY5" fmla="*/ 1468833 h 1468833"/>
              <a:gd name="connsiteX6" fmla="*/ 24825 w 282659"/>
              <a:gd name="connsiteY6" fmla="*/ 1468833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659" h="1468833">
                <a:moveTo>
                  <a:pt x="0" y="0"/>
                </a:moveTo>
                <a:cubicBezTo>
                  <a:pt x="74476" y="94819"/>
                  <a:pt x="148952" y="189639"/>
                  <a:pt x="194465" y="285492"/>
                </a:cubicBezTo>
                <a:cubicBezTo>
                  <a:pt x="239978" y="381346"/>
                  <a:pt x="260666" y="462028"/>
                  <a:pt x="273079" y="575121"/>
                </a:cubicBezTo>
                <a:cubicBezTo>
                  <a:pt x="285492" y="688214"/>
                  <a:pt x="287560" y="843372"/>
                  <a:pt x="268941" y="964051"/>
                </a:cubicBezTo>
                <a:cubicBezTo>
                  <a:pt x="250322" y="1084730"/>
                  <a:pt x="202051" y="1215063"/>
                  <a:pt x="161365" y="1299193"/>
                </a:cubicBezTo>
                <a:cubicBezTo>
                  <a:pt x="120679" y="1383323"/>
                  <a:pt x="24825" y="1468833"/>
                  <a:pt x="24825" y="1468833"/>
                </a:cubicBezTo>
                <a:lnTo>
                  <a:pt x="24825" y="1468833"/>
                </a:ln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igura a mano libera 66">
            <a:extLst>
              <a:ext uri="{FF2B5EF4-FFF2-40B4-BE49-F238E27FC236}">
                <a16:creationId xmlns:a16="http://schemas.microsoft.com/office/drawing/2014/main" id="{7B0ACAE4-9F75-E848-B9F8-4E22CACC69CD}"/>
              </a:ext>
            </a:extLst>
          </p:cNvPr>
          <p:cNvSpPr/>
          <p:nvPr/>
        </p:nvSpPr>
        <p:spPr>
          <a:xfrm>
            <a:off x="3600451" y="2419350"/>
            <a:ext cx="549274" cy="1266826"/>
          </a:xfrm>
          <a:custGeom>
            <a:avLst/>
            <a:gdLst>
              <a:gd name="connsiteX0" fmla="*/ 0 w 542925"/>
              <a:gd name="connsiteY0" fmla="*/ 0 h 1244600"/>
              <a:gd name="connsiteX1" fmla="*/ 168275 w 542925"/>
              <a:gd name="connsiteY1" fmla="*/ 654050 h 1244600"/>
              <a:gd name="connsiteX2" fmla="*/ 542925 w 542925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244600">
                <a:moveTo>
                  <a:pt x="0" y="0"/>
                </a:moveTo>
                <a:cubicBezTo>
                  <a:pt x="38894" y="223308"/>
                  <a:pt x="77788" y="446617"/>
                  <a:pt x="168275" y="654050"/>
                </a:cubicBezTo>
                <a:cubicBezTo>
                  <a:pt x="258763" y="861483"/>
                  <a:pt x="400844" y="1053041"/>
                  <a:pt x="542925" y="1244600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3A05D7EB-7853-4B4C-A533-5315D58126FD}"/>
              </a:ext>
            </a:extLst>
          </p:cNvPr>
          <p:cNvSpPr/>
          <p:nvPr/>
        </p:nvSpPr>
        <p:spPr>
          <a:xfrm>
            <a:off x="3545917" y="2408153"/>
            <a:ext cx="2254589" cy="1769468"/>
          </a:xfrm>
          <a:custGeom>
            <a:avLst/>
            <a:gdLst>
              <a:gd name="connsiteX0" fmla="*/ 0 w 2237138"/>
              <a:gd name="connsiteY0" fmla="*/ 0 h 1746647"/>
              <a:gd name="connsiteX1" fmla="*/ 254775 w 2237138"/>
              <a:gd name="connsiteY1" fmla="*/ 1179645 h 1746647"/>
              <a:gd name="connsiteX2" fmla="*/ 527001 w 2237138"/>
              <a:gd name="connsiteY2" fmla="*/ 1584494 h 1746647"/>
              <a:gd name="connsiteX3" fmla="*/ 1043532 w 2237138"/>
              <a:gd name="connsiteY3" fmla="*/ 1738058 h 1746647"/>
              <a:gd name="connsiteX4" fmla="*/ 2237138 w 2237138"/>
              <a:gd name="connsiteY4" fmla="*/ 1713627 h 174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138" h="1746647">
                <a:moveTo>
                  <a:pt x="0" y="0"/>
                </a:moveTo>
                <a:cubicBezTo>
                  <a:pt x="83471" y="457781"/>
                  <a:pt x="166942" y="915563"/>
                  <a:pt x="254775" y="1179645"/>
                </a:cubicBezTo>
                <a:cubicBezTo>
                  <a:pt x="342608" y="1443727"/>
                  <a:pt x="395542" y="1491425"/>
                  <a:pt x="527001" y="1584494"/>
                </a:cubicBezTo>
                <a:cubicBezTo>
                  <a:pt x="658461" y="1677563"/>
                  <a:pt x="758509" y="1716536"/>
                  <a:pt x="1043532" y="1738058"/>
                </a:cubicBezTo>
                <a:cubicBezTo>
                  <a:pt x="1328555" y="1759580"/>
                  <a:pt x="1782846" y="1736603"/>
                  <a:pt x="2237138" y="1713627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igura a mano libera 87">
            <a:extLst>
              <a:ext uri="{FF2B5EF4-FFF2-40B4-BE49-F238E27FC236}">
                <a16:creationId xmlns:a16="http://schemas.microsoft.com/office/drawing/2014/main" id="{D1B88D6B-B592-CE4E-B0A8-72AF39E0D396}"/>
              </a:ext>
            </a:extLst>
          </p:cNvPr>
          <p:cNvSpPr/>
          <p:nvPr/>
        </p:nvSpPr>
        <p:spPr>
          <a:xfrm>
            <a:off x="4523139" y="2324391"/>
            <a:ext cx="582843" cy="1287838"/>
          </a:xfrm>
          <a:custGeom>
            <a:avLst/>
            <a:gdLst>
              <a:gd name="connsiteX0" fmla="*/ 0 w 589823"/>
              <a:gd name="connsiteY0" fmla="*/ 0 h 1284348"/>
              <a:gd name="connsiteX1" fmla="*/ 261756 w 589823"/>
              <a:gd name="connsiteY1" fmla="*/ 251285 h 1284348"/>
              <a:gd name="connsiteX2" fmla="*/ 408339 w 589823"/>
              <a:gd name="connsiteY2" fmla="*/ 582843 h 1284348"/>
              <a:gd name="connsiteX3" fmla="*/ 589823 w 589823"/>
              <a:gd name="connsiteY3" fmla="*/ 1284348 h 128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823" h="1284348">
                <a:moveTo>
                  <a:pt x="0" y="0"/>
                </a:moveTo>
                <a:cubicBezTo>
                  <a:pt x="96850" y="77072"/>
                  <a:pt x="193700" y="154145"/>
                  <a:pt x="261756" y="251285"/>
                </a:cubicBezTo>
                <a:cubicBezTo>
                  <a:pt x="329812" y="348425"/>
                  <a:pt x="353661" y="410666"/>
                  <a:pt x="408339" y="582843"/>
                </a:cubicBezTo>
                <a:cubicBezTo>
                  <a:pt x="463017" y="755020"/>
                  <a:pt x="526420" y="1019684"/>
                  <a:pt x="589823" y="1284348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igura a mano libera 89">
            <a:extLst>
              <a:ext uri="{FF2B5EF4-FFF2-40B4-BE49-F238E27FC236}">
                <a16:creationId xmlns:a16="http://schemas.microsoft.com/office/drawing/2014/main" id="{962AC43A-A7E4-5544-836F-CD3E89C1B4B9}"/>
              </a:ext>
            </a:extLst>
          </p:cNvPr>
          <p:cNvSpPr/>
          <p:nvPr/>
        </p:nvSpPr>
        <p:spPr>
          <a:xfrm>
            <a:off x="4533545" y="2422733"/>
            <a:ext cx="1269050" cy="1350236"/>
          </a:xfrm>
          <a:custGeom>
            <a:avLst/>
            <a:gdLst>
              <a:gd name="connsiteX0" fmla="*/ 1273323 w 1273323"/>
              <a:gd name="connsiteY0" fmla="*/ 0 h 1350235"/>
              <a:gd name="connsiteX1" fmla="*/ 931491 w 1273323"/>
              <a:gd name="connsiteY1" fmla="*/ 760575 h 1350235"/>
              <a:gd name="connsiteX2" fmla="*/ 0 w 1273323"/>
              <a:gd name="connsiteY2" fmla="*/ 1350235 h 13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323" h="1350235">
                <a:moveTo>
                  <a:pt x="1273323" y="0"/>
                </a:moveTo>
                <a:cubicBezTo>
                  <a:pt x="1208517" y="267768"/>
                  <a:pt x="1143711" y="535536"/>
                  <a:pt x="931491" y="760575"/>
                </a:cubicBezTo>
                <a:cubicBezTo>
                  <a:pt x="719270" y="985614"/>
                  <a:pt x="359635" y="1167924"/>
                  <a:pt x="0" y="1350235"/>
                </a:cubicBezTo>
              </a:path>
            </a:pathLst>
          </a:custGeom>
          <a:noFill/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7165047-E3D3-CB43-95E6-B8C915A74278}"/>
              </a:ext>
            </a:extLst>
          </p:cNvPr>
          <p:cNvSpPr/>
          <p:nvPr/>
        </p:nvSpPr>
        <p:spPr>
          <a:xfrm rot="1888314">
            <a:off x="4255522" y="2147671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145C671-2124-D347-B82F-7D356489D8E2}"/>
              </a:ext>
            </a:extLst>
          </p:cNvPr>
          <p:cNvSpPr/>
          <p:nvPr/>
        </p:nvSpPr>
        <p:spPr>
          <a:xfrm>
            <a:off x="3849493" y="2146709"/>
            <a:ext cx="268368" cy="2683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71</Words>
  <Application>Microsoft Macintosh PowerPoint</Application>
  <PresentationFormat>Widescreen</PresentationFormat>
  <Paragraphs>71</Paragraphs>
  <Slides>12</Slides>
  <Notes>0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Filippone</dc:creator>
  <cp:lastModifiedBy>Gianluca Filippone</cp:lastModifiedBy>
  <cp:revision>11</cp:revision>
  <dcterms:created xsi:type="dcterms:W3CDTF">2022-10-04T15:09:18Z</dcterms:created>
  <dcterms:modified xsi:type="dcterms:W3CDTF">2022-12-29T23:42:02Z</dcterms:modified>
</cp:coreProperties>
</file>