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7"/>
    <p:restoredTop sz="94628"/>
  </p:normalViewPr>
  <p:slideViewPr>
    <p:cSldViewPr snapToGrid="0" snapToObjects="1">
      <p:cViewPr>
        <p:scale>
          <a:sx n="140" d="100"/>
          <a:sy n="140" d="100"/>
        </p:scale>
        <p:origin x="17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E8AEB-3CD2-644E-A7B6-723F9175404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043AF-7947-AA47-A140-8A2DADD60BE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4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043AF-7947-AA47-A140-8A2DADD60B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90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40F319-71ED-4741-9911-C19D2A5DC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604FDA-3ED8-C545-B5D7-745E27E98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208791-F507-FB47-BB07-950E351F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D94-54EB-B547-A89C-D2B220F85EF8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C4062B-7EC9-0C42-98B6-F6539D91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B7EDFE-5A73-9146-9F5F-F9E9D84B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DE02-F705-934F-9341-771FC73B7BD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3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720F16-88B6-1146-AA0A-115E933F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614476F-224E-2643-8FE3-FF0233B6B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3E1EDF-BEEC-F042-A500-B688358C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D94-54EB-B547-A89C-D2B220F85EF8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709E3C-DBC9-AE4F-9992-C80F245A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41AB42-23D3-DD4D-88C1-BB9576B0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DE02-F705-934F-9341-771FC73B7BD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9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7742C2D-8506-4E42-A002-1A2534876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55074E2-39B6-F94A-9167-E8EAB25A2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C0603F-032E-C949-8A96-47770F8F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D94-54EB-B547-A89C-D2B220F85EF8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3CD923-B3C1-024D-801A-86436F00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179BB7-44FD-5B49-902E-648C41DD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DE02-F705-934F-9341-771FC73B7BD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2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CDF128-5CBE-7445-9973-C3FE9E14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9F0496-9931-8D49-895D-27BBD1D19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9C8D31-66E7-3644-806B-4E93136B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D94-54EB-B547-A89C-D2B220F85EF8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2358B8-1766-4E4C-9DE0-87C728E0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AABDEF-1CB9-F247-844B-86CFF2DC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DE02-F705-934F-9341-771FC73B7BD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9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974BB2-4321-1244-9848-E3ABF67E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589DAB-A7B4-6142-9C99-651B7150E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9A0F64-ABD3-9F49-9779-B6A37AF9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D94-54EB-B547-A89C-D2B220F85EF8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074261-969D-4144-ADA6-D009D4D6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F8266C-AF42-314B-95B4-4B120C97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DE02-F705-934F-9341-771FC73B7BD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5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ADE19A-7ABB-5747-9659-A8B4983D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EED9E8-88B8-D84F-BE04-F80417F32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8A21C05-7717-9A47-A68D-C3D5EB02B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A46693-6893-9646-838C-AE3884EA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D94-54EB-B547-A89C-D2B220F85EF8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BE47E6-CD98-354F-A6DC-7AF69616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2F868F1-EE75-5A45-92D4-EF436A11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DE02-F705-934F-9341-771FC73B7BD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6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2A8563-57E5-0341-B800-905D3B45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79E08F-1D89-A447-894E-83ECD5049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ECAF7E-EE34-104E-97DB-C393AE28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666AC5E-DA0E-CC47-AE28-844AC4999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FC86D74-671E-9043-B854-89B35FBC7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34E96F8-826D-BC4A-800D-CD315DDB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D94-54EB-B547-A89C-D2B220F85EF8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951A929-3495-6C45-AD2C-8CB6FDE1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4491EB-8136-7048-A759-62AEBB93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DE02-F705-934F-9341-771FC73B7BD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5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75852F-4454-B246-81B5-7521FA35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9458A63-6A88-5A44-BDD5-6A2B6D79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D94-54EB-B547-A89C-D2B220F85EF8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60971A9-EEA5-7349-9DFB-A7FAB231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4EA85C8-6038-ED4C-8E49-164B35DB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DE02-F705-934F-9341-771FC73B7BD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8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B979649-DDF3-8D4E-8B2C-8C6A001D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D94-54EB-B547-A89C-D2B220F85EF8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E1597EE-6588-5445-AF32-9B130170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1C0966-6C3E-BE44-9D29-1E9979D6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DE02-F705-934F-9341-771FC73B7BD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5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15643B-48D8-0845-8712-10721D3F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001623-6210-DE42-A6AE-F7110E330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6F1BC4-B943-9847-B07B-05E92E940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A8DAA4-0739-C047-B5A0-D591E2B0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D94-54EB-B547-A89C-D2B220F85EF8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D85FED-8E99-724C-A0F6-2C537EA0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026037-E275-7A44-9ED4-DB0B5401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DE02-F705-934F-9341-771FC73B7BD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7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CA1FC2-A049-4845-853B-E2CA4202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07EEBAA-FBC2-874F-8A0D-CC7BD0086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1446A1D-953D-2942-A834-C39D6E80F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4BAC03-8E2B-E044-8246-BEF40B38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D94-54EB-B547-A89C-D2B220F85EF8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D1C82F-F159-DF46-A649-596F657E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A44973-C2A0-A540-93C2-0340DE6B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DE02-F705-934F-9341-771FC73B7BD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4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9752AAB-0BED-3F4F-B400-8D23DD76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2EAB39-9B84-F744-92F8-50ADFEDE3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8EA871-E679-6C44-A5C2-202D9AD02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2DD94-54EB-B547-A89C-D2B220F85EF8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B4C404-A3A2-6E44-84BB-D86860104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07BEDB-17B9-674D-AFC8-3134E54D5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EDE02-F705-934F-9341-771FC73B7BD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4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0A1A5A5-2738-374D-94AF-5B86B954F249}"/>
              </a:ext>
            </a:extLst>
          </p:cNvPr>
          <p:cNvSpPr/>
          <p:nvPr/>
        </p:nvSpPr>
        <p:spPr>
          <a:xfrm>
            <a:off x="304800" y="4897120"/>
            <a:ext cx="1605280" cy="924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code</a:t>
            </a: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62102E9C-252A-B242-9D6F-4A75100D0FE2}"/>
              </a:ext>
            </a:extLst>
          </p:cNvPr>
          <p:cNvCxnSpPr/>
          <p:nvPr/>
        </p:nvCxnSpPr>
        <p:spPr>
          <a:xfrm>
            <a:off x="-416560" y="3616960"/>
            <a:ext cx="1405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CF34888-D88D-B84B-B8D4-8990D87A3C3E}"/>
              </a:ext>
            </a:extLst>
          </p:cNvPr>
          <p:cNvSpPr txBox="1"/>
          <p:nvPr/>
        </p:nvSpPr>
        <p:spPr>
          <a:xfrm>
            <a:off x="0" y="3626842"/>
            <a:ext cx="123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SCA-BASED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0E539C8-D490-9B40-AA26-0E25049540E1}"/>
              </a:ext>
            </a:extLst>
          </p:cNvPr>
          <p:cNvSpPr/>
          <p:nvPr/>
        </p:nvSpPr>
        <p:spPr>
          <a:xfrm>
            <a:off x="2509520" y="4897120"/>
            <a:ext cx="1605280" cy="924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Information Graph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A33DF8E-5C2A-2F4B-9960-2C9B2A5347D5}"/>
              </a:ext>
            </a:extLst>
          </p:cNvPr>
          <p:cNvSpPr/>
          <p:nvPr/>
        </p:nvSpPr>
        <p:spPr>
          <a:xfrm>
            <a:off x="4450080" y="4091932"/>
            <a:ext cx="1232325" cy="838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Entities subgraph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068658C-6BD9-654C-97D6-B658962B4255}"/>
              </a:ext>
            </a:extLst>
          </p:cNvPr>
          <p:cNvSpPr/>
          <p:nvPr/>
        </p:nvSpPr>
        <p:spPr>
          <a:xfrm>
            <a:off x="6096000" y="4091932"/>
            <a:ext cx="1232325" cy="838193"/>
          </a:xfrm>
          <a:prstGeom prst="rect">
            <a:avLst/>
          </a:prstGeom>
          <a:solidFill>
            <a:srgbClr val="FFFF00">
              <a:alpha val="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 clusters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BC63286-762F-E649-BB4B-39EACFDC570C}"/>
              </a:ext>
            </a:extLst>
          </p:cNvPr>
          <p:cNvSpPr/>
          <p:nvPr/>
        </p:nvSpPr>
        <p:spPr>
          <a:xfrm>
            <a:off x="5029200" y="5364449"/>
            <a:ext cx="1737360" cy="838193"/>
          </a:xfrm>
          <a:prstGeom prst="rect">
            <a:avLst/>
          </a:prstGeom>
          <a:solidFill>
            <a:srgbClr val="FFFF00">
              <a:alpha val="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Communities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D1A739C-2588-6E41-8267-EB2AD0E0FFF0}"/>
              </a:ext>
            </a:extLst>
          </p:cNvPr>
          <p:cNvSpPr/>
          <p:nvPr/>
        </p:nvSpPr>
        <p:spPr>
          <a:xfrm>
            <a:off x="7904480" y="4897120"/>
            <a:ext cx="1605280" cy="924560"/>
          </a:xfrm>
          <a:prstGeom prst="rect">
            <a:avLst/>
          </a:prstGeom>
          <a:solidFill>
            <a:srgbClr val="FFFF00">
              <a:alpha val="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Optimization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66284EAC-6638-EF43-A5B7-0F02445FED3F}"/>
              </a:ext>
            </a:extLst>
          </p:cNvPr>
          <p:cNvSpPr/>
          <p:nvPr/>
        </p:nvSpPr>
        <p:spPr>
          <a:xfrm>
            <a:off x="10169677" y="3154680"/>
            <a:ext cx="1605280" cy="924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Decomposition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305737A-E4C2-E84C-9791-B931A6059CB5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910080" y="5359400"/>
            <a:ext cx="599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76432D2-2DE3-4840-9AD4-65D972F6E67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114800" y="4511029"/>
            <a:ext cx="335280" cy="848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123967E5-3F2E-A24D-9B27-A9F348962A2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682405" y="4511029"/>
            <a:ext cx="413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24BE0B6E-7E1E-734B-80E6-3AEF5D30BE68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328325" y="4511029"/>
            <a:ext cx="576155" cy="848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56325879-E9F9-5D4C-9136-61692983746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766560" y="5359400"/>
            <a:ext cx="1137920" cy="42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D16432CF-23D5-9D4A-B3B0-A073A2D17C7B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114800" y="5359400"/>
            <a:ext cx="914400" cy="42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77BCC975-796D-A949-96DE-208441B8D8B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9509760" y="3616960"/>
            <a:ext cx="659917" cy="174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1D715B5-DDF1-444F-8ED4-A3BA35207000}"/>
              </a:ext>
            </a:extLst>
          </p:cNvPr>
          <p:cNvSpPr txBox="1"/>
          <p:nvPr/>
        </p:nvSpPr>
        <p:spPr>
          <a:xfrm>
            <a:off x="-1" y="101322"/>
            <a:ext cx="202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ANALYSIS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45C0C99D-D207-604B-B558-0327F379B59F}"/>
              </a:ext>
            </a:extLst>
          </p:cNvPr>
          <p:cNvSpPr/>
          <p:nvPr/>
        </p:nvSpPr>
        <p:spPr>
          <a:xfrm>
            <a:off x="304800" y="1498599"/>
            <a:ext cx="1605280" cy="924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Running system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9E95C0D2-10BD-7243-80B2-D6288C9F7229}"/>
              </a:ext>
            </a:extLst>
          </p:cNvPr>
          <p:cNvSpPr/>
          <p:nvPr/>
        </p:nvSpPr>
        <p:spPr>
          <a:xfrm>
            <a:off x="2509520" y="1498599"/>
            <a:ext cx="1605280" cy="924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Usages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C769C77A-8CC9-7647-AAF9-FF222ACE699B}"/>
              </a:ext>
            </a:extLst>
          </p:cNvPr>
          <p:cNvSpPr/>
          <p:nvPr/>
        </p:nvSpPr>
        <p:spPr>
          <a:xfrm>
            <a:off x="4769847" y="905524"/>
            <a:ext cx="1232325" cy="838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Interaction-entity graph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47A21029-B6AD-0B4D-B954-5134EEB04951}"/>
              </a:ext>
            </a:extLst>
          </p:cNvPr>
          <p:cNvSpPr/>
          <p:nvPr/>
        </p:nvSpPr>
        <p:spPr>
          <a:xfrm>
            <a:off x="5106882" y="2487930"/>
            <a:ext cx="1605280" cy="924560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Weighted information graph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D88214C-7937-1443-A1B9-9A7A8F125E41}"/>
              </a:ext>
            </a:extLst>
          </p:cNvPr>
          <p:cNvCxnSpPr>
            <a:cxnSpLocks/>
            <a:stCxn id="8" idx="0"/>
            <a:endCxn id="41" idx="1"/>
          </p:cNvCxnSpPr>
          <p:nvPr/>
        </p:nvCxnSpPr>
        <p:spPr>
          <a:xfrm flipV="1">
            <a:off x="3312160" y="2950210"/>
            <a:ext cx="1794722" cy="194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53054192-F2E3-114B-970A-7F99C4101A40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4114800" y="1960879"/>
            <a:ext cx="992082" cy="98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CB8EF343-0644-9D48-9404-7E879923307B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4114800" y="1324621"/>
            <a:ext cx="655047" cy="63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52">
            <a:extLst>
              <a:ext uri="{FF2B5EF4-FFF2-40B4-BE49-F238E27FC236}">
                <a16:creationId xmlns:a16="http://schemas.microsoft.com/office/drawing/2014/main" id="{C1A44DDA-79EE-4E42-B855-D120B155DAE8}"/>
              </a:ext>
            </a:extLst>
          </p:cNvPr>
          <p:cNvSpPr/>
          <p:nvPr/>
        </p:nvSpPr>
        <p:spPr>
          <a:xfrm>
            <a:off x="6319520" y="905524"/>
            <a:ext cx="1232325" cy="83819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I-E graph clusters</a:t>
            </a: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3B06197-747F-754E-AEAB-B501633A7BEE}"/>
              </a:ext>
            </a:extLst>
          </p:cNvPr>
          <p:cNvCxnSpPr>
            <a:cxnSpLocks/>
            <a:stCxn id="40" idx="3"/>
            <a:endCxn id="53" idx="1"/>
          </p:cNvCxnSpPr>
          <p:nvPr/>
        </p:nvCxnSpPr>
        <p:spPr>
          <a:xfrm>
            <a:off x="6002172" y="1324621"/>
            <a:ext cx="317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tangolo 59">
            <a:extLst>
              <a:ext uri="{FF2B5EF4-FFF2-40B4-BE49-F238E27FC236}">
                <a16:creationId xmlns:a16="http://schemas.microsoft.com/office/drawing/2014/main" id="{FF3CAFD5-ECF7-F145-8267-85D8500D9033}"/>
              </a:ext>
            </a:extLst>
          </p:cNvPr>
          <p:cNvSpPr/>
          <p:nvPr/>
        </p:nvSpPr>
        <p:spPr>
          <a:xfrm>
            <a:off x="7904480" y="1783086"/>
            <a:ext cx="1605280" cy="924560"/>
          </a:xfrm>
          <a:prstGeom prst="rect">
            <a:avLst/>
          </a:prstGeom>
          <a:solidFill>
            <a:srgbClr val="FFFF00">
              <a:alpha val="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Optimization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6970EC82-46D7-644F-9724-29FFC5C78ED0}"/>
              </a:ext>
            </a:extLst>
          </p:cNvPr>
          <p:cNvCxnSpPr>
            <a:cxnSpLocks/>
            <a:stCxn id="41" idx="3"/>
            <a:endCxn id="60" idx="1"/>
          </p:cNvCxnSpPr>
          <p:nvPr/>
        </p:nvCxnSpPr>
        <p:spPr>
          <a:xfrm flipV="1">
            <a:off x="6712162" y="2245366"/>
            <a:ext cx="1192318" cy="704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4C7C49CB-0061-3F46-9E55-3AD127E5E05C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>
            <a:off x="7551845" y="1324621"/>
            <a:ext cx="352635" cy="920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CC9598B9-B89D-4747-AFAD-81EA11E7FBA4}"/>
              </a:ext>
            </a:extLst>
          </p:cNvPr>
          <p:cNvCxnSpPr>
            <a:cxnSpLocks/>
            <a:stCxn id="60" idx="3"/>
            <a:endCxn id="13" idx="1"/>
          </p:cNvCxnSpPr>
          <p:nvPr/>
        </p:nvCxnSpPr>
        <p:spPr>
          <a:xfrm>
            <a:off x="9509760" y="2245366"/>
            <a:ext cx="659917" cy="137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3A9723D3-FE13-2F4B-A7A8-DCBA5AAE19CB}"/>
              </a:ext>
            </a:extLst>
          </p:cNvPr>
          <p:cNvSpPr/>
          <p:nvPr/>
        </p:nvSpPr>
        <p:spPr>
          <a:xfrm>
            <a:off x="7728162" y="1615318"/>
            <a:ext cx="1954318" cy="126935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5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85B522C-B9BB-F94C-8FD8-19D32954F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302" y="2153940"/>
            <a:ext cx="11521783" cy="4441413"/>
          </a:xfr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2AE0DACB-AD1A-5340-BC4F-92BEDAE11FEC}"/>
              </a:ext>
            </a:extLst>
          </p:cNvPr>
          <p:cNvSpPr/>
          <p:nvPr/>
        </p:nvSpPr>
        <p:spPr>
          <a:xfrm>
            <a:off x="2208179" y="2153940"/>
            <a:ext cx="9456906" cy="30715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6E6790D-1A25-534B-AE64-DE93A72FE140}"/>
              </a:ext>
            </a:extLst>
          </p:cNvPr>
          <p:cNvSpPr txBox="1"/>
          <p:nvPr/>
        </p:nvSpPr>
        <p:spPr>
          <a:xfrm>
            <a:off x="4522620" y="1560872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Nodes of the information graph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7C4954B-4F67-DA41-9479-E25239E1E868}"/>
              </a:ext>
            </a:extLst>
          </p:cNvPr>
          <p:cNvSpPr/>
          <p:nvPr/>
        </p:nvSpPr>
        <p:spPr>
          <a:xfrm>
            <a:off x="143302" y="2369693"/>
            <a:ext cx="2064877" cy="4225660"/>
          </a:xfrm>
          <a:prstGeom prst="roundRect">
            <a:avLst>
              <a:gd name="adj" fmla="val 6774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2D0D4D-E55D-FC4A-8273-719D938985EE}"/>
              </a:ext>
            </a:extLst>
          </p:cNvPr>
          <p:cNvSpPr txBox="1"/>
          <p:nvPr/>
        </p:nvSpPr>
        <p:spPr>
          <a:xfrm>
            <a:off x="497051" y="6546713"/>
            <a:ext cx="129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Interactions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ECFFD898-866A-E040-B3CD-015B23B10440}"/>
              </a:ext>
            </a:extLst>
          </p:cNvPr>
          <p:cNvSpPr/>
          <p:nvPr/>
        </p:nvSpPr>
        <p:spPr>
          <a:xfrm>
            <a:off x="2295728" y="2081719"/>
            <a:ext cx="4552544" cy="4669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DA755EB-54DD-9340-848A-6607E43344A2}"/>
              </a:ext>
            </a:extLst>
          </p:cNvPr>
          <p:cNvSpPr txBox="1"/>
          <p:nvPr/>
        </p:nvSpPr>
        <p:spPr>
          <a:xfrm>
            <a:off x="1595337" y="1745538"/>
            <a:ext cx="88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Entities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3B5402A-EA08-6D45-9973-76944708AD39}"/>
              </a:ext>
            </a:extLst>
          </p:cNvPr>
          <p:cNvSpPr/>
          <p:nvPr/>
        </p:nvSpPr>
        <p:spPr>
          <a:xfrm>
            <a:off x="6877454" y="2088204"/>
            <a:ext cx="4729263" cy="466928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1237066-1C12-E741-B54F-7C039B899FA6}"/>
              </a:ext>
            </a:extLst>
          </p:cNvPr>
          <p:cNvSpPr txBox="1"/>
          <p:nvPr/>
        </p:nvSpPr>
        <p:spPr>
          <a:xfrm>
            <a:off x="11021438" y="1692613"/>
            <a:ext cx="10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F711F59C-A21A-594D-9470-88444D0C77ED}"/>
              </a:ext>
            </a:extLst>
          </p:cNvPr>
          <p:cNvSpPr/>
          <p:nvPr/>
        </p:nvSpPr>
        <p:spPr>
          <a:xfrm>
            <a:off x="2246347" y="2417899"/>
            <a:ext cx="4601925" cy="4177453"/>
          </a:xfrm>
          <a:prstGeom prst="roundRect">
            <a:avLst>
              <a:gd name="adj" fmla="val 5571"/>
            </a:avLst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12857DAC-2B39-D842-B014-5AAFBD7B5A19}"/>
              </a:ext>
            </a:extLst>
          </p:cNvPr>
          <p:cNvSpPr/>
          <p:nvPr/>
        </p:nvSpPr>
        <p:spPr>
          <a:xfrm>
            <a:off x="2271037" y="2579142"/>
            <a:ext cx="339540" cy="366482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7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67593B0-A111-E040-BD7C-E02732629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22" y="296693"/>
            <a:ext cx="12013070" cy="6264000"/>
          </a:xfr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325DD61E-4497-6A42-A6B0-2785D9CD636E}"/>
              </a:ext>
            </a:extLst>
          </p:cNvPr>
          <p:cNvSpPr/>
          <p:nvPr/>
        </p:nvSpPr>
        <p:spPr>
          <a:xfrm>
            <a:off x="902175" y="4458865"/>
            <a:ext cx="396077" cy="3922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EA4901F2-8F40-DF4F-9AF3-6E81FB2A8C5F}"/>
              </a:ext>
            </a:extLst>
          </p:cNvPr>
          <p:cNvSpPr/>
          <p:nvPr/>
        </p:nvSpPr>
        <p:spPr>
          <a:xfrm>
            <a:off x="1161337" y="5164668"/>
            <a:ext cx="396077" cy="3922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3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55F26CF-5394-C640-AC15-9ED8D64BE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230" y="1101725"/>
            <a:ext cx="4142640" cy="4351338"/>
          </a:xfr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F9F5C5B9-68D1-8B4B-A44A-3DBF7D366ED4}"/>
              </a:ext>
            </a:extLst>
          </p:cNvPr>
          <p:cNvSpPr/>
          <p:nvPr/>
        </p:nvSpPr>
        <p:spPr>
          <a:xfrm>
            <a:off x="4724400" y="1212850"/>
            <a:ext cx="227965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76767A4-AB38-834B-A42D-2D7FF0B84D41}"/>
              </a:ext>
            </a:extLst>
          </p:cNvPr>
          <p:cNvSpPr/>
          <p:nvPr/>
        </p:nvSpPr>
        <p:spPr>
          <a:xfrm>
            <a:off x="3181350" y="3790950"/>
            <a:ext cx="2832100" cy="1492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954CDEED-8CA6-4343-A80A-67E4E730E744}"/>
              </a:ext>
            </a:extLst>
          </p:cNvPr>
          <p:cNvSpPr/>
          <p:nvPr/>
        </p:nvSpPr>
        <p:spPr>
          <a:xfrm>
            <a:off x="3975100" y="1670050"/>
            <a:ext cx="317500" cy="33655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60831069-3D39-1A4F-B9C4-FD56ABE04C58}"/>
              </a:ext>
            </a:extLst>
          </p:cNvPr>
          <p:cNvSpPr/>
          <p:nvPr/>
        </p:nvSpPr>
        <p:spPr>
          <a:xfrm>
            <a:off x="4337050" y="1670050"/>
            <a:ext cx="317500" cy="33655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7DFF4803-7189-D444-A95E-D8F4684E0282}"/>
              </a:ext>
            </a:extLst>
          </p:cNvPr>
          <p:cNvSpPr/>
          <p:nvPr/>
        </p:nvSpPr>
        <p:spPr>
          <a:xfrm>
            <a:off x="4337050" y="2888371"/>
            <a:ext cx="965200" cy="978779"/>
          </a:xfrm>
          <a:prstGeom prst="roundRect">
            <a:avLst>
              <a:gd name="adj" fmla="val 6774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28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35</Words>
  <Application>Microsoft Macintosh PowerPoint</Application>
  <PresentationFormat>Widescreen</PresentationFormat>
  <Paragraphs>20</Paragraphs>
  <Slides>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Gianluca Filippone</dc:creator>
  <cp:lastModifiedBy>Gianluca Filippone</cp:lastModifiedBy>
  <cp:revision>6</cp:revision>
  <dcterms:created xsi:type="dcterms:W3CDTF">2023-09-19T15:17:46Z</dcterms:created>
  <dcterms:modified xsi:type="dcterms:W3CDTF">2023-10-04T12:07:54Z</dcterms:modified>
</cp:coreProperties>
</file>