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5" r:id="rId29"/>
    <p:sldId id="284" r:id="rId30"/>
    <p:sldId id="282" r:id="rId31"/>
    <p:sldId id="286" r:id="rId32"/>
    <p:sldId id="287" r:id="rId33"/>
    <p:sldId id="289"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nc BLanc" initials="BB" lastIdx="1" clrIdx="0">
    <p:extLst>
      <p:ext uri="{19B8F6BF-5375-455C-9EA6-DF929625EA0E}">
        <p15:presenceInfo xmlns:p15="http://schemas.microsoft.com/office/powerpoint/2012/main" userId="8e5ab073e8e77f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111" d="100"/>
          <a:sy n="111" d="100"/>
        </p:scale>
        <p:origin x="22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c BLanc" userId="8e5ab073e8e77f61" providerId="LiveId" clId="{9FA26ACA-D9B9-4F86-9700-2B0629D9CD5D}"/>
    <pc:docChg chg="undo custSel modSld">
      <pc:chgData name="BLanc BLanc" userId="8e5ab073e8e77f61" providerId="LiveId" clId="{9FA26ACA-D9B9-4F86-9700-2B0629D9CD5D}" dt="2020-11-25T16:14:26.162" v="422" actId="255"/>
      <pc:docMkLst>
        <pc:docMk/>
      </pc:docMkLst>
      <pc:sldChg chg="modSp mod">
        <pc:chgData name="BLanc BLanc" userId="8e5ab073e8e77f61" providerId="LiveId" clId="{9FA26ACA-D9B9-4F86-9700-2B0629D9CD5D}" dt="2020-11-25T15:33:05.742" v="293" actId="20577"/>
        <pc:sldMkLst>
          <pc:docMk/>
          <pc:sldMk cId="3987791617" sldId="256"/>
        </pc:sldMkLst>
        <pc:spChg chg="mod">
          <ac:chgData name="BLanc BLanc" userId="8e5ab073e8e77f61" providerId="LiveId" clId="{9FA26ACA-D9B9-4F86-9700-2B0629D9CD5D}" dt="2020-11-25T15:29:32.009" v="90" actId="122"/>
          <ac:spMkLst>
            <pc:docMk/>
            <pc:sldMk cId="3987791617" sldId="256"/>
            <ac:spMk id="2" creationId="{79000B6C-C7C3-46DF-A522-09659976DA20}"/>
          </ac:spMkLst>
        </pc:spChg>
        <pc:spChg chg="mod">
          <ac:chgData name="BLanc BLanc" userId="8e5ab073e8e77f61" providerId="LiveId" clId="{9FA26ACA-D9B9-4F86-9700-2B0629D9CD5D}" dt="2020-11-25T15:33:05.742" v="293" actId="20577"/>
          <ac:spMkLst>
            <pc:docMk/>
            <pc:sldMk cId="3987791617" sldId="256"/>
            <ac:spMk id="3" creationId="{EE2B0AD6-15DA-49FE-9273-2611D38F7DFA}"/>
          </ac:spMkLst>
        </pc:spChg>
      </pc:sldChg>
      <pc:sldChg chg="modSp mod">
        <pc:chgData name="BLanc BLanc" userId="8e5ab073e8e77f61" providerId="LiveId" clId="{9FA26ACA-D9B9-4F86-9700-2B0629D9CD5D}" dt="2020-11-25T16:10:50.483" v="390" actId="255"/>
        <pc:sldMkLst>
          <pc:docMk/>
          <pc:sldMk cId="2338020960" sldId="257"/>
        </pc:sldMkLst>
        <pc:spChg chg="mod">
          <ac:chgData name="BLanc BLanc" userId="8e5ab073e8e77f61" providerId="LiveId" clId="{9FA26ACA-D9B9-4F86-9700-2B0629D9CD5D}" dt="2020-11-25T16:10:50.483" v="390" actId="255"/>
          <ac:spMkLst>
            <pc:docMk/>
            <pc:sldMk cId="2338020960" sldId="257"/>
            <ac:spMk id="3" creationId="{FC81E5FF-61DD-4D0F-91D9-39E7001989D6}"/>
          </ac:spMkLst>
        </pc:spChg>
        <pc:spChg chg="mod">
          <ac:chgData name="BLanc BLanc" userId="8e5ab073e8e77f61" providerId="LiveId" clId="{9FA26ACA-D9B9-4F86-9700-2B0629D9CD5D}" dt="2020-11-25T16:10:22.372" v="386" actId="255"/>
          <ac:spMkLst>
            <pc:docMk/>
            <pc:sldMk cId="2338020960" sldId="257"/>
            <ac:spMk id="4" creationId="{0CC59386-3556-47E0-8624-59E0C0FF939D}"/>
          </ac:spMkLst>
        </pc:spChg>
      </pc:sldChg>
      <pc:sldChg chg="modSp mod">
        <pc:chgData name="BLanc BLanc" userId="8e5ab073e8e77f61" providerId="LiveId" clId="{9FA26ACA-D9B9-4F86-9700-2B0629D9CD5D}" dt="2020-11-25T16:10:45.289" v="389" actId="255"/>
        <pc:sldMkLst>
          <pc:docMk/>
          <pc:sldMk cId="4014074140" sldId="258"/>
        </pc:sldMkLst>
        <pc:spChg chg="mod">
          <ac:chgData name="BLanc BLanc" userId="8e5ab073e8e77f61" providerId="LiveId" clId="{9FA26ACA-D9B9-4F86-9700-2B0629D9CD5D}" dt="2020-11-25T16:10:40.738" v="388" actId="255"/>
          <ac:spMkLst>
            <pc:docMk/>
            <pc:sldMk cId="4014074140" sldId="258"/>
            <ac:spMk id="2" creationId="{DA93FE6F-4062-42EA-A535-B403CA0A54DB}"/>
          </ac:spMkLst>
        </pc:spChg>
        <pc:spChg chg="mod">
          <ac:chgData name="BLanc BLanc" userId="8e5ab073e8e77f61" providerId="LiveId" clId="{9FA26ACA-D9B9-4F86-9700-2B0629D9CD5D}" dt="2020-11-25T16:10:45.289" v="389" actId="255"/>
          <ac:spMkLst>
            <pc:docMk/>
            <pc:sldMk cId="4014074140" sldId="258"/>
            <ac:spMk id="3" creationId="{B287B7F7-9C12-47A0-BFBB-CE1D88522549}"/>
          </ac:spMkLst>
        </pc:spChg>
      </pc:sldChg>
      <pc:sldChg chg="addSp delSp modSp mod">
        <pc:chgData name="BLanc BLanc" userId="8e5ab073e8e77f61" providerId="LiveId" clId="{9FA26ACA-D9B9-4F86-9700-2B0629D9CD5D}" dt="2020-11-25T16:04:27.775" v="299" actId="20577"/>
        <pc:sldMkLst>
          <pc:docMk/>
          <pc:sldMk cId="1255264039" sldId="259"/>
        </pc:sldMkLst>
        <pc:spChg chg="mod">
          <ac:chgData name="BLanc BLanc" userId="8e5ab073e8e77f61" providerId="LiveId" clId="{9FA26ACA-D9B9-4F86-9700-2B0629D9CD5D}" dt="2020-11-25T16:04:27.775" v="299" actId="20577"/>
          <ac:spMkLst>
            <pc:docMk/>
            <pc:sldMk cId="1255264039" sldId="259"/>
            <ac:spMk id="2" creationId="{E93CED4D-AEB5-4FF6-AB86-3B11136955D7}"/>
          </ac:spMkLst>
        </pc:spChg>
        <pc:spChg chg="add del mod">
          <ac:chgData name="BLanc BLanc" userId="8e5ab073e8e77f61" providerId="LiveId" clId="{9FA26ACA-D9B9-4F86-9700-2B0629D9CD5D}" dt="2020-11-25T16:04:26.439" v="298" actId="20577"/>
          <ac:spMkLst>
            <pc:docMk/>
            <pc:sldMk cId="1255264039" sldId="259"/>
            <ac:spMk id="3" creationId="{D72D7D22-63BE-4E5E-A4C3-AFA8DEE2D4B3}"/>
          </ac:spMkLst>
        </pc:spChg>
        <pc:spChg chg="add del mod">
          <ac:chgData name="BLanc BLanc" userId="8e5ab073e8e77f61" providerId="LiveId" clId="{9FA26ACA-D9B9-4F86-9700-2B0629D9CD5D}" dt="2020-11-25T16:03:37.163" v="295" actId="21"/>
          <ac:spMkLst>
            <pc:docMk/>
            <pc:sldMk cId="1255264039" sldId="259"/>
            <ac:spMk id="5" creationId="{E127C889-7947-4292-8128-41C0742D3775}"/>
          </ac:spMkLst>
        </pc:spChg>
      </pc:sldChg>
      <pc:sldChg chg="modSp mod">
        <pc:chgData name="BLanc BLanc" userId="8e5ab073e8e77f61" providerId="LiveId" clId="{9FA26ACA-D9B9-4F86-9700-2B0629D9CD5D}" dt="2020-11-25T16:11:03.339" v="392" actId="255"/>
        <pc:sldMkLst>
          <pc:docMk/>
          <pc:sldMk cId="1464764380" sldId="260"/>
        </pc:sldMkLst>
        <pc:spChg chg="mod">
          <ac:chgData name="BLanc BLanc" userId="8e5ab073e8e77f61" providerId="LiveId" clId="{9FA26ACA-D9B9-4F86-9700-2B0629D9CD5D}" dt="2020-11-25T16:11:03.339" v="392" actId="255"/>
          <ac:spMkLst>
            <pc:docMk/>
            <pc:sldMk cId="1464764380" sldId="260"/>
            <ac:spMk id="2" creationId="{8A300339-04AE-4D62-88DE-3B51DF11CDFC}"/>
          </ac:spMkLst>
        </pc:spChg>
        <pc:spChg chg="mod">
          <ac:chgData name="BLanc BLanc" userId="8e5ab073e8e77f61" providerId="LiveId" clId="{9FA26ACA-D9B9-4F86-9700-2B0629D9CD5D}" dt="2020-11-25T16:04:56.477" v="303" actId="20577"/>
          <ac:spMkLst>
            <pc:docMk/>
            <pc:sldMk cId="1464764380" sldId="260"/>
            <ac:spMk id="3" creationId="{BB5F873E-69D5-4B20-A2B8-4F52F0B9A7EF}"/>
          </ac:spMkLst>
        </pc:spChg>
      </pc:sldChg>
      <pc:sldChg chg="modSp mod">
        <pc:chgData name="BLanc BLanc" userId="8e5ab073e8e77f61" providerId="LiveId" clId="{9FA26ACA-D9B9-4F86-9700-2B0629D9CD5D}" dt="2020-11-25T16:11:23.426" v="394" actId="255"/>
        <pc:sldMkLst>
          <pc:docMk/>
          <pc:sldMk cId="410865818" sldId="262"/>
        </pc:sldMkLst>
        <pc:spChg chg="mod">
          <ac:chgData name="BLanc BLanc" userId="8e5ab073e8e77f61" providerId="LiveId" clId="{9FA26ACA-D9B9-4F86-9700-2B0629D9CD5D}" dt="2020-11-25T16:11:21.337" v="393" actId="255"/>
          <ac:spMkLst>
            <pc:docMk/>
            <pc:sldMk cId="410865818" sldId="262"/>
            <ac:spMk id="2" creationId="{6A2E6495-E2FD-47E1-BFFC-1B8E04073181}"/>
          </ac:spMkLst>
        </pc:spChg>
        <pc:spChg chg="mod">
          <ac:chgData name="BLanc BLanc" userId="8e5ab073e8e77f61" providerId="LiveId" clId="{9FA26ACA-D9B9-4F86-9700-2B0629D9CD5D}" dt="2020-11-25T16:11:23.426" v="394" actId="255"/>
          <ac:spMkLst>
            <pc:docMk/>
            <pc:sldMk cId="410865818" sldId="262"/>
            <ac:spMk id="3" creationId="{75DDE9D4-DB41-49E6-AD4B-7CD8393BBC98}"/>
          </ac:spMkLst>
        </pc:spChg>
      </pc:sldChg>
      <pc:sldChg chg="modSp mod">
        <pc:chgData name="BLanc BLanc" userId="8e5ab073e8e77f61" providerId="LiveId" clId="{9FA26ACA-D9B9-4F86-9700-2B0629D9CD5D}" dt="2020-11-25T16:05:08.423" v="304" actId="20577"/>
        <pc:sldMkLst>
          <pc:docMk/>
          <pc:sldMk cId="2056086986" sldId="263"/>
        </pc:sldMkLst>
        <pc:spChg chg="mod">
          <ac:chgData name="BLanc BLanc" userId="8e5ab073e8e77f61" providerId="LiveId" clId="{9FA26ACA-D9B9-4F86-9700-2B0629D9CD5D}" dt="2020-11-25T16:05:08.423" v="304" actId="20577"/>
          <ac:spMkLst>
            <pc:docMk/>
            <pc:sldMk cId="2056086986" sldId="263"/>
            <ac:spMk id="4" creationId="{8C166243-7679-4194-8A60-082138A64605}"/>
          </ac:spMkLst>
        </pc:spChg>
      </pc:sldChg>
      <pc:sldChg chg="modSp mod">
        <pc:chgData name="BLanc BLanc" userId="8e5ab073e8e77f61" providerId="LiveId" clId="{9FA26ACA-D9B9-4F86-9700-2B0629D9CD5D}" dt="2020-11-25T16:11:30.641" v="395" actId="255"/>
        <pc:sldMkLst>
          <pc:docMk/>
          <pc:sldMk cId="3995240592" sldId="264"/>
        </pc:sldMkLst>
        <pc:spChg chg="mod">
          <ac:chgData name="BLanc BLanc" userId="8e5ab073e8e77f61" providerId="LiveId" clId="{9FA26ACA-D9B9-4F86-9700-2B0629D9CD5D}" dt="2020-11-25T16:11:30.641" v="395" actId="255"/>
          <ac:spMkLst>
            <pc:docMk/>
            <pc:sldMk cId="3995240592" sldId="264"/>
            <ac:spMk id="2" creationId="{71DA267F-9865-48E2-831C-564D408ED693}"/>
          </ac:spMkLst>
        </pc:spChg>
        <pc:spChg chg="mod">
          <ac:chgData name="BLanc BLanc" userId="8e5ab073e8e77f61" providerId="LiveId" clId="{9FA26ACA-D9B9-4F86-9700-2B0629D9CD5D}" dt="2020-11-25T16:05:11.674" v="305" actId="20577"/>
          <ac:spMkLst>
            <pc:docMk/>
            <pc:sldMk cId="3995240592" sldId="264"/>
            <ac:spMk id="3" creationId="{024741BD-FD53-40BC-9F82-BA1D55027B34}"/>
          </ac:spMkLst>
        </pc:spChg>
      </pc:sldChg>
      <pc:sldChg chg="modSp mod">
        <pc:chgData name="BLanc BLanc" userId="8e5ab073e8e77f61" providerId="LiveId" clId="{9FA26ACA-D9B9-4F86-9700-2B0629D9CD5D}" dt="2020-11-25T16:11:38.547" v="396" actId="255"/>
        <pc:sldMkLst>
          <pc:docMk/>
          <pc:sldMk cId="835494440" sldId="265"/>
        </pc:sldMkLst>
        <pc:spChg chg="mod">
          <ac:chgData name="BLanc BLanc" userId="8e5ab073e8e77f61" providerId="LiveId" clId="{9FA26ACA-D9B9-4F86-9700-2B0629D9CD5D}" dt="2020-11-25T16:11:38.547" v="396" actId="255"/>
          <ac:spMkLst>
            <pc:docMk/>
            <pc:sldMk cId="835494440" sldId="265"/>
            <ac:spMk id="2" creationId="{23AAF129-AF7D-4151-9685-21EE36F56B51}"/>
          </ac:spMkLst>
        </pc:spChg>
      </pc:sldChg>
      <pc:sldChg chg="modSp mod">
        <pc:chgData name="BLanc BLanc" userId="8e5ab073e8e77f61" providerId="LiveId" clId="{9FA26ACA-D9B9-4F86-9700-2B0629D9CD5D}" dt="2020-11-25T16:12:40.598" v="404" actId="1076"/>
        <pc:sldMkLst>
          <pc:docMk/>
          <pc:sldMk cId="1774439817" sldId="266"/>
        </pc:sldMkLst>
        <pc:spChg chg="mod">
          <ac:chgData name="BLanc BLanc" userId="8e5ab073e8e77f61" providerId="LiveId" clId="{9FA26ACA-D9B9-4F86-9700-2B0629D9CD5D}" dt="2020-11-25T16:12:40.598" v="404" actId="1076"/>
          <ac:spMkLst>
            <pc:docMk/>
            <pc:sldMk cId="1774439817" sldId="266"/>
            <ac:spMk id="2" creationId="{F6B6D1CE-AAFD-4F38-AE7F-010FD07CB67C}"/>
          </ac:spMkLst>
        </pc:spChg>
        <pc:spChg chg="mod">
          <ac:chgData name="BLanc BLanc" userId="8e5ab073e8e77f61" providerId="LiveId" clId="{9FA26ACA-D9B9-4F86-9700-2B0629D9CD5D}" dt="2020-11-25T16:05:22.386" v="308" actId="20577"/>
          <ac:spMkLst>
            <pc:docMk/>
            <pc:sldMk cId="1774439817" sldId="266"/>
            <ac:spMk id="3" creationId="{8580F96E-C85E-42C6-B971-DFD20FB5708C}"/>
          </ac:spMkLst>
        </pc:spChg>
      </pc:sldChg>
      <pc:sldChg chg="modSp mod">
        <pc:chgData name="BLanc BLanc" userId="8e5ab073e8e77f61" providerId="LiveId" clId="{9FA26ACA-D9B9-4F86-9700-2B0629D9CD5D}" dt="2020-11-25T16:12:38.103" v="403" actId="255"/>
        <pc:sldMkLst>
          <pc:docMk/>
          <pc:sldMk cId="1290118755" sldId="267"/>
        </pc:sldMkLst>
        <pc:spChg chg="mod">
          <ac:chgData name="BLanc BLanc" userId="8e5ab073e8e77f61" providerId="LiveId" clId="{9FA26ACA-D9B9-4F86-9700-2B0629D9CD5D}" dt="2020-11-25T16:11:50.487" v="398" actId="255"/>
          <ac:spMkLst>
            <pc:docMk/>
            <pc:sldMk cId="1290118755" sldId="267"/>
            <ac:spMk id="2" creationId="{5A9EA309-3CBB-41D5-A7BA-FE9BB5657E34}"/>
          </ac:spMkLst>
        </pc:spChg>
        <pc:spChg chg="mod">
          <ac:chgData name="BLanc BLanc" userId="8e5ab073e8e77f61" providerId="LiveId" clId="{9FA26ACA-D9B9-4F86-9700-2B0629D9CD5D}" dt="2020-11-25T16:12:38.103" v="403" actId="255"/>
          <ac:spMkLst>
            <pc:docMk/>
            <pc:sldMk cId="1290118755" sldId="267"/>
            <ac:spMk id="3" creationId="{DA779FE6-085A-4734-94E2-BFF095F6D61C}"/>
          </ac:spMkLst>
        </pc:spChg>
      </pc:sldChg>
      <pc:sldChg chg="modSp mod">
        <pc:chgData name="BLanc BLanc" userId="8e5ab073e8e77f61" providerId="LiveId" clId="{9FA26ACA-D9B9-4F86-9700-2B0629D9CD5D}" dt="2020-11-25T16:11:55.672" v="399" actId="255"/>
        <pc:sldMkLst>
          <pc:docMk/>
          <pc:sldMk cId="3412576997" sldId="268"/>
        </pc:sldMkLst>
        <pc:spChg chg="mod">
          <ac:chgData name="BLanc BLanc" userId="8e5ab073e8e77f61" providerId="LiveId" clId="{9FA26ACA-D9B9-4F86-9700-2B0629D9CD5D}" dt="2020-11-25T16:11:55.672" v="399" actId="255"/>
          <ac:spMkLst>
            <pc:docMk/>
            <pc:sldMk cId="3412576997" sldId="268"/>
            <ac:spMk id="2" creationId="{CFB69723-4580-48B2-A626-B05887E49A13}"/>
          </ac:spMkLst>
        </pc:spChg>
        <pc:spChg chg="mod">
          <ac:chgData name="BLanc BLanc" userId="8e5ab073e8e77f61" providerId="LiveId" clId="{9FA26ACA-D9B9-4F86-9700-2B0629D9CD5D}" dt="2020-11-25T16:05:30.648" v="309" actId="20577"/>
          <ac:spMkLst>
            <pc:docMk/>
            <pc:sldMk cId="3412576997" sldId="268"/>
            <ac:spMk id="3" creationId="{CA423642-CF4A-4605-BE45-59C87CF2CD2D}"/>
          </ac:spMkLst>
        </pc:spChg>
      </pc:sldChg>
      <pc:sldChg chg="modSp mod">
        <pc:chgData name="BLanc BLanc" userId="8e5ab073e8e77f61" providerId="LiveId" clId="{9FA26ACA-D9B9-4F86-9700-2B0629D9CD5D}" dt="2020-11-25T16:12:01.357" v="400" actId="255"/>
        <pc:sldMkLst>
          <pc:docMk/>
          <pc:sldMk cId="2726077132" sldId="269"/>
        </pc:sldMkLst>
        <pc:spChg chg="mod">
          <ac:chgData name="BLanc BLanc" userId="8e5ab073e8e77f61" providerId="LiveId" clId="{9FA26ACA-D9B9-4F86-9700-2B0629D9CD5D}" dt="2020-11-25T16:12:01.357" v="400" actId="255"/>
          <ac:spMkLst>
            <pc:docMk/>
            <pc:sldMk cId="2726077132" sldId="269"/>
            <ac:spMk id="2" creationId="{AE75927A-DE9B-459A-A09F-4CE223A00DBB}"/>
          </ac:spMkLst>
        </pc:spChg>
      </pc:sldChg>
      <pc:sldChg chg="modSp mod">
        <pc:chgData name="BLanc BLanc" userId="8e5ab073e8e77f61" providerId="LiveId" clId="{9FA26ACA-D9B9-4F86-9700-2B0629D9CD5D}" dt="2020-11-25T16:12:04.513" v="401" actId="255"/>
        <pc:sldMkLst>
          <pc:docMk/>
          <pc:sldMk cId="4157854762" sldId="270"/>
        </pc:sldMkLst>
        <pc:spChg chg="mod">
          <ac:chgData name="BLanc BLanc" userId="8e5ab073e8e77f61" providerId="LiveId" clId="{9FA26ACA-D9B9-4F86-9700-2B0629D9CD5D}" dt="2020-11-25T16:12:04.513" v="401" actId="255"/>
          <ac:spMkLst>
            <pc:docMk/>
            <pc:sldMk cId="4157854762" sldId="270"/>
            <ac:spMk id="2" creationId="{D816616C-4D56-41A9-86F9-4CE472DE0F45}"/>
          </ac:spMkLst>
        </pc:spChg>
        <pc:spChg chg="mod">
          <ac:chgData name="BLanc BLanc" userId="8e5ab073e8e77f61" providerId="LiveId" clId="{9FA26ACA-D9B9-4F86-9700-2B0629D9CD5D}" dt="2020-11-25T16:05:38.528" v="310" actId="20577"/>
          <ac:spMkLst>
            <pc:docMk/>
            <pc:sldMk cId="4157854762" sldId="270"/>
            <ac:spMk id="3" creationId="{60CD0166-2B1D-4E45-B703-C56CF0373096}"/>
          </ac:spMkLst>
        </pc:spChg>
      </pc:sldChg>
      <pc:sldChg chg="modSp mod">
        <pc:chgData name="BLanc BLanc" userId="8e5ab073e8e77f61" providerId="LiveId" clId="{9FA26ACA-D9B9-4F86-9700-2B0629D9CD5D}" dt="2020-11-25T16:09:53.348" v="382" actId="255"/>
        <pc:sldMkLst>
          <pc:docMk/>
          <pc:sldMk cId="2541948605" sldId="271"/>
        </pc:sldMkLst>
        <pc:spChg chg="mod">
          <ac:chgData name="BLanc BLanc" userId="8e5ab073e8e77f61" providerId="LiveId" clId="{9FA26ACA-D9B9-4F86-9700-2B0629D9CD5D}" dt="2020-11-25T16:09:53.348" v="382" actId="255"/>
          <ac:spMkLst>
            <pc:docMk/>
            <pc:sldMk cId="2541948605" sldId="271"/>
            <ac:spMk id="2" creationId="{5DB80DAD-EB0A-4672-85F2-D262FDD034E0}"/>
          </ac:spMkLst>
        </pc:spChg>
      </pc:sldChg>
      <pc:sldChg chg="modSp mod">
        <pc:chgData name="BLanc BLanc" userId="8e5ab073e8e77f61" providerId="LiveId" clId="{9FA26ACA-D9B9-4F86-9700-2B0629D9CD5D}" dt="2020-11-25T16:09:57.032" v="383" actId="255"/>
        <pc:sldMkLst>
          <pc:docMk/>
          <pc:sldMk cId="570798167" sldId="272"/>
        </pc:sldMkLst>
        <pc:spChg chg="mod">
          <ac:chgData name="BLanc BLanc" userId="8e5ab073e8e77f61" providerId="LiveId" clId="{9FA26ACA-D9B9-4F86-9700-2B0629D9CD5D}" dt="2020-11-25T16:09:57.032" v="383" actId="255"/>
          <ac:spMkLst>
            <pc:docMk/>
            <pc:sldMk cId="570798167" sldId="272"/>
            <ac:spMk id="2" creationId="{C03429DE-3155-4DF9-9D71-7814A49F1DA8}"/>
          </ac:spMkLst>
        </pc:spChg>
        <pc:spChg chg="mod">
          <ac:chgData name="BLanc BLanc" userId="8e5ab073e8e77f61" providerId="LiveId" clId="{9FA26ACA-D9B9-4F86-9700-2B0629D9CD5D}" dt="2020-11-25T16:05:43.124" v="311" actId="20577"/>
          <ac:spMkLst>
            <pc:docMk/>
            <pc:sldMk cId="570798167" sldId="272"/>
            <ac:spMk id="3" creationId="{36A6CB09-D4ED-4BCB-A01F-51E561FC5E77}"/>
          </ac:spMkLst>
        </pc:spChg>
      </pc:sldChg>
      <pc:sldChg chg="modSp mod">
        <pc:chgData name="BLanc BLanc" userId="8e5ab073e8e77f61" providerId="LiveId" clId="{9FA26ACA-D9B9-4F86-9700-2B0629D9CD5D}" dt="2020-11-25T16:10:01.770" v="385" actId="27636"/>
        <pc:sldMkLst>
          <pc:docMk/>
          <pc:sldMk cId="2437195959" sldId="273"/>
        </pc:sldMkLst>
        <pc:spChg chg="mod">
          <ac:chgData name="BLanc BLanc" userId="8e5ab073e8e77f61" providerId="LiveId" clId="{9FA26ACA-D9B9-4F86-9700-2B0629D9CD5D}" dt="2020-11-25T16:10:01.770" v="385" actId="27636"/>
          <ac:spMkLst>
            <pc:docMk/>
            <pc:sldMk cId="2437195959" sldId="273"/>
            <ac:spMk id="2" creationId="{808EE6D3-0641-43F8-A036-D0C2B93380C2}"/>
          </ac:spMkLst>
        </pc:spChg>
      </pc:sldChg>
      <pc:sldChg chg="modSp mod">
        <pc:chgData name="BLanc BLanc" userId="8e5ab073e8e77f61" providerId="LiveId" clId="{9FA26ACA-D9B9-4F86-9700-2B0629D9CD5D}" dt="2020-11-25T16:12:58.964" v="405" actId="255"/>
        <pc:sldMkLst>
          <pc:docMk/>
          <pc:sldMk cId="3104443778" sldId="274"/>
        </pc:sldMkLst>
        <pc:spChg chg="mod">
          <ac:chgData name="BLanc BLanc" userId="8e5ab073e8e77f61" providerId="LiveId" clId="{9FA26ACA-D9B9-4F86-9700-2B0629D9CD5D}" dt="2020-11-25T16:12:58.964" v="405" actId="255"/>
          <ac:spMkLst>
            <pc:docMk/>
            <pc:sldMk cId="3104443778" sldId="274"/>
            <ac:spMk id="2" creationId="{298CEDCB-3E7B-4409-9B82-F70F45C77E5D}"/>
          </ac:spMkLst>
        </pc:spChg>
      </pc:sldChg>
      <pc:sldChg chg="modSp mod">
        <pc:chgData name="BLanc BLanc" userId="8e5ab073e8e77f61" providerId="LiveId" clId="{9FA26ACA-D9B9-4F86-9700-2B0629D9CD5D}" dt="2020-11-25T16:13:03.295" v="406" actId="255"/>
        <pc:sldMkLst>
          <pc:docMk/>
          <pc:sldMk cId="1077338768" sldId="275"/>
        </pc:sldMkLst>
        <pc:spChg chg="mod">
          <ac:chgData name="BLanc BLanc" userId="8e5ab073e8e77f61" providerId="LiveId" clId="{9FA26ACA-D9B9-4F86-9700-2B0629D9CD5D}" dt="2020-11-25T16:13:03.295" v="406" actId="255"/>
          <ac:spMkLst>
            <pc:docMk/>
            <pc:sldMk cId="1077338768" sldId="275"/>
            <ac:spMk id="2" creationId="{383A293A-42F3-4E08-9EE3-AC2ECB59836E}"/>
          </ac:spMkLst>
        </pc:spChg>
      </pc:sldChg>
      <pc:sldChg chg="modSp mod">
        <pc:chgData name="BLanc BLanc" userId="8e5ab073e8e77f61" providerId="LiveId" clId="{9FA26ACA-D9B9-4F86-9700-2B0629D9CD5D}" dt="2020-11-25T16:13:09.607" v="407" actId="255"/>
        <pc:sldMkLst>
          <pc:docMk/>
          <pc:sldMk cId="535150086" sldId="276"/>
        </pc:sldMkLst>
        <pc:spChg chg="mod">
          <ac:chgData name="BLanc BLanc" userId="8e5ab073e8e77f61" providerId="LiveId" clId="{9FA26ACA-D9B9-4F86-9700-2B0629D9CD5D}" dt="2020-11-25T16:13:09.607" v="407" actId="255"/>
          <ac:spMkLst>
            <pc:docMk/>
            <pc:sldMk cId="535150086" sldId="276"/>
            <ac:spMk id="2" creationId="{4205A723-20E0-444F-8788-5AB64CC40CB0}"/>
          </ac:spMkLst>
        </pc:spChg>
        <pc:spChg chg="mod">
          <ac:chgData name="BLanc BLanc" userId="8e5ab073e8e77f61" providerId="LiveId" clId="{9FA26ACA-D9B9-4F86-9700-2B0629D9CD5D}" dt="2020-11-25T16:05:50.495" v="312" actId="20577"/>
          <ac:spMkLst>
            <pc:docMk/>
            <pc:sldMk cId="535150086" sldId="276"/>
            <ac:spMk id="3" creationId="{090FCAF0-BB86-4984-ADAF-DC5052FFCC34}"/>
          </ac:spMkLst>
        </pc:spChg>
      </pc:sldChg>
      <pc:sldChg chg="modSp mod">
        <pc:chgData name="BLanc BLanc" userId="8e5ab073e8e77f61" providerId="LiveId" clId="{9FA26ACA-D9B9-4F86-9700-2B0629D9CD5D}" dt="2020-11-25T16:13:12.794" v="408" actId="255"/>
        <pc:sldMkLst>
          <pc:docMk/>
          <pc:sldMk cId="2957595605" sldId="277"/>
        </pc:sldMkLst>
        <pc:spChg chg="mod">
          <ac:chgData name="BLanc BLanc" userId="8e5ab073e8e77f61" providerId="LiveId" clId="{9FA26ACA-D9B9-4F86-9700-2B0629D9CD5D}" dt="2020-11-25T16:13:12.794" v="408" actId="255"/>
          <ac:spMkLst>
            <pc:docMk/>
            <pc:sldMk cId="2957595605" sldId="277"/>
            <ac:spMk id="2" creationId="{00227FB2-A0A9-48E4-8C20-49D039BBFA8F}"/>
          </ac:spMkLst>
        </pc:spChg>
      </pc:sldChg>
      <pc:sldChg chg="modSp mod">
        <pc:chgData name="BLanc BLanc" userId="8e5ab073e8e77f61" providerId="LiveId" clId="{9FA26ACA-D9B9-4F86-9700-2B0629D9CD5D}" dt="2020-11-25T16:13:17.904" v="409" actId="255"/>
        <pc:sldMkLst>
          <pc:docMk/>
          <pc:sldMk cId="3230190490" sldId="278"/>
        </pc:sldMkLst>
        <pc:spChg chg="mod">
          <ac:chgData name="BLanc BLanc" userId="8e5ab073e8e77f61" providerId="LiveId" clId="{9FA26ACA-D9B9-4F86-9700-2B0629D9CD5D}" dt="2020-11-25T16:13:17.904" v="409" actId="255"/>
          <ac:spMkLst>
            <pc:docMk/>
            <pc:sldMk cId="3230190490" sldId="278"/>
            <ac:spMk id="2" creationId="{5F76309E-A723-46D7-81F4-33701148A489}"/>
          </ac:spMkLst>
        </pc:spChg>
      </pc:sldChg>
      <pc:sldChg chg="modSp mod">
        <pc:chgData name="BLanc BLanc" userId="8e5ab073e8e77f61" providerId="LiveId" clId="{9FA26ACA-D9B9-4F86-9700-2B0629D9CD5D}" dt="2020-11-25T16:13:23.578" v="410" actId="255"/>
        <pc:sldMkLst>
          <pc:docMk/>
          <pc:sldMk cId="1879784007" sldId="279"/>
        </pc:sldMkLst>
        <pc:spChg chg="mod">
          <ac:chgData name="BLanc BLanc" userId="8e5ab073e8e77f61" providerId="LiveId" clId="{9FA26ACA-D9B9-4F86-9700-2B0629D9CD5D}" dt="2020-11-25T16:13:23.578" v="410" actId="255"/>
          <ac:spMkLst>
            <pc:docMk/>
            <pc:sldMk cId="1879784007" sldId="279"/>
            <ac:spMk id="2" creationId="{A8DDD0A4-BE99-4667-B2E6-38488A428F30}"/>
          </ac:spMkLst>
        </pc:spChg>
        <pc:spChg chg="mod">
          <ac:chgData name="BLanc BLanc" userId="8e5ab073e8e77f61" providerId="LiveId" clId="{9FA26ACA-D9B9-4F86-9700-2B0629D9CD5D}" dt="2020-11-25T16:06:05.215" v="316" actId="20577"/>
          <ac:spMkLst>
            <pc:docMk/>
            <pc:sldMk cId="1879784007" sldId="279"/>
            <ac:spMk id="3" creationId="{ACFFAB21-E446-4BE0-B26C-23DB36D4AC0E}"/>
          </ac:spMkLst>
        </pc:spChg>
      </pc:sldChg>
      <pc:sldChg chg="modSp mod">
        <pc:chgData name="BLanc BLanc" userId="8e5ab073e8e77f61" providerId="LiveId" clId="{9FA26ACA-D9B9-4F86-9700-2B0629D9CD5D}" dt="2020-11-25T16:13:28.427" v="411" actId="255"/>
        <pc:sldMkLst>
          <pc:docMk/>
          <pc:sldMk cId="2375308790" sldId="280"/>
        </pc:sldMkLst>
        <pc:spChg chg="mod">
          <ac:chgData name="BLanc BLanc" userId="8e5ab073e8e77f61" providerId="LiveId" clId="{9FA26ACA-D9B9-4F86-9700-2B0629D9CD5D}" dt="2020-11-25T16:13:28.427" v="411" actId="255"/>
          <ac:spMkLst>
            <pc:docMk/>
            <pc:sldMk cId="2375308790" sldId="280"/>
            <ac:spMk id="2" creationId="{ED77510C-056D-4252-9AEF-511338D7B812}"/>
          </ac:spMkLst>
        </pc:spChg>
      </pc:sldChg>
      <pc:sldChg chg="modSp mod">
        <pc:chgData name="BLanc BLanc" userId="8e5ab073e8e77f61" providerId="LiveId" clId="{9FA26ACA-D9B9-4F86-9700-2B0629D9CD5D}" dt="2020-11-25T16:13:33.504" v="412" actId="255"/>
        <pc:sldMkLst>
          <pc:docMk/>
          <pc:sldMk cId="3443525475" sldId="281"/>
        </pc:sldMkLst>
        <pc:spChg chg="mod">
          <ac:chgData name="BLanc BLanc" userId="8e5ab073e8e77f61" providerId="LiveId" clId="{9FA26ACA-D9B9-4F86-9700-2B0629D9CD5D}" dt="2020-11-25T16:13:33.504" v="412" actId="255"/>
          <ac:spMkLst>
            <pc:docMk/>
            <pc:sldMk cId="3443525475" sldId="281"/>
            <ac:spMk id="2" creationId="{24D4A914-6CD3-4E2D-9D26-1DD7EFE8BDAE}"/>
          </ac:spMkLst>
        </pc:spChg>
      </pc:sldChg>
      <pc:sldChg chg="modSp mod">
        <pc:chgData name="BLanc BLanc" userId="8e5ab073e8e77f61" providerId="LiveId" clId="{9FA26ACA-D9B9-4F86-9700-2B0629D9CD5D}" dt="2020-11-25T16:13:52.437" v="416" actId="255"/>
        <pc:sldMkLst>
          <pc:docMk/>
          <pc:sldMk cId="409971118" sldId="282"/>
        </pc:sldMkLst>
        <pc:spChg chg="mod">
          <ac:chgData name="BLanc BLanc" userId="8e5ab073e8e77f61" providerId="LiveId" clId="{9FA26ACA-D9B9-4F86-9700-2B0629D9CD5D}" dt="2020-11-25T16:13:52.437" v="416" actId="255"/>
          <ac:spMkLst>
            <pc:docMk/>
            <pc:sldMk cId="409971118" sldId="282"/>
            <ac:spMk id="2" creationId="{46639A84-9CDF-4781-9BDB-A90CD1F06359}"/>
          </ac:spMkLst>
        </pc:spChg>
      </pc:sldChg>
      <pc:sldChg chg="modSp mod">
        <pc:chgData name="BLanc BLanc" userId="8e5ab073e8e77f61" providerId="LiveId" clId="{9FA26ACA-D9B9-4F86-9700-2B0629D9CD5D}" dt="2020-11-25T16:13:38.738" v="413" actId="255"/>
        <pc:sldMkLst>
          <pc:docMk/>
          <pc:sldMk cId="3565500453" sldId="283"/>
        </pc:sldMkLst>
        <pc:spChg chg="mod">
          <ac:chgData name="BLanc BLanc" userId="8e5ab073e8e77f61" providerId="LiveId" clId="{9FA26ACA-D9B9-4F86-9700-2B0629D9CD5D}" dt="2020-11-25T16:13:38.738" v="413" actId="255"/>
          <ac:spMkLst>
            <pc:docMk/>
            <pc:sldMk cId="3565500453" sldId="283"/>
            <ac:spMk id="2" creationId="{692998DA-8BD1-4681-85B0-6F20B1EB2B1E}"/>
          </ac:spMkLst>
        </pc:spChg>
      </pc:sldChg>
      <pc:sldChg chg="modSp mod">
        <pc:chgData name="BLanc BLanc" userId="8e5ab073e8e77f61" providerId="LiveId" clId="{9FA26ACA-D9B9-4F86-9700-2B0629D9CD5D}" dt="2020-11-25T16:13:47.944" v="415" actId="255"/>
        <pc:sldMkLst>
          <pc:docMk/>
          <pc:sldMk cId="1902945914" sldId="284"/>
        </pc:sldMkLst>
        <pc:spChg chg="mod">
          <ac:chgData name="BLanc BLanc" userId="8e5ab073e8e77f61" providerId="LiveId" clId="{9FA26ACA-D9B9-4F86-9700-2B0629D9CD5D}" dt="2020-11-25T16:13:47.944" v="415" actId="255"/>
          <ac:spMkLst>
            <pc:docMk/>
            <pc:sldMk cId="1902945914" sldId="284"/>
            <ac:spMk id="2" creationId="{8F21F30D-6C6C-409F-8F25-74D3352BC33A}"/>
          </ac:spMkLst>
        </pc:spChg>
      </pc:sldChg>
      <pc:sldChg chg="modSp mod">
        <pc:chgData name="BLanc BLanc" userId="8e5ab073e8e77f61" providerId="LiveId" clId="{9FA26ACA-D9B9-4F86-9700-2B0629D9CD5D}" dt="2020-11-25T16:13:44.005" v="414" actId="255"/>
        <pc:sldMkLst>
          <pc:docMk/>
          <pc:sldMk cId="613138214" sldId="285"/>
        </pc:sldMkLst>
        <pc:spChg chg="mod">
          <ac:chgData name="BLanc BLanc" userId="8e5ab073e8e77f61" providerId="LiveId" clId="{9FA26ACA-D9B9-4F86-9700-2B0629D9CD5D}" dt="2020-11-25T16:13:44.005" v="414" actId="255"/>
          <ac:spMkLst>
            <pc:docMk/>
            <pc:sldMk cId="613138214" sldId="285"/>
            <ac:spMk id="2" creationId="{184FDF20-D7BB-42B2-8D0C-99DF19AE5E32}"/>
          </ac:spMkLst>
        </pc:spChg>
      </pc:sldChg>
      <pc:sldChg chg="modSp mod">
        <pc:chgData name="BLanc BLanc" userId="8e5ab073e8e77f61" providerId="LiveId" clId="{9FA26ACA-D9B9-4F86-9700-2B0629D9CD5D}" dt="2020-11-25T16:13:57.153" v="417" actId="255"/>
        <pc:sldMkLst>
          <pc:docMk/>
          <pc:sldMk cId="300922367" sldId="286"/>
        </pc:sldMkLst>
        <pc:spChg chg="mod">
          <ac:chgData name="BLanc BLanc" userId="8e5ab073e8e77f61" providerId="LiveId" clId="{9FA26ACA-D9B9-4F86-9700-2B0629D9CD5D}" dt="2020-11-25T16:13:57.153" v="417" actId="255"/>
          <ac:spMkLst>
            <pc:docMk/>
            <pc:sldMk cId="300922367" sldId="286"/>
            <ac:spMk id="2" creationId="{7EAD08FD-18AC-4644-B19F-18D541C15FB5}"/>
          </ac:spMkLst>
        </pc:spChg>
      </pc:sldChg>
      <pc:sldChg chg="modSp mod">
        <pc:chgData name="BLanc BLanc" userId="8e5ab073e8e77f61" providerId="LiveId" clId="{9FA26ACA-D9B9-4F86-9700-2B0629D9CD5D}" dt="2020-11-25T16:14:01.554" v="418" actId="255"/>
        <pc:sldMkLst>
          <pc:docMk/>
          <pc:sldMk cId="564758300" sldId="287"/>
        </pc:sldMkLst>
        <pc:spChg chg="mod">
          <ac:chgData name="BLanc BLanc" userId="8e5ab073e8e77f61" providerId="LiveId" clId="{9FA26ACA-D9B9-4F86-9700-2B0629D9CD5D}" dt="2020-11-25T16:14:01.554" v="418" actId="255"/>
          <ac:spMkLst>
            <pc:docMk/>
            <pc:sldMk cId="564758300" sldId="287"/>
            <ac:spMk id="2" creationId="{F2062080-A264-407F-94F3-D97823506BF1}"/>
          </ac:spMkLst>
        </pc:spChg>
        <pc:spChg chg="mod">
          <ac:chgData name="BLanc BLanc" userId="8e5ab073e8e77f61" providerId="LiveId" clId="{9FA26ACA-D9B9-4F86-9700-2B0629D9CD5D}" dt="2020-11-25T16:06:22.919" v="321" actId="20577"/>
          <ac:spMkLst>
            <pc:docMk/>
            <pc:sldMk cId="564758300" sldId="287"/>
            <ac:spMk id="3" creationId="{81F751DF-ED19-4301-AAA2-53C9787C3761}"/>
          </ac:spMkLst>
        </pc:spChg>
      </pc:sldChg>
      <pc:sldChg chg="modSp mod">
        <pc:chgData name="BLanc BLanc" userId="8e5ab073e8e77f61" providerId="LiveId" clId="{9FA26ACA-D9B9-4F86-9700-2B0629D9CD5D}" dt="2020-11-25T16:14:06.587" v="419" actId="255"/>
        <pc:sldMkLst>
          <pc:docMk/>
          <pc:sldMk cId="746291826" sldId="289"/>
        </pc:sldMkLst>
        <pc:spChg chg="mod">
          <ac:chgData name="BLanc BLanc" userId="8e5ab073e8e77f61" providerId="LiveId" clId="{9FA26ACA-D9B9-4F86-9700-2B0629D9CD5D}" dt="2020-11-25T16:14:06.587" v="419" actId="255"/>
          <ac:spMkLst>
            <pc:docMk/>
            <pc:sldMk cId="746291826" sldId="289"/>
            <ac:spMk id="2" creationId="{44E4E164-F005-4B7E-9467-18082608D047}"/>
          </ac:spMkLst>
        </pc:spChg>
      </pc:sldChg>
      <pc:sldChg chg="modSp mod">
        <pc:chgData name="BLanc BLanc" userId="8e5ab073e8e77f61" providerId="LiveId" clId="{9FA26ACA-D9B9-4F86-9700-2B0629D9CD5D}" dt="2020-11-25T16:14:11.912" v="420" actId="255"/>
        <pc:sldMkLst>
          <pc:docMk/>
          <pc:sldMk cId="4055255060" sldId="291"/>
        </pc:sldMkLst>
        <pc:spChg chg="mod">
          <ac:chgData name="BLanc BLanc" userId="8e5ab073e8e77f61" providerId="LiveId" clId="{9FA26ACA-D9B9-4F86-9700-2B0629D9CD5D}" dt="2020-11-25T16:14:11.912" v="420" actId="255"/>
          <ac:spMkLst>
            <pc:docMk/>
            <pc:sldMk cId="4055255060" sldId="291"/>
            <ac:spMk id="2" creationId="{DDB4B8C6-F31F-465B-A5D7-43239A454B95}"/>
          </ac:spMkLst>
        </pc:spChg>
      </pc:sldChg>
      <pc:sldChg chg="modSp mod">
        <pc:chgData name="BLanc BLanc" userId="8e5ab073e8e77f61" providerId="LiveId" clId="{9FA26ACA-D9B9-4F86-9700-2B0629D9CD5D}" dt="2020-11-25T16:14:20.813" v="421" actId="255"/>
        <pc:sldMkLst>
          <pc:docMk/>
          <pc:sldMk cId="2319557671" sldId="293"/>
        </pc:sldMkLst>
        <pc:spChg chg="mod">
          <ac:chgData name="BLanc BLanc" userId="8e5ab073e8e77f61" providerId="LiveId" clId="{9FA26ACA-D9B9-4F86-9700-2B0629D9CD5D}" dt="2020-11-25T16:14:20.813" v="421" actId="255"/>
          <ac:spMkLst>
            <pc:docMk/>
            <pc:sldMk cId="2319557671" sldId="293"/>
            <ac:spMk id="2" creationId="{71ABB00C-2C01-4588-A9A4-69FCC1F017C6}"/>
          </ac:spMkLst>
        </pc:spChg>
      </pc:sldChg>
      <pc:sldChg chg="modSp mod">
        <pc:chgData name="BLanc BLanc" userId="8e5ab073e8e77f61" providerId="LiveId" clId="{9FA26ACA-D9B9-4F86-9700-2B0629D9CD5D}" dt="2020-11-25T16:14:26.162" v="422" actId="255"/>
        <pc:sldMkLst>
          <pc:docMk/>
          <pc:sldMk cId="2383246781" sldId="294"/>
        </pc:sldMkLst>
        <pc:spChg chg="mod">
          <ac:chgData name="BLanc BLanc" userId="8e5ab073e8e77f61" providerId="LiveId" clId="{9FA26ACA-D9B9-4F86-9700-2B0629D9CD5D}" dt="2020-11-25T16:14:26.162" v="422" actId="255"/>
          <ac:spMkLst>
            <pc:docMk/>
            <pc:sldMk cId="2383246781" sldId="294"/>
            <ac:spMk id="2" creationId="{70A33B32-F151-437A-8429-E8811BD526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E6D6-CE8C-47D6-A44A-1ADFBE5B15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2062A-6B01-4FCB-8143-47E8E9EAA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649C0-2FAE-4BCC-A575-C6947792BC37}"/>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A4225A4B-8218-4B60-B0DC-42C3FDFE7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D65A7-B319-49A9-8033-068799D4A3E4}"/>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317920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D63B-1984-440D-96FF-7271D83FE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3D04F-37A1-4314-878A-A4B6719B6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2F986-EECD-4F9B-8219-829C897C39B2}"/>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09E08842-A677-40EC-A093-924374E36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7C4EE-0AC9-4EFD-B8C9-8C555A680A93}"/>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74853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FA3239-2EAD-4595-BC48-5B055051D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8B7F40-235D-4AC3-B9BE-FC7ED55DFF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914A9-C386-4649-A580-EB508DFB96EC}"/>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880F0F34-7B81-441B-8582-3CF227956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59F3-928A-4D0D-BD14-C7590223BA7D}"/>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134956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EF38-9E79-49B0-9A9C-A4926652C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3E2AF-7CC3-4CA0-B778-545DDB7E8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67BD3-3660-4429-8D0A-3523664DD92E}"/>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BBA0CD10-4E59-4AAF-8AFF-9B8C9E334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2E1BD-FE19-4AA2-904C-8AFE15DD0D00}"/>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368866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080E-69F9-4246-8259-A4B03A16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26C96-8592-41E4-9AE7-B8EC04991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19905-2BA1-4600-A3CA-B67B6E38D3E8}"/>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82C71324-789B-4BDA-8EAF-C072170C99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87772-B883-4063-B465-9995957353A1}"/>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75149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29DF-D328-4F83-95D8-00DF0F487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38C02-1509-4E65-811D-CA9D4EEEA0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666C1A-CF63-4235-959B-35BE2CA92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41D29-7EAC-4701-BF18-459195067448}"/>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6" name="Footer Placeholder 5">
            <a:extLst>
              <a:ext uri="{FF2B5EF4-FFF2-40B4-BE49-F238E27FC236}">
                <a16:creationId xmlns:a16="http://schemas.microsoft.com/office/drawing/2014/main" id="{53D12FA0-4B1F-4FFA-B54B-CA3FAD1D2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0CD12-F084-4A4E-8CBF-017F4BA7D97A}"/>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5230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3888-A1A0-4BAE-8257-D6B1287F8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2FA8CA-75E3-4A35-BDE4-83A42882F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0FC19-22AC-4681-A84F-D34CC35C5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EC84B-E953-4DE9-9B77-66D855EE0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21196-9105-4BFE-8F4D-A18899C82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8FE075-619F-419E-AAB3-709454D48D16}"/>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8" name="Footer Placeholder 7">
            <a:extLst>
              <a:ext uri="{FF2B5EF4-FFF2-40B4-BE49-F238E27FC236}">
                <a16:creationId xmlns:a16="http://schemas.microsoft.com/office/drawing/2014/main" id="{4038F1BA-EB32-4307-B697-74CE9E13C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0C5349-799F-44F6-9CC7-AE626DD46EA1}"/>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25258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F386-E1B1-4E88-A5E9-25B2F8CDE1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12C07-3DA7-402A-A1AC-C124A96EAB3A}"/>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4" name="Footer Placeholder 3">
            <a:extLst>
              <a:ext uri="{FF2B5EF4-FFF2-40B4-BE49-F238E27FC236}">
                <a16:creationId xmlns:a16="http://schemas.microsoft.com/office/drawing/2014/main" id="{339AED71-EA2A-4F59-86F4-00DF1E1FE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8EA7D7-FAD3-467A-8C73-711049CFF2FD}"/>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174316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B1713-C3CA-4250-A644-0BCD52CBF5D7}"/>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3" name="Footer Placeholder 2">
            <a:extLst>
              <a:ext uri="{FF2B5EF4-FFF2-40B4-BE49-F238E27FC236}">
                <a16:creationId xmlns:a16="http://schemas.microsoft.com/office/drawing/2014/main" id="{571A9D4A-95A4-4493-88A7-963E00B969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10931-DFCA-4EF8-99B3-7D48CE0C5EC4}"/>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4665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2CC0-9544-4516-A848-CDCE50BD5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D565-188D-4108-940A-80C519DAE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79994-832B-4E55-AE93-22F769B89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38A7A-0198-4A52-BDC8-6A0C8AAEE5BC}"/>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6" name="Footer Placeholder 5">
            <a:extLst>
              <a:ext uri="{FF2B5EF4-FFF2-40B4-BE49-F238E27FC236}">
                <a16:creationId xmlns:a16="http://schemas.microsoft.com/office/drawing/2014/main" id="{C91E60DE-3A44-4001-9B81-7A54B20F9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529E2-1F84-41F4-9FCF-175CCA511AC4}"/>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242799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D251-DBD2-4828-84A7-7B6637E44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B2484-111A-4EDC-88BE-1EAAA5089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B64FA9-81D9-4B43-9CEB-5DACBC52C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253B3-7A8A-4799-BDE1-FB6C4CC51197}"/>
              </a:ext>
            </a:extLst>
          </p:cNvPr>
          <p:cNvSpPr>
            <a:spLocks noGrp="1"/>
          </p:cNvSpPr>
          <p:nvPr>
            <p:ph type="dt" sz="half" idx="10"/>
          </p:nvPr>
        </p:nvSpPr>
        <p:spPr/>
        <p:txBody>
          <a:bodyPr/>
          <a:lstStyle/>
          <a:p>
            <a:fld id="{5B9B46BE-442C-40E3-AB10-168F00E8F950}" type="datetimeFigureOut">
              <a:rPr lang="en-US" smtClean="0"/>
              <a:t>11/25/2020</a:t>
            </a:fld>
            <a:endParaRPr lang="en-US"/>
          </a:p>
        </p:txBody>
      </p:sp>
      <p:sp>
        <p:nvSpPr>
          <p:cNvPr id="6" name="Footer Placeholder 5">
            <a:extLst>
              <a:ext uri="{FF2B5EF4-FFF2-40B4-BE49-F238E27FC236}">
                <a16:creationId xmlns:a16="http://schemas.microsoft.com/office/drawing/2014/main" id="{FE163907-B905-4FA6-9FCC-195113E9F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B0093-56CD-4871-BA6E-D88BB7C3535A}"/>
              </a:ext>
            </a:extLst>
          </p:cNvPr>
          <p:cNvSpPr>
            <a:spLocks noGrp="1"/>
          </p:cNvSpPr>
          <p:nvPr>
            <p:ph type="sldNum" sz="quarter" idx="12"/>
          </p:nvPr>
        </p:nvSpPr>
        <p:spPr/>
        <p:txBody>
          <a:bodyPr/>
          <a:lstStyle/>
          <a:p>
            <a:fld id="{ABCBD53C-F735-430F-A1D7-F30F33BE9C01}" type="slidenum">
              <a:rPr lang="en-US" smtClean="0"/>
              <a:t>‹#›</a:t>
            </a:fld>
            <a:endParaRPr lang="en-US"/>
          </a:p>
        </p:txBody>
      </p:sp>
    </p:spTree>
    <p:extLst>
      <p:ext uri="{BB962C8B-B14F-4D97-AF65-F5344CB8AC3E}">
        <p14:creationId xmlns:p14="http://schemas.microsoft.com/office/powerpoint/2010/main" val="390488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DC44B-9FC4-4AF0-AB20-FDD674E98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B86CEA-5428-43AC-9C73-44CCC64B36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5138E-5F82-46A3-ABE5-C1B83789E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B46BE-442C-40E3-AB10-168F00E8F950}" type="datetimeFigureOut">
              <a:rPr lang="en-US" smtClean="0"/>
              <a:t>11/25/2020</a:t>
            </a:fld>
            <a:endParaRPr lang="en-US"/>
          </a:p>
        </p:txBody>
      </p:sp>
      <p:sp>
        <p:nvSpPr>
          <p:cNvPr id="5" name="Footer Placeholder 4">
            <a:extLst>
              <a:ext uri="{FF2B5EF4-FFF2-40B4-BE49-F238E27FC236}">
                <a16:creationId xmlns:a16="http://schemas.microsoft.com/office/drawing/2014/main" id="{473A7F78-8436-403F-BA77-6ECD889C51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6BB3A8-BDB3-436B-8B93-1F9FB692D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BD53C-F735-430F-A1D7-F30F33BE9C01}" type="slidenum">
              <a:rPr lang="en-US" smtClean="0"/>
              <a:t>‹#›</a:t>
            </a:fld>
            <a:endParaRPr lang="en-US"/>
          </a:p>
        </p:txBody>
      </p:sp>
    </p:spTree>
    <p:extLst>
      <p:ext uri="{BB962C8B-B14F-4D97-AF65-F5344CB8AC3E}">
        <p14:creationId xmlns:p14="http://schemas.microsoft.com/office/powerpoint/2010/main" val="333469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0B6C-C7C3-46DF-A522-09659976DA2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Design analysis and algorithm</a:t>
            </a:r>
          </a:p>
        </p:txBody>
      </p:sp>
      <p:sp>
        <p:nvSpPr>
          <p:cNvPr id="3" name="Content Placeholder 2">
            <a:extLst>
              <a:ext uri="{FF2B5EF4-FFF2-40B4-BE49-F238E27FC236}">
                <a16:creationId xmlns:a16="http://schemas.microsoft.com/office/drawing/2014/main" id="{EE2B0AD6-15DA-49FE-9273-2611D38F7DFA}"/>
              </a:ext>
            </a:extLst>
          </p:cNvPr>
          <p:cNvSpPr>
            <a:spLocks noGrp="1"/>
          </p:cNvSpPr>
          <p:nvPr>
            <p:ph idx="1"/>
          </p:nvPr>
        </p:nvSpPr>
        <p:spPr/>
        <p:txBody>
          <a:bodyPr/>
          <a:lstStyle/>
          <a:p>
            <a:r>
              <a:rPr lang="en-US" dirty="0"/>
              <a:t>Lecturer : </a:t>
            </a:r>
            <a:r>
              <a:rPr lang="en-US" dirty="0" err="1"/>
              <a:t>mr.Nguyễn</a:t>
            </a:r>
            <a:r>
              <a:rPr lang="en-US" dirty="0"/>
              <a:t> </a:t>
            </a:r>
            <a:r>
              <a:rPr lang="en-US" dirty="0" err="1"/>
              <a:t>Chí</a:t>
            </a:r>
            <a:r>
              <a:rPr lang="en-US" dirty="0"/>
              <a:t> </a:t>
            </a:r>
            <a:r>
              <a:rPr lang="en-US" dirty="0" err="1"/>
              <a:t>Thiện</a:t>
            </a:r>
            <a:endParaRPr lang="en-US" dirty="0"/>
          </a:p>
          <a:p>
            <a:r>
              <a:rPr lang="en-US" dirty="0"/>
              <a:t>Student : 	</a:t>
            </a:r>
            <a:r>
              <a:rPr lang="en-US" dirty="0" err="1"/>
              <a:t>Nguyễn</a:t>
            </a:r>
            <a:r>
              <a:rPr lang="en-US" dirty="0"/>
              <a:t> </a:t>
            </a:r>
            <a:r>
              <a:rPr lang="en-US" dirty="0" err="1"/>
              <a:t>Quốc</a:t>
            </a:r>
            <a:r>
              <a:rPr lang="en-US" dirty="0"/>
              <a:t> </a:t>
            </a:r>
            <a:r>
              <a:rPr lang="en-US" dirty="0" err="1"/>
              <a:t>Cường</a:t>
            </a:r>
            <a:r>
              <a:rPr lang="en-US" dirty="0"/>
              <a:t> – 518H0003</a:t>
            </a:r>
          </a:p>
          <a:p>
            <a:pPr marL="0" indent="0">
              <a:buNone/>
            </a:pPr>
            <a:r>
              <a:rPr lang="en-US" dirty="0"/>
              <a:t>		</a:t>
            </a:r>
            <a:r>
              <a:rPr lang="en-US" dirty="0" err="1"/>
              <a:t>Hà</a:t>
            </a:r>
            <a:r>
              <a:rPr lang="en-US" dirty="0"/>
              <a:t> </a:t>
            </a:r>
            <a:r>
              <a:rPr lang="en-US" dirty="0" err="1"/>
              <a:t>Quán</a:t>
            </a:r>
            <a:r>
              <a:rPr lang="en-US" dirty="0"/>
              <a:t> </a:t>
            </a:r>
            <a:r>
              <a:rPr lang="en-US" dirty="0" err="1"/>
              <a:t>Quân</a:t>
            </a:r>
            <a:r>
              <a:rPr lang="en-US" dirty="0"/>
              <a:t> – 518H0047</a:t>
            </a:r>
          </a:p>
        </p:txBody>
      </p:sp>
    </p:spTree>
    <p:extLst>
      <p:ext uri="{BB962C8B-B14F-4D97-AF65-F5344CB8AC3E}">
        <p14:creationId xmlns:p14="http://schemas.microsoft.com/office/powerpoint/2010/main" val="398779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F129-AF7D-4151-9685-21EE36F56B51}"/>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	The idea of ​​the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05AA6B-F169-4CFE-B83B-77E8199859E0}"/>
              </a:ext>
            </a:extLst>
          </p:cNvPr>
          <p:cNvSpPr>
            <a:spLocks noGrp="1"/>
          </p:cNvSpPr>
          <p:nvPr>
            <p:ph idx="1"/>
          </p:nvPr>
        </p:nvSpPr>
        <p:spPr>
          <a:xfrm>
            <a:off x="838200" y="1621766"/>
            <a:ext cx="10515600" cy="487110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Share algorithms and conquer operations according to the following general plan :</a:t>
            </a:r>
          </a:p>
          <a:p>
            <a:pPr marL="0" indent="0">
              <a:buNone/>
            </a:pPr>
            <a:r>
              <a:rPr lang="en-US" sz="1600" dirty="0">
                <a:latin typeface="Times New Roman" panose="02020603050405020304" pitchFamily="18" charset="0"/>
                <a:cs typeface="Times New Roman" panose="02020603050405020304" pitchFamily="18" charset="0"/>
              </a:rPr>
              <a:t>+ A problem is divided into many problems of the same type, ideally about each other's size.</a:t>
            </a:r>
          </a:p>
          <a:p>
            <a:pPr marL="0" indent="0">
              <a:buNone/>
            </a:pPr>
            <a:r>
              <a:rPr lang="en-US" sz="1600" dirty="0">
                <a:latin typeface="Times New Roman" panose="02020603050405020304" pitchFamily="18" charset="0"/>
                <a:cs typeface="Times New Roman" panose="02020603050405020304" pitchFamily="18" charset="0"/>
              </a:rPr>
              <a:t>+ The problems are solved (usually recursively, albeit compounding using a different algorithm, especially when the problems become small enough).</a:t>
            </a:r>
          </a:p>
          <a:p>
            <a:pPr marL="0" indent="0">
              <a:buNone/>
            </a:pPr>
            <a:r>
              <a:rPr lang="en-US" sz="1600" dirty="0">
                <a:latin typeface="Times New Roman" panose="02020603050405020304" pitchFamily="18" charset="0"/>
                <a:cs typeface="Times New Roman" panose="02020603050405020304" pitchFamily="18" charset="0"/>
              </a:rPr>
              <a:t>+ If necessary, the solutions to the problems are combined to get a solution to the beginning of the problem.</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27C7C2-655F-457A-8D41-F49C2F1EFA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2260" y="3512173"/>
            <a:ext cx="3543300" cy="2980702"/>
          </a:xfrm>
          <a:prstGeom prst="rect">
            <a:avLst/>
          </a:prstGeom>
          <a:noFill/>
          <a:ln>
            <a:noFill/>
          </a:ln>
        </p:spPr>
      </p:pic>
    </p:spTree>
    <p:extLst>
      <p:ext uri="{BB962C8B-B14F-4D97-AF65-F5344CB8AC3E}">
        <p14:creationId xmlns:p14="http://schemas.microsoft.com/office/powerpoint/2010/main" val="83549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D1CE-AAFD-4F38-AE7F-010FD07CB67C}"/>
              </a:ext>
            </a:extLst>
          </p:cNvPr>
          <p:cNvSpPr>
            <a:spLocks noGrp="1"/>
          </p:cNvSpPr>
          <p:nvPr>
            <p:ph type="title"/>
          </p:nvPr>
        </p:nvSpPr>
        <p:spPr>
          <a:xfrm>
            <a:off x="838200" y="399631"/>
            <a:ext cx="10515600" cy="1325563"/>
          </a:xfrm>
        </p:spPr>
        <p:txBody>
          <a:bodyPr>
            <a:normAutofit/>
          </a:bodyPr>
          <a:lstStyle/>
          <a:p>
            <a:pPr algn="ctr"/>
            <a:r>
              <a:rPr lang="en-US" sz="1600" dirty="0">
                <a:latin typeface="Times New Roman" panose="02020603050405020304" pitchFamily="18" charset="0"/>
                <a:cs typeface="Times New Roman" panose="02020603050405020304" pitchFamily="18" charset="0"/>
              </a:rPr>
              <a:t>Examples for the algorithm :</a:t>
            </a:r>
          </a:p>
        </p:txBody>
      </p:sp>
      <p:sp>
        <p:nvSpPr>
          <p:cNvPr id="3" name="Content Placeholder 2">
            <a:extLst>
              <a:ext uri="{FF2B5EF4-FFF2-40B4-BE49-F238E27FC236}">
                <a16:creationId xmlns:a16="http://schemas.microsoft.com/office/drawing/2014/main" id="{8580F96E-C85E-42C6-B971-DFD20FB5708C}"/>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Merge Sort algorithm :</a:t>
            </a:r>
          </a:p>
          <a:p>
            <a:pPr marL="0" indent="0">
              <a:buNone/>
            </a:pPr>
            <a:r>
              <a:rPr lang="en-US" sz="1600" dirty="0">
                <a:latin typeface="Times New Roman" panose="02020603050405020304" pitchFamily="18" charset="0"/>
                <a:cs typeface="Times New Roman" panose="02020603050405020304" pitchFamily="18" charset="0"/>
              </a:rPr>
              <a:t>Algorithm Ideas :</a:t>
            </a:r>
          </a:p>
          <a:p>
            <a:pPr marL="0" indent="0">
              <a:buNone/>
            </a:pPr>
            <a:r>
              <a:rPr lang="en-US" sz="1600" dirty="0">
                <a:latin typeface="Times New Roman" panose="02020603050405020304" pitchFamily="18" charset="0"/>
                <a:cs typeface="Times New Roman" panose="02020603050405020304" pitchFamily="18" charset="0"/>
              </a:rPr>
              <a:t>- Merge Sort is an example for successful application of the division and conquest technique. Sort algorithm a given A [0..n-1] by dividing into 2 small segments A [0..n / 2-1] and A [n / 2… n-1], sort 2 The array by recursive is followed by a sequence. The results are obtained with a sequence arranged in order.</a:t>
            </a:r>
          </a:p>
        </p:txBody>
      </p:sp>
    </p:spTree>
    <p:extLst>
      <p:ext uri="{BB962C8B-B14F-4D97-AF65-F5344CB8AC3E}">
        <p14:creationId xmlns:p14="http://schemas.microsoft.com/office/powerpoint/2010/main" val="177443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A309-3CBB-41D5-A7BA-FE9BB5657E34}"/>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 </a:t>
            </a:r>
          </a:p>
        </p:txBody>
      </p:sp>
      <p:sp>
        <p:nvSpPr>
          <p:cNvPr id="3" name="Content Placeholder 2">
            <a:extLst>
              <a:ext uri="{FF2B5EF4-FFF2-40B4-BE49-F238E27FC236}">
                <a16:creationId xmlns:a16="http://schemas.microsoft.com/office/drawing/2014/main" id="{DA779FE6-085A-4734-94E2-BFF095F6D61C}"/>
              </a:ext>
            </a:extLst>
          </p:cNvPr>
          <p:cNvSpPr>
            <a:spLocks noGrp="1"/>
          </p:cNvSpPr>
          <p:nvPr>
            <p:ph sz="half" idx="1"/>
          </p:nvPr>
        </p:nvSpPr>
        <p:spPr>
          <a:xfrm>
            <a:off x="838200" y="1759789"/>
            <a:ext cx="5181600" cy="4417174"/>
          </a:xfrm>
        </p:spPr>
        <p:txBody>
          <a:bodyPr>
            <a:normAutofit fontScale="55000" lnSpcReduction="20000"/>
          </a:bodyPr>
          <a:lstStyle/>
          <a:p>
            <a:r>
              <a:rPr lang="en-US" dirty="0" err="1">
                <a:latin typeface="Times New Roman" panose="02020603050405020304" pitchFamily="18" charset="0"/>
                <a:cs typeface="Times New Roman" panose="02020603050405020304" pitchFamily="18" charset="0"/>
              </a:rPr>
              <a:t>Mergesort</a:t>
            </a:r>
            <a:r>
              <a:rPr lang="en-US" dirty="0">
                <a:latin typeface="Times New Roman" panose="02020603050405020304" pitchFamily="18" charset="0"/>
                <a:cs typeface="Times New Roman" panose="02020603050405020304" pitchFamily="18" charset="0"/>
              </a:rPr>
              <a:t>(A[0..n − 1])</a:t>
            </a:r>
          </a:p>
          <a:p>
            <a:r>
              <a:rPr lang="en-US" dirty="0">
                <a:latin typeface="Times New Roman" panose="02020603050405020304" pitchFamily="18" charset="0"/>
                <a:cs typeface="Times New Roman" panose="02020603050405020304" pitchFamily="18" charset="0"/>
              </a:rPr>
              <a:t>//Sorts array A[0..n − 1] by recursive </a:t>
            </a:r>
            <a:r>
              <a:rPr lang="en-US" dirty="0" err="1">
                <a:latin typeface="Times New Roman" panose="02020603050405020304" pitchFamily="18" charset="0"/>
                <a:cs typeface="Times New Roman" panose="02020603050405020304" pitchFamily="18" charset="0"/>
              </a:rPr>
              <a:t>mergesort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//Input: An array A[0..n − 1] of orderable elements</a:t>
            </a:r>
          </a:p>
          <a:p>
            <a:r>
              <a:rPr lang="en-US" dirty="0">
                <a:latin typeface="Times New Roman" panose="02020603050405020304" pitchFamily="18" charset="0"/>
                <a:cs typeface="Times New Roman" panose="02020603050405020304" pitchFamily="18" charset="0"/>
              </a:rPr>
              <a:t>//Output: Array A[0..n − 1] sorted in nondecreasing order</a:t>
            </a:r>
          </a:p>
          <a:p>
            <a:r>
              <a:rPr lang="en-US" dirty="0">
                <a:latin typeface="Times New Roman" panose="02020603050405020304" pitchFamily="18" charset="0"/>
                <a:cs typeface="Times New Roman" panose="02020603050405020304" pitchFamily="18" charset="0"/>
              </a:rPr>
              <a:t>if n &gt; 1</a:t>
            </a:r>
          </a:p>
          <a:p>
            <a:r>
              <a:rPr lang="en-US" dirty="0">
                <a:latin typeface="Times New Roman" panose="02020603050405020304" pitchFamily="18" charset="0"/>
                <a:cs typeface="Times New Roman" panose="02020603050405020304" pitchFamily="18" charset="0"/>
              </a:rPr>
              <a:t>     copy A[0..n/2 − 1] to B[0..n/2 − 1]</a:t>
            </a:r>
          </a:p>
          <a:p>
            <a:r>
              <a:rPr lang="en-US" dirty="0">
                <a:latin typeface="Times New Roman" panose="02020603050405020304" pitchFamily="18" charset="0"/>
                <a:cs typeface="Times New Roman" panose="02020603050405020304" pitchFamily="18" charset="0"/>
              </a:rPr>
              <a:t>     copy A[n/2..n − 1] to C[0..n/2 − 1]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Mergesort</a:t>
            </a:r>
            <a:r>
              <a:rPr lang="en-US" dirty="0">
                <a:latin typeface="Times New Roman" panose="02020603050405020304" pitchFamily="18" charset="0"/>
                <a:cs typeface="Times New Roman" panose="02020603050405020304" pitchFamily="18" charset="0"/>
              </a:rPr>
              <a:t>(B[0..n/2 − 1])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Mergesort</a:t>
            </a:r>
            <a:r>
              <a:rPr lang="en-US" dirty="0">
                <a:latin typeface="Times New Roman" panose="02020603050405020304" pitchFamily="18" charset="0"/>
                <a:cs typeface="Times New Roman" panose="02020603050405020304" pitchFamily="18" charset="0"/>
              </a:rPr>
              <a:t>(C[0..n/2 − 1])</a:t>
            </a:r>
          </a:p>
          <a:p>
            <a:r>
              <a:rPr lang="en-US" dirty="0">
                <a:latin typeface="Times New Roman" panose="02020603050405020304" pitchFamily="18" charset="0"/>
                <a:cs typeface="Times New Roman" panose="02020603050405020304" pitchFamily="18" charset="0"/>
              </a:rPr>
              <a:t>     Merge(B, C, A)</a:t>
            </a:r>
          </a:p>
        </p:txBody>
      </p:sp>
      <p:sp>
        <p:nvSpPr>
          <p:cNvPr id="4" name="Content Placeholder 3">
            <a:extLst>
              <a:ext uri="{FF2B5EF4-FFF2-40B4-BE49-F238E27FC236}">
                <a16:creationId xmlns:a16="http://schemas.microsoft.com/office/drawing/2014/main" id="{EE5A16D2-5A23-495B-BB94-20B7A22AC5AB}"/>
              </a:ext>
            </a:extLst>
          </p:cNvPr>
          <p:cNvSpPr>
            <a:spLocks noGrp="1"/>
          </p:cNvSpPr>
          <p:nvPr>
            <p:ph sz="half" idx="2"/>
          </p:nvPr>
        </p:nvSpPr>
        <p:spPr>
          <a:xfrm>
            <a:off x="6172200" y="1759789"/>
            <a:ext cx="5181600" cy="4417174"/>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Merge(B[0..p − 1], C[0..q − 1], A[0..p + q − 1])</a:t>
            </a:r>
          </a:p>
          <a:p>
            <a:r>
              <a:rPr lang="en-US" dirty="0">
                <a:latin typeface="Times New Roman" panose="02020603050405020304" pitchFamily="18" charset="0"/>
                <a:cs typeface="Times New Roman" panose="02020603050405020304" pitchFamily="18" charset="0"/>
              </a:rPr>
              <a:t>//Merges two sorted arrays into one sorted array</a:t>
            </a:r>
          </a:p>
          <a:p>
            <a:r>
              <a:rPr lang="en-US" dirty="0">
                <a:latin typeface="Times New Roman" panose="02020603050405020304" pitchFamily="18" charset="0"/>
                <a:cs typeface="Times New Roman" panose="02020603050405020304" pitchFamily="18" charset="0"/>
              </a:rPr>
              <a:t>//Input: Arrays B[0..p − 1] and C[0..q − 1] both sorted</a:t>
            </a:r>
          </a:p>
          <a:p>
            <a:r>
              <a:rPr lang="en-US" dirty="0">
                <a:latin typeface="Times New Roman" panose="02020603050405020304" pitchFamily="18" charset="0"/>
                <a:cs typeface="Times New Roman" panose="02020603050405020304" pitchFamily="18" charset="0"/>
              </a:rPr>
              <a:t>//Output: Sorted array A[0..p + q − 1] of the elements of B and C</a:t>
            </a:r>
          </a:p>
          <a:p>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0; j ← 0; k ← 0</a:t>
            </a:r>
          </a:p>
          <a:p>
            <a:r>
              <a:rPr lang="en-US" dirty="0">
                <a:latin typeface="Times New Roman" panose="02020603050405020304" pitchFamily="18" charset="0"/>
                <a:cs typeface="Times New Roman" panose="02020603050405020304" pitchFamily="18" charset="0"/>
              </a:rPr>
              <a:t>while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&lt; p and j &lt; q do</a:t>
            </a:r>
          </a:p>
          <a:p>
            <a:r>
              <a:rPr lang="en-US" dirty="0">
                <a:latin typeface="Times New Roman" panose="02020603050405020304" pitchFamily="18" charset="0"/>
                <a:cs typeface="Times New Roman" panose="02020603050405020304" pitchFamily="18" charset="0"/>
              </a:rPr>
              <a:t>     if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C[j]</a:t>
            </a:r>
          </a:p>
          <a:p>
            <a:r>
              <a:rPr lang="en-US" dirty="0">
                <a:latin typeface="Times New Roman" panose="02020603050405020304" pitchFamily="18" charset="0"/>
                <a:cs typeface="Times New Roman" panose="02020603050405020304" pitchFamily="18" charset="0"/>
              </a:rPr>
              <a:t>          A[k]←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     else A[k]← C[j]; j ← j + 1</a:t>
            </a:r>
          </a:p>
          <a:p>
            <a:r>
              <a:rPr lang="en-US" dirty="0">
                <a:latin typeface="Times New Roman" panose="02020603050405020304" pitchFamily="18" charset="0"/>
                <a:cs typeface="Times New Roman" panose="02020603050405020304" pitchFamily="18" charset="0"/>
              </a:rPr>
              <a:t>          k ← k + 1</a:t>
            </a:r>
          </a:p>
          <a:p>
            <a:r>
              <a:rPr lang="en-US" dirty="0">
                <a:latin typeface="Times New Roman" panose="02020603050405020304" pitchFamily="18" charset="0"/>
                <a:cs typeface="Times New Roman" panose="02020603050405020304" pitchFamily="18" charset="0"/>
              </a:rPr>
              <a:t>if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p</a:t>
            </a:r>
          </a:p>
          <a:p>
            <a:r>
              <a:rPr lang="en-US" dirty="0">
                <a:latin typeface="Times New Roman" panose="02020603050405020304" pitchFamily="18" charset="0"/>
                <a:cs typeface="Times New Roman" panose="02020603050405020304" pitchFamily="18" charset="0"/>
              </a:rPr>
              <a:t>     copy C[</a:t>
            </a:r>
            <a:r>
              <a:rPr lang="en-US" dirty="0" err="1">
                <a:latin typeface="Times New Roman" panose="02020603050405020304" pitchFamily="18" charset="0"/>
                <a:cs typeface="Times New Roman" panose="02020603050405020304" pitchFamily="18" charset="0"/>
              </a:rPr>
              <a:t>j..q</a:t>
            </a:r>
            <a:r>
              <a:rPr lang="en-US" dirty="0">
                <a:latin typeface="Times New Roman" panose="02020603050405020304" pitchFamily="18" charset="0"/>
                <a:cs typeface="Times New Roman" panose="02020603050405020304" pitchFamily="18" charset="0"/>
              </a:rPr>
              <a:t> − 1] to A[</a:t>
            </a:r>
            <a:r>
              <a:rPr lang="en-US" dirty="0" err="1">
                <a:latin typeface="Times New Roman" panose="02020603050405020304" pitchFamily="18" charset="0"/>
                <a:cs typeface="Times New Roman" panose="02020603050405020304" pitchFamily="18" charset="0"/>
              </a:rPr>
              <a:t>k..p</a:t>
            </a:r>
            <a:r>
              <a:rPr lang="en-US" dirty="0">
                <a:latin typeface="Times New Roman" panose="02020603050405020304" pitchFamily="18" charset="0"/>
                <a:cs typeface="Times New Roman" panose="02020603050405020304" pitchFamily="18" charset="0"/>
              </a:rPr>
              <a:t> + q − 1]</a:t>
            </a:r>
          </a:p>
          <a:p>
            <a:r>
              <a:rPr lang="en-US" dirty="0">
                <a:latin typeface="Times New Roman" panose="02020603050405020304" pitchFamily="18" charset="0"/>
                <a:cs typeface="Times New Roman" panose="02020603050405020304" pitchFamily="18" charset="0"/>
              </a:rPr>
              <a:t>else copy B[</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− 1] to A[</a:t>
            </a:r>
            <a:r>
              <a:rPr lang="en-US" dirty="0" err="1">
                <a:latin typeface="Times New Roman" panose="02020603050405020304" pitchFamily="18" charset="0"/>
                <a:cs typeface="Times New Roman" panose="02020603050405020304" pitchFamily="18" charset="0"/>
              </a:rPr>
              <a:t>k..p</a:t>
            </a:r>
            <a:r>
              <a:rPr lang="en-US" dirty="0">
                <a:latin typeface="Times New Roman" panose="02020603050405020304" pitchFamily="18" charset="0"/>
                <a:cs typeface="Times New Roman" panose="02020603050405020304" pitchFamily="18" charset="0"/>
              </a:rPr>
              <a:t> + q − 1]</a:t>
            </a:r>
          </a:p>
          <a:p>
            <a:endParaRPr lang="en-US" dirty="0"/>
          </a:p>
        </p:txBody>
      </p:sp>
    </p:spTree>
    <p:extLst>
      <p:ext uri="{BB962C8B-B14F-4D97-AF65-F5344CB8AC3E}">
        <p14:creationId xmlns:p14="http://schemas.microsoft.com/office/powerpoint/2010/main" val="129011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9723-4580-48B2-A626-B05887E49A13}"/>
              </a:ext>
            </a:extLst>
          </p:cNvPr>
          <p:cNvSpPr>
            <a:spLocks noGrp="1"/>
          </p:cNvSpPr>
          <p:nvPr>
            <p:ph type="title"/>
          </p:nvPr>
        </p:nvSpPr>
        <p:spPr/>
        <p:txBody>
          <a:bodyPr>
            <a:normAutofit/>
          </a:bodyPr>
          <a:lstStyle/>
          <a:p>
            <a:pPr algn="ctr"/>
            <a:r>
              <a:rPr lang="sv-SE" sz="1600" dirty="0">
                <a:latin typeface="Times New Roman" panose="02020603050405020304" pitchFamily="18" charset="0"/>
                <a:cs typeface="Times New Roman" panose="02020603050405020304" pitchFamily="18" charset="0"/>
              </a:rPr>
              <a:t>Quick sort algorithm (Quick Sort):</a:t>
            </a: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423642-CF4A-4605-BE45-59C87CF2CD2D}"/>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Algorithm Ideas :</a:t>
            </a:r>
          </a:p>
          <a:p>
            <a:pPr marL="0" indent="0">
              <a:buNone/>
            </a:pPr>
            <a:r>
              <a:rPr lang="en-US" sz="1600" dirty="0">
                <a:latin typeface="Times New Roman" panose="02020603050405020304" pitchFamily="18" charset="0"/>
                <a:cs typeface="Times New Roman" panose="02020603050405020304" pitchFamily="18" charset="0"/>
              </a:rPr>
              <a:t>Quick sort is another important sorting algorithm based on a scaling approach. Unlike unified sort, which divides its input elements by their position in the array, quick sort splits them by their value. Partitioning is the arrangement of the elements of the array such that all elements to the left of some elements A [s] are less than or equal to A [s] and all elements to the right of A [ s] is both greater than or equal to it. After the partition is reached, A [s] will be at its last position in the sorted array and we can continue to sort the left and right subarrays of A [s] independently. (example: follow the same method).</a:t>
            </a:r>
          </a:p>
        </p:txBody>
      </p:sp>
    </p:spTree>
    <p:extLst>
      <p:ext uri="{BB962C8B-B14F-4D97-AF65-F5344CB8AC3E}">
        <p14:creationId xmlns:p14="http://schemas.microsoft.com/office/powerpoint/2010/main" val="341257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927A-DE9B-459A-A09F-4CE223A00DBB}"/>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CCCAEED6-556B-4655-B918-368B07BF2B44}"/>
              </a:ext>
            </a:extLst>
          </p:cNvPr>
          <p:cNvSpPr>
            <a:spLocks noGrp="1"/>
          </p:cNvSpPr>
          <p:nvPr>
            <p:ph sz="half" idx="1"/>
          </p:nvPr>
        </p:nvSpPr>
        <p:spPr>
          <a:xfrm>
            <a:off x="838200" y="1825625"/>
            <a:ext cx="5181600" cy="4143854"/>
          </a:xfrm>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Quicksort(A[</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//Sorts a subarray by quicksort</a:t>
            </a:r>
          </a:p>
          <a:p>
            <a:r>
              <a:rPr lang="en-US" dirty="0">
                <a:latin typeface="Times New Roman" panose="02020603050405020304" pitchFamily="18" charset="0"/>
                <a:cs typeface="Times New Roman" panose="02020603050405020304" pitchFamily="18" charset="0"/>
              </a:rPr>
              <a:t>//Input: Subarray of array A[0..n − 1], defined by its left </a:t>
            </a:r>
          </a:p>
          <a:p>
            <a:r>
              <a:rPr lang="en-US" dirty="0">
                <a:latin typeface="Times New Roman" panose="02020603050405020304" pitchFamily="18" charset="0"/>
                <a:cs typeface="Times New Roman" panose="02020603050405020304" pitchFamily="18" charset="0"/>
              </a:rPr>
              <a:t>//and right</a:t>
            </a:r>
          </a:p>
          <a:p>
            <a:r>
              <a:rPr lang="en-US" dirty="0">
                <a:latin typeface="Times New Roman" panose="02020603050405020304" pitchFamily="18" charset="0"/>
                <a:cs typeface="Times New Roman" panose="02020603050405020304" pitchFamily="18" charset="0"/>
              </a:rPr>
              <a:t>// indices l and r</a:t>
            </a:r>
          </a:p>
          <a:p>
            <a:r>
              <a:rPr lang="en-US" dirty="0">
                <a:latin typeface="Times New Roman" panose="02020603050405020304" pitchFamily="18" charset="0"/>
                <a:cs typeface="Times New Roman" panose="02020603050405020304" pitchFamily="18" charset="0"/>
              </a:rPr>
              <a:t>//Output: Subarray A[</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sorted in nondecreasing order</a:t>
            </a:r>
          </a:p>
          <a:p>
            <a:r>
              <a:rPr lang="en-US" dirty="0">
                <a:latin typeface="Times New Roman" panose="02020603050405020304" pitchFamily="18" charset="0"/>
                <a:cs typeface="Times New Roman" panose="02020603050405020304" pitchFamily="18" charset="0"/>
              </a:rPr>
              <a:t>if l &lt; r</a:t>
            </a:r>
          </a:p>
          <a:p>
            <a:r>
              <a:rPr lang="en-US" dirty="0">
                <a:latin typeface="Times New Roman" panose="02020603050405020304" pitchFamily="18" charset="0"/>
                <a:cs typeface="Times New Roman" panose="02020603050405020304" pitchFamily="18" charset="0"/>
              </a:rPr>
              <a:t>    s ←Partition(A[</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//s is a split position</a:t>
            </a:r>
          </a:p>
          <a:p>
            <a:r>
              <a:rPr lang="en-US" dirty="0">
                <a:latin typeface="Times New Roman" panose="02020603050405020304" pitchFamily="18" charset="0"/>
                <a:cs typeface="Times New Roman" panose="02020603050405020304" pitchFamily="18" charset="0"/>
              </a:rPr>
              <a:t>    Quicksort(A[</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− 1])</a:t>
            </a:r>
          </a:p>
          <a:p>
            <a:r>
              <a:rPr lang="en-US" dirty="0">
                <a:latin typeface="Times New Roman" panose="02020603050405020304" pitchFamily="18" charset="0"/>
                <a:cs typeface="Times New Roman" panose="02020603050405020304" pitchFamily="18" charset="0"/>
              </a:rPr>
              <a:t>    Quicksort(A[s + 1..r])</a:t>
            </a:r>
          </a:p>
          <a:p>
            <a:r>
              <a:rPr lang="en-US" dirty="0" err="1">
                <a:latin typeface="Times New Roman" panose="02020603050405020304" pitchFamily="18" charset="0"/>
                <a:cs typeface="Times New Roman" panose="02020603050405020304" pitchFamily="18" charset="0"/>
              </a:rPr>
              <a:t>HoarePartition</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Divide a sub-array according to Hoare's algorithm, use</a:t>
            </a:r>
          </a:p>
          <a:p>
            <a:r>
              <a:rPr lang="en-US" dirty="0">
                <a:latin typeface="Times New Roman" panose="02020603050405020304" pitchFamily="18" charset="0"/>
                <a:cs typeface="Times New Roman" panose="02020603050405020304" pitchFamily="18" charset="0"/>
              </a:rPr>
              <a:t>// first element</a:t>
            </a:r>
          </a:p>
          <a:p>
            <a:r>
              <a:rPr lang="en-US" dirty="0">
                <a:latin typeface="Times New Roman" panose="02020603050405020304" pitchFamily="18" charset="0"/>
                <a:cs typeface="Times New Roman" panose="02020603050405020304" pitchFamily="18" charset="0"/>
              </a:rPr>
              <a:t>// as an axis</a:t>
            </a:r>
          </a:p>
          <a:p>
            <a:r>
              <a:rPr lang="en-US" dirty="0">
                <a:latin typeface="Times New Roman" panose="02020603050405020304" pitchFamily="18" charset="0"/>
                <a:cs typeface="Times New Roman" panose="02020603050405020304" pitchFamily="18" charset="0"/>
              </a:rPr>
              <a:t>// Input: Array of array A [0..n - 1], defined to its left</a:t>
            </a:r>
          </a:p>
          <a:p>
            <a:endParaRPr lang="en-US" dirty="0"/>
          </a:p>
          <a:p>
            <a:endParaRPr lang="en-US" dirty="0"/>
          </a:p>
        </p:txBody>
      </p:sp>
      <p:sp>
        <p:nvSpPr>
          <p:cNvPr id="4" name="Content Placeholder 3">
            <a:extLst>
              <a:ext uri="{FF2B5EF4-FFF2-40B4-BE49-F238E27FC236}">
                <a16:creationId xmlns:a16="http://schemas.microsoft.com/office/drawing/2014/main" id="{205AD3DC-659A-40EF-8293-96C495EF23A0}"/>
              </a:ext>
            </a:extLst>
          </p:cNvPr>
          <p:cNvSpPr>
            <a:spLocks noGrp="1"/>
          </p:cNvSpPr>
          <p:nvPr>
            <p:ph sz="half" idx="2"/>
          </p:nvPr>
        </p:nvSpPr>
        <p:spPr>
          <a:xfrm>
            <a:off x="6172200" y="1825625"/>
            <a:ext cx="5181600" cy="4143854"/>
          </a:xfrm>
        </p:spPr>
        <p:txBody>
          <a:bodyPr>
            <a:normAutofit fontScale="47500" lnSpcReduction="20000"/>
          </a:bodyPr>
          <a:lstStyle/>
          <a:p>
            <a:r>
              <a:rPr lang="en-US" dirty="0">
                <a:latin typeface="Times New Roman" panose="02020603050405020304" pitchFamily="18" charset="0"/>
                <a:cs typeface="Times New Roman" panose="02020603050405020304" pitchFamily="18" charset="0"/>
              </a:rPr>
              <a:t>// and right</a:t>
            </a:r>
          </a:p>
          <a:p>
            <a:r>
              <a:rPr lang="en-US" dirty="0">
                <a:latin typeface="Times New Roman" panose="02020603050405020304" pitchFamily="18" charset="0"/>
                <a:cs typeface="Times New Roman" panose="02020603050405020304" pitchFamily="18" charset="0"/>
              </a:rPr>
              <a:t>// index l and r (l &lt;r)</a:t>
            </a:r>
          </a:p>
          <a:p>
            <a:r>
              <a:rPr lang="en-US" dirty="0">
                <a:latin typeface="Times New Roman" panose="02020603050405020304" pitchFamily="18" charset="0"/>
                <a:cs typeface="Times New Roman" panose="02020603050405020304" pitchFamily="18" charset="0"/>
              </a:rPr>
              <a:t>// Output: Partition of A [</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with split position</a:t>
            </a:r>
          </a:p>
          <a:p>
            <a:r>
              <a:rPr lang="en-US" dirty="0">
                <a:latin typeface="Times New Roman" panose="02020603050405020304" pitchFamily="18" charset="0"/>
                <a:cs typeface="Times New Roman" panose="02020603050405020304" pitchFamily="18" charset="0"/>
              </a:rPr>
              <a:t>// return as</a:t>
            </a:r>
          </a:p>
          <a:p>
            <a:r>
              <a:rPr lang="en-US" dirty="0">
                <a:latin typeface="Times New Roman" panose="02020603050405020304" pitchFamily="18" charset="0"/>
                <a:cs typeface="Times New Roman" panose="02020603050405020304" pitchFamily="18" charset="0"/>
              </a:rPr>
              <a:t>// value of this function</a:t>
            </a:r>
          </a:p>
          <a:p>
            <a:r>
              <a:rPr lang="en-US" dirty="0">
                <a:latin typeface="Times New Roman" panose="02020603050405020304" pitchFamily="18" charset="0"/>
                <a:cs typeface="Times New Roman" panose="02020603050405020304" pitchFamily="18" charset="0"/>
              </a:rPr>
              <a:t>p ← A [l]</a:t>
            </a:r>
          </a:p>
          <a:p>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l; j ← r + 1</a:t>
            </a:r>
          </a:p>
          <a:p>
            <a:r>
              <a:rPr lang="en-US" dirty="0">
                <a:latin typeface="Times New Roman" panose="02020603050405020304" pitchFamily="18" charset="0"/>
                <a:cs typeface="Times New Roman" panose="02020603050405020304" pitchFamily="18" charset="0"/>
              </a:rPr>
              <a:t>say again</a:t>
            </a:r>
          </a:p>
          <a:p>
            <a:r>
              <a:rPr lang="en-US" dirty="0">
                <a:latin typeface="Times New Roman" panose="02020603050405020304" pitchFamily="18" charset="0"/>
                <a:cs typeface="Times New Roman" panose="02020603050405020304" pitchFamily="18" charset="0"/>
              </a:rPr>
              <a:t>    repeat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+ 1 until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p</a:t>
            </a:r>
          </a:p>
          <a:p>
            <a:r>
              <a:rPr lang="en-US" dirty="0">
                <a:latin typeface="Times New Roman" panose="02020603050405020304" pitchFamily="18" charset="0"/>
                <a:cs typeface="Times New Roman" panose="02020603050405020304" pitchFamily="18" charset="0"/>
              </a:rPr>
              <a:t>    repeat j ← j - 1 until A [j] ≤ p</a:t>
            </a:r>
          </a:p>
          <a:p>
            <a:r>
              <a:rPr lang="en-US" dirty="0">
                <a:latin typeface="Times New Roman" panose="02020603050405020304" pitchFamily="18" charset="0"/>
                <a:cs typeface="Times New Roman" panose="02020603050405020304" pitchFamily="18" charset="0"/>
              </a:rPr>
              <a:t>swap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[j])</a:t>
            </a:r>
          </a:p>
          <a:p>
            <a:r>
              <a:rPr lang="en-US" dirty="0">
                <a:latin typeface="Times New Roman" panose="02020603050405020304" pitchFamily="18" charset="0"/>
                <a:cs typeface="Times New Roman" panose="02020603050405020304" pitchFamily="18" charset="0"/>
              </a:rPr>
              <a:t>until I ≥ j</a:t>
            </a:r>
          </a:p>
          <a:p>
            <a:r>
              <a:rPr lang="en-US" dirty="0">
                <a:latin typeface="Times New Roman" panose="02020603050405020304" pitchFamily="18" charset="0"/>
                <a:cs typeface="Times New Roman" panose="02020603050405020304" pitchFamily="18" charset="0"/>
              </a:rPr>
              <a:t>swap (A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[j]) // undo last swap when I ≥ j</a:t>
            </a:r>
          </a:p>
          <a:p>
            <a:r>
              <a:rPr lang="en-US" dirty="0">
                <a:latin typeface="Times New Roman" panose="02020603050405020304" pitchFamily="18" charset="0"/>
                <a:cs typeface="Times New Roman" panose="02020603050405020304" pitchFamily="18" charset="0"/>
              </a:rPr>
              <a:t>swap (A [l], A [j])</a:t>
            </a:r>
          </a:p>
          <a:p>
            <a:r>
              <a:rPr lang="en-US" dirty="0">
                <a:latin typeface="Times New Roman" panose="02020603050405020304" pitchFamily="18" charset="0"/>
                <a:cs typeface="Times New Roman" panose="02020603050405020304" pitchFamily="18" charset="0"/>
              </a:rPr>
              <a:t>return j</a:t>
            </a:r>
          </a:p>
        </p:txBody>
      </p:sp>
    </p:spTree>
    <p:extLst>
      <p:ext uri="{BB962C8B-B14F-4D97-AF65-F5344CB8AC3E}">
        <p14:creationId xmlns:p14="http://schemas.microsoft.com/office/powerpoint/2010/main" val="27260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616C-4D56-41A9-86F9-4CE472DE0F45}"/>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Algorithm Binary Tree Traversals (Binary Tree Traversals):</a:t>
            </a:r>
          </a:p>
        </p:txBody>
      </p:sp>
      <p:sp>
        <p:nvSpPr>
          <p:cNvPr id="3" name="Content Placeholder 2">
            <a:extLst>
              <a:ext uri="{FF2B5EF4-FFF2-40B4-BE49-F238E27FC236}">
                <a16:creationId xmlns:a16="http://schemas.microsoft.com/office/drawing/2014/main" id="{60CD0166-2B1D-4E45-B703-C56CF0373096}"/>
              </a:ext>
            </a:extLst>
          </p:cNvPr>
          <p:cNvSpPr>
            <a:spLocks noGrp="1"/>
          </p:cNvSpPr>
          <p:nvPr>
            <p:ph idx="1"/>
          </p:nvPr>
        </p:nvSpPr>
        <p:spPr>
          <a:xfrm>
            <a:off x="838200" y="1825625"/>
            <a:ext cx="10515600" cy="4756330"/>
          </a:xfrm>
        </p:spPr>
        <p:txBody>
          <a:bodyPr>
            <a:noAutofit/>
          </a:bodyPr>
          <a:lstStyle/>
          <a:p>
            <a:r>
              <a:rPr lang="en-US" sz="1600" dirty="0">
                <a:latin typeface="Times New Roman" panose="02020603050405020304" pitchFamily="18" charset="0"/>
                <a:cs typeface="Times New Roman" panose="02020603050405020304" pitchFamily="18" charset="0"/>
              </a:rPr>
              <a:t>Algorithm Ideas :</a:t>
            </a:r>
          </a:p>
          <a:p>
            <a:r>
              <a:rPr lang="en-US" sz="1600" dirty="0">
                <a:latin typeface="Times New Roman" panose="02020603050405020304" pitchFamily="18" charset="0"/>
                <a:cs typeface="Times New Roman" panose="02020603050405020304" pitchFamily="18" charset="0"/>
              </a:rPr>
              <a:t>A binary tree T is defined as a set of owners of empty nodes or consisting of a root and two discrete binary trees TL and TR called the fruit and the right of the root.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Since the tree binary into 2 is smaller than the structure of the same type, left and right, we will calculate the height of the tree by calculating the height of the tree on the left and right then adding 1.</a:t>
            </a:r>
          </a:p>
        </p:txBody>
      </p:sp>
      <p:pic>
        <p:nvPicPr>
          <p:cNvPr id="4" name="Picture 3">
            <a:extLst>
              <a:ext uri="{FF2B5EF4-FFF2-40B4-BE49-F238E27FC236}">
                <a16:creationId xmlns:a16="http://schemas.microsoft.com/office/drawing/2014/main" id="{5A49D25F-186D-4C7E-939C-781105F0579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4521" y="3039876"/>
            <a:ext cx="4123425" cy="2141220"/>
          </a:xfrm>
          <a:prstGeom prst="rect">
            <a:avLst/>
          </a:prstGeom>
          <a:noFill/>
          <a:ln>
            <a:noFill/>
          </a:ln>
        </p:spPr>
      </p:pic>
    </p:spTree>
    <p:extLst>
      <p:ext uri="{BB962C8B-B14F-4D97-AF65-F5344CB8AC3E}">
        <p14:creationId xmlns:p14="http://schemas.microsoft.com/office/powerpoint/2010/main" val="415785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0DAD-EB0A-4672-85F2-D262FDD034E0}"/>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 </a:t>
            </a:r>
          </a:p>
        </p:txBody>
      </p:sp>
      <p:sp>
        <p:nvSpPr>
          <p:cNvPr id="3" name="Content Placeholder 2">
            <a:extLst>
              <a:ext uri="{FF2B5EF4-FFF2-40B4-BE49-F238E27FC236}">
                <a16:creationId xmlns:a16="http://schemas.microsoft.com/office/drawing/2014/main" id="{2233C880-65E4-4CF8-B4D4-EF9FD95A0405}"/>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Height (T)</a:t>
            </a:r>
          </a:p>
          <a:p>
            <a:r>
              <a:rPr lang="en-US" sz="1600" dirty="0">
                <a:latin typeface="Times New Roman" panose="02020603050405020304" pitchFamily="18" charset="0"/>
                <a:cs typeface="Times New Roman" panose="02020603050405020304" pitchFamily="18" charset="0"/>
              </a:rPr>
              <a:t>// Recursively calculate the height of the binary tree</a:t>
            </a:r>
          </a:p>
          <a:p>
            <a:r>
              <a:rPr lang="en-US" sz="1600" dirty="0">
                <a:latin typeface="Times New Roman" panose="02020603050405020304" pitchFamily="18" charset="0"/>
                <a:cs typeface="Times New Roman" panose="02020603050405020304" pitchFamily="18" charset="0"/>
              </a:rPr>
              <a:t>// Input: A binary tree T</a:t>
            </a:r>
          </a:p>
          <a:p>
            <a:r>
              <a:rPr lang="en-US" sz="1600" dirty="0">
                <a:latin typeface="Times New Roman" panose="02020603050405020304" pitchFamily="18" charset="0"/>
                <a:cs typeface="Times New Roman" panose="02020603050405020304" pitchFamily="18" charset="0"/>
              </a:rPr>
              <a:t>// Output: The height of T</a:t>
            </a:r>
          </a:p>
          <a:p>
            <a:r>
              <a:rPr lang="en-US" sz="1600" dirty="0">
                <a:latin typeface="Times New Roman" panose="02020603050405020304" pitchFamily="18" charset="0"/>
                <a:cs typeface="Times New Roman" panose="02020603050405020304" pitchFamily="18" charset="0"/>
              </a:rPr>
              <a:t>if T = ∅ returns −1</a:t>
            </a:r>
          </a:p>
          <a:p>
            <a:r>
              <a:rPr lang="en-US" sz="1600" dirty="0">
                <a:latin typeface="Times New Roman" panose="02020603050405020304" pitchFamily="18" charset="0"/>
                <a:cs typeface="Times New Roman" panose="02020603050405020304" pitchFamily="18" charset="0"/>
              </a:rPr>
              <a:t>else returns the maximum {Height (</a:t>
            </a:r>
            <a:r>
              <a:rPr lang="en-US" sz="1600" dirty="0" err="1">
                <a:latin typeface="Times New Roman" panose="02020603050405020304" pitchFamily="18" charset="0"/>
                <a:cs typeface="Times New Roman" panose="02020603050405020304" pitchFamily="18" charset="0"/>
              </a:rPr>
              <a:t>Tleft</a:t>
            </a:r>
            <a:r>
              <a:rPr lang="en-US" sz="1600" dirty="0">
                <a:latin typeface="Times New Roman" panose="02020603050405020304" pitchFamily="18" charset="0"/>
                <a:cs typeface="Times New Roman" panose="02020603050405020304" pitchFamily="18" charset="0"/>
              </a:rPr>
              <a:t>), Height (Height)} + 1</a:t>
            </a:r>
          </a:p>
        </p:txBody>
      </p:sp>
    </p:spTree>
    <p:extLst>
      <p:ext uri="{BB962C8B-B14F-4D97-AF65-F5344CB8AC3E}">
        <p14:creationId xmlns:p14="http://schemas.microsoft.com/office/powerpoint/2010/main" val="2541948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29DE-3155-4DF9-9D71-7814A49F1DA8}"/>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CHAPTER III: GREEN ALGORITHM</a:t>
            </a:r>
          </a:p>
        </p:txBody>
      </p:sp>
      <p:sp>
        <p:nvSpPr>
          <p:cNvPr id="3" name="Content Placeholder 2">
            <a:extLst>
              <a:ext uri="{FF2B5EF4-FFF2-40B4-BE49-F238E27FC236}">
                <a16:creationId xmlns:a16="http://schemas.microsoft.com/office/drawing/2014/main" id="{36A6CB09-D4ED-4BCB-A01F-51E561FC5E7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about Greedy algorithm :</a:t>
            </a:r>
          </a:p>
          <a:p>
            <a:r>
              <a:rPr lang="en-US" sz="1600" dirty="0">
                <a:latin typeface="Times New Roman" panose="02020603050405020304" pitchFamily="18" charset="0"/>
                <a:cs typeface="Times New Roman" panose="02020603050405020304" pitchFamily="18" charset="0"/>
              </a:rPr>
              <a:t>- Brute-force algorithm is a format of the problem to be that the way of true, usually based on the problem posed and defining the concepts involved.</a:t>
            </a:r>
          </a:p>
          <a:p>
            <a:r>
              <a:rPr lang="en-US" sz="1600" dirty="0">
                <a:latin typeface="Times New Roman" panose="02020603050405020304" pitchFamily="18" charset="0"/>
                <a:cs typeface="Times New Roman" panose="02020603050405020304" pitchFamily="18" charset="0"/>
              </a:rPr>
              <a:t>The idea of ​​the algorithm:</a:t>
            </a:r>
          </a:p>
          <a:p>
            <a:r>
              <a:rPr lang="en-US" sz="1600" dirty="0">
                <a:latin typeface="Times New Roman" panose="02020603050405020304" pitchFamily="18" charset="0"/>
                <a:cs typeface="Times New Roman" panose="02020603050405020304" pitchFamily="18" charset="0"/>
              </a:rPr>
              <a:t>- "Force" is implied by the sense of strategy is the definition of the computer, not the definition of intelligence.</a:t>
            </a:r>
          </a:p>
          <a:p>
            <a:r>
              <a:rPr lang="en-US" sz="1600" dirty="0">
                <a:latin typeface="Times New Roman" panose="02020603050405020304" pitchFamily="18" charset="0"/>
                <a:cs typeface="Times New Roman" panose="02020603050405020304" pitchFamily="18" charset="0"/>
              </a:rPr>
              <a:t>- "Please do it" (just do it) can be a other way to description of the undergone. And often, the tactic of exhausting is one of the simplest of the way.</a:t>
            </a:r>
          </a:p>
        </p:txBody>
      </p:sp>
    </p:spTree>
    <p:extLst>
      <p:ext uri="{BB962C8B-B14F-4D97-AF65-F5344CB8AC3E}">
        <p14:creationId xmlns:p14="http://schemas.microsoft.com/office/powerpoint/2010/main" val="57079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E6D3-0641-43F8-A036-D0C2B93380C2}"/>
              </a:ext>
            </a:extLst>
          </p:cNvPr>
          <p:cNvSpPr>
            <a:spLocks noGrp="1"/>
          </p:cNvSpPr>
          <p:nvPr>
            <p:ph type="title"/>
          </p:nvPr>
        </p:nvSpPr>
        <p:spPr>
          <a:xfrm>
            <a:off x="838200" y="681037"/>
            <a:ext cx="10515600" cy="1144588"/>
          </a:xfrm>
        </p:spPr>
        <p:txBody>
          <a:bodyPr>
            <a:normAutofit/>
          </a:bodyPr>
          <a:lstStyle/>
          <a:p>
            <a:pPr algn="ctr"/>
            <a:r>
              <a:rPr lang="en-US" sz="1600" dirty="0">
                <a:latin typeface="Times New Roman" panose="02020603050405020304" pitchFamily="18" charset="0"/>
                <a:cs typeface="Times New Roman" panose="02020603050405020304" pitchFamily="18" charset="0"/>
              </a:rPr>
              <a:t>Examples for the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8D1FCF-F2B9-4CAD-B49A-5EB3438F3CB5}"/>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Prim algorithm :</a:t>
            </a:r>
          </a:p>
          <a:p>
            <a:pPr marL="0" indent="0">
              <a:buNone/>
            </a:pPr>
            <a:r>
              <a:rPr lang="en-US" sz="1600" dirty="0">
                <a:latin typeface="Times New Roman" panose="02020603050405020304" pitchFamily="18" charset="0"/>
                <a:cs typeface="Times New Roman" panose="02020603050405020304" pitchFamily="18" charset="0"/>
              </a:rPr>
              <a:t>Algorithm Ideas :</a:t>
            </a:r>
          </a:p>
          <a:p>
            <a:pPr marL="0" indent="0">
              <a:buNone/>
            </a:pPr>
            <a:r>
              <a:rPr lang="en-US" sz="1600" dirty="0">
                <a:latin typeface="Times New Roman" panose="02020603050405020304" pitchFamily="18" charset="0"/>
                <a:cs typeface="Times New Roman" panose="02020603050405020304" pitchFamily="18" charset="0"/>
              </a:rPr>
              <a:t>We start the sorting method by scanning the entire given list, then continue to find the smallest element in the list and change its place with the element header in the list. Next, we continue to scan the list and start with the second element to find the smallest of the n-1 elements and swap places with the second item of the list. Again, for the </a:t>
            </a:r>
            <a:r>
              <a:rPr lang="en-US" sz="1600" dirty="0" err="1">
                <a:latin typeface="Times New Roman" panose="02020603050405020304" pitchFamily="18" charset="0"/>
                <a:cs typeface="Times New Roman" panose="02020603050405020304" pitchFamily="18" charset="0"/>
              </a:rPr>
              <a:t>ith</a:t>
            </a:r>
            <a:r>
              <a:rPr lang="en-US" sz="1600" dirty="0">
                <a:latin typeface="Times New Roman" panose="02020603050405020304" pitchFamily="18" charset="0"/>
                <a:cs typeface="Times New Roman" panose="02020603050405020304" pitchFamily="18" charset="0"/>
              </a:rPr>
              <a:t> element of each scan in the list, we will number from 0 to n-2, the algorithm finds the smallest element in the last n-1 element and changes with Ai:</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After scanning n-1 times, the list has been sorted.</a:t>
            </a:r>
          </a:p>
        </p:txBody>
      </p:sp>
      <p:pic>
        <p:nvPicPr>
          <p:cNvPr id="7" name="Picture 6">
            <a:extLst>
              <a:ext uri="{FF2B5EF4-FFF2-40B4-BE49-F238E27FC236}">
                <a16:creationId xmlns:a16="http://schemas.microsoft.com/office/drawing/2014/main" id="{CF1C88EB-A31C-4424-9B05-6CAFAB5344B9}"/>
              </a:ext>
            </a:extLst>
          </p:cNvPr>
          <p:cNvPicPr/>
          <p:nvPr/>
        </p:nvPicPr>
        <p:blipFill>
          <a:blip r:embed="rId2">
            <a:extLst>
              <a:ext uri="{28A0092B-C50C-407E-A947-70E740481C1C}">
                <a14:useLocalDpi xmlns:a14="http://schemas.microsoft.com/office/drawing/2010/main" val="0"/>
              </a:ext>
            </a:extLst>
          </a:blip>
          <a:stretch>
            <a:fillRect/>
          </a:stretch>
        </p:blipFill>
        <p:spPr>
          <a:xfrm>
            <a:off x="3001136" y="3475831"/>
            <a:ext cx="5620385" cy="1050925"/>
          </a:xfrm>
          <a:prstGeom prst="rect">
            <a:avLst/>
          </a:prstGeom>
        </p:spPr>
      </p:pic>
    </p:spTree>
    <p:extLst>
      <p:ext uri="{BB962C8B-B14F-4D97-AF65-F5344CB8AC3E}">
        <p14:creationId xmlns:p14="http://schemas.microsoft.com/office/powerpoint/2010/main" val="2437195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CEDCB-3E7B-4409-9B82-F70F45C77E5D}"/>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705D2855-A226-42E8-B1CF-84CBD0C4CEB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Prim (G)</a:t>
            </a:r>
          </a:p>
          <a:p>
            <a:r>
              <a:rPr lang="en-US" sz="1600" dirty="0">
                <a:latin typeface="Times New Roman" panose="02020603050405020304" pitchFamily="18" charset="0"/>
                <a:cs typeface="Times New Roman" panose="02020603050405020304" pitchFamily="18" charset="0"/>
              </a:rPr>
              <a:t>// Prim's algorithm to create minimal spanning tree</a:t>
            </a:r>
          </a:p>
          <a:p>
            <a:r>
              <a:rPr lang="en-US" sz="1600" dirty="0">
                <a:latin typeface="Times New Roman" panose="02020603050405020304" pitchFamily="18" charset="0"/>
                <a:cs typeface="Times New Roman" panose="02020603050405020304" pitchFamily="18" charset="0"/>
              </a:rPr>
              <a:t>// Input: Connected graph weighted G = {V, E}</a:t>
            </a:r>
          </a:p>
          <a:p>
            <a:r>
              <a:rPr lang="en-US" sz="1600" dirty="0">
                <a:latin typeface="Times New Roman" panose="02020603050405020304" pitchFamily="18" charset="0"/>
                <a:cs typeface="Times New Roman" panose="02020603050405020304" pitchFamily="18" charset="0"/>
              </a:rPr>
              <a:t>// Output: ET, the set of edges that create the minimum spanning tree of G</a:t>
            </a:r>
          </a:p>
          <a:p>
            <a:r>
              <a:rPr lang="en-US" sz="1600" dirty="0">
                <a:latin typeface="Times New Roman" panose="02020603050405020304" pitchFamily="18" charset="0"/>
                <a:cs typeface="Times New Roman" panose="02020603050405020304" pitchFamily="18" charset="0"/>
              </a:rPr>
              <a:t>VT ← {v0} // set of tree vertices can be initialized with any vertex</a:t>
            </a:r>
          </a:p>
          <a:p>
            <a:r>
              <a:rPr lang="en-US" sz="1600" dirty="0">
                <a:latin typeface="Times New Roman" panose="02020603050405020304" pitchFamily="18" charset="0"/>
                <a:cs typeface="Times New Roman" panose="02020603050405020304" pitchFamily="18" charset="0"/>
              </a:rPr>
              <a:t>ET ← ∅</a:t>
            </a:r>
          </a:p>
          <a:p>
            <a:r>
              <a:rPr lang="en-US" sz="1600" dirty="0">
                <a:latin typeface="Times New Roman" panose="02020603050405020304" pitchFamily="18" charset="0"/>
                <a:cs typeface="Times New Roman" panose="02020603050405020304" pitchFamily="18" charset="0"/>
              </a:rPr>
              <a:t>for me ← 1 to | V | - 1 do</a:t>
            </a:r>
          </a:p>
          <a:p>
            <a:r>
              <a:rPr lang="en-US" sz="1600" dirty="0">
                <a:latin typeface="Times New Roman" panose="02020603050405020304" pitchFamily="18" charset="0"/>
                <a:cs typeface="Times New Roman" panose="02020603050405020304" pitchFamily="18" charset="0"/>
              </a:rPr>
              <a:t>    find an edge with least weight e ∗ = (v ∗, u ∗) among all sides (v, u)</a:t>
            </a:r>
          </a:p>
          <a:p>
            <a:r>
              <a:rPr lang="en-US" sz="1600" dirty="0">
                <a:latin typeface="Times New Roman" panose="02020603050405020304" pitchFamily="18" charset="0"/>
                <a:cs typeface="Times New Roman" panose="02020603050405020304" pitchFamily="18" charset="0"/>
              </a:rPr>
              <a:t>    such that v belongs to VT and u belongs to V - VT</a:t>
            </a:r>
          </a:p>
          <a:p>
            <a:r>
              <a:rPr lang="en-US" sz="1600" dirty="0">
                <a:latin typeface="Times New Roman" panose="02020603050405020304" pitchFamily="18" charset="0"/>
                <a:cs typeface="Times New Roman" panose="02020603050405020304" pitchFamily="18" charset="0"/>
              </a:rPr>
              <a:t>    VT ← VT ∪ {u ∗}</a:t>
            </a:r>
          </a:p>
          <a:p>
            <a:r>
              <a:rPr lang="en-US" sz="1600" dirty="0">
                <a:latin typeface="Times New Roman" panose="02020603050405020304" pitchFamily="18" charset="0"/>
                <a:cs typeface="Times New Roman" panose="02020603050405020304" pitchFamily="18" charset="0"/>
              </a:rPr>
              <a:t>    ET ← ET ∪ {e ∗}</a:t>
            </a:r>
          </a:p>
          <a:p>
            <a:r>
              <a:rPr lang="en-US" sz="1600" dirty="0">
                <a:latin typeface="Times New Roman" panose="02020603050405020304" pitchFamily="18" charset="0"/>
                <a:cs typeface="Times New Roman" panose="02020603050405020304" pitchFamily="18" charset="0"/>
              </a:rPr>
              <a:t>return ET</a:t>
            </a:r>
          </a:p>
        </p:txBody>
      </p:sp>
    </p:spTree>
    <p:extLst>
      <p:ext uri="{BB962C8B-B14F-4D97-AF65-F5344CB8AC3E}">
        <p14:creationId xmlns:p14="http://schemas.microsoft.com/office/powerpoint/2010/main" val="3104443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1E5FF-61DD-4D0F-91D9-39E7001989D6}"/>
              </a:ext>
            </a:extLst>
          </p:cNvPr>
          <p:cNvSpPr>
            <a:spLocks noGrp="1"/>
          </p:cNvSpPr>
          <p:nvPr>
            <p:ph idx="1"/>
          </p:nvPr>
        </p:nvSpPr>
        <p:spPr>
          <a:xfrm>
            <a:off x="1286379" y="1840393"/>
            <a:ext cx="10136432" cy="4351338"/>
          </a:xfrm>
        </p:spPr>
        <p:txBody>
          <a:bodyPr>
            <a:normAutofit/>
          </a:bodyPr>
          <a:lstStyle/>
          <a:p>
            <a:pPr marL="0" indent="0">
              <a:buNone/>
            </a:pPr>
            <a:br>
              <a:rPr lang="en-US" sz="1600" dirty="0">
                <a:latin typeface="Times New Roman" panose="02020603050405020304" pitchFamily="18" charset="0"/>
                <a:cs typeface="Times New Roman" panose="02020603050405020304" pitchFamily="18" charset="0"/>
              </a:rPr>
            </a:br>
            <a:r>
              <a:rPr lang="en-US" sz="1600" b="0" i="0" dirty="0">
                <a:solidFill>
                  <a:srgbClr val="202124"/>
                </a:solidFill>
                <a:effectLst/>
                <a:latin typeface="Times New Roman" panose="02020603050405020304" pitchFamily="18" charset="0"/>
                <a:cs typeface="Times New Roman" panose="02020603050405020304" pitchFamily="18" charset="0"/>
              </a:rPr>
              <a:t>Introduction of Brute-Force algorithm :</a:t>
            </a:r>
          </a:p>
          <a:p>
            <a:pPr>
              <a:buFontTx/>
              <a:buChar char="-"/>
            </a:pPr>
            <a:r>
              <a:rPr lang="en-US" sz="1600" b="0" i="0" dirty="0">
                <a:solidFill>
                  <a:srgbClr val="202124"/>
                </a:solidFill>
                <a:effectLst/>
                <a:latin typeface="Times New Roman" panose="02020603050405020304" pitchFamily="18" charset="0"/>
                <a:cs typeface="Times New Roman" panose="02020603050405020304" pitchFamily="18" charset="0"/>
              </a:rPr>
              <a:t>The brute-force algorithm is</a:t>
            </a:r>
            <a:r>
              <a:rPr lang="en-US" sz="1600" dirty="0">
                <a:solidFill>
                  <a:srgbClr val="202124"/>
                </a:solidFill>
                <a:latin typeface="Times New Roman" panose="02020603050405020304" pitchFamily="18" charset="0"/>
                <a:cs typeface="Times New Roman" panose="02020603050405020304" pitchFamily="18" charset="0"/>
              </a:rPr>
              <a:t> the most honest form of problem solving , usually based on the problem posed and the definition of the concepts involved</a:t>
            </a:r>
          </a:p>
          <a:p>
            <a:pPr marL="0" indent="0">
              <a:buNone/>
            </a:pPr>
            <a:r>
              <a:rPr lang="en-US" sz="1600" b="0" i="0" dirty="0">
                <a:solidFill>
                  <a:srgbClr val="202124"/>
                </a:solidFill>
                <a:effectLst/>
                <a:latin typeface="Times New Roman" panose="02020603050405020304" pitchFamily="18" charset="0"/>
                <a:cs typeface="Times New Roman" panose="02020603050405020304" pitchFamily="18" charset="0"/>
              </a:rPr>
              <a:t>The bonus of the algorithm :</a:t>
            </a:r>
          </a:p>
          <a:p>
            <a:pPr marL="0" indent="0">
              <a:buNone/>
            </a:pPr>
            <a:r>
              <a:rPr lang="en-US" sz="1600" b="0" i="0" dirty="0">
                <a:solidFill>
                  <a:srgbClr val="202124"/>
                </a:solidFill>
                <a:effectLst/>
                <a:latin typeface="Times New Roman" panose="02020603050405020304" pitchFamily="18" charset="0"/>
                <a:cs typeface="Times New Roman" panose="02020603050405020304" pitchFamily="18" charset="0"/>
              </a:rPr>
              <a:t>- "Force" is implied in the definition of strategy is the definition of computer, not the definition of intelligence.</a:t>
            </a:r>
          </a:p>
          <a:p>
            <a:pPr marL="0" indent="0">
              <a:buNone/>
            </a:pPr>
            <a:r>
              <a:rPr lang="en-US" sz="1600" b="0" i="0" dirty="0">
                <a:solidFill>
                  <a:srgbClr val="202124"/>
                </a:solidFill>
                <a:effectLst/>
                <a:latin typeface="Times New Roman" panose="02020603050405020304" pitchFamily="18" charset="0"/>
                <a:cs typeface="Times New Roman" panose="02020603050405020304" pitchFamily="18" charset="0"/>
              </a:rPr>
              <a:t>- "Just do it" could be another way of describing the law of exhaustion. And usually, the relaxation tactic is one of the simplest.</a:t>
            </a:r>
          </a:p>
          <a:p>
            <a:pPr>
              <a:buFontTx/>
              <a:buChar char="-"/>
            </a:pPr>
            <a:endParaRPr lang="en-US" sz="1600" b="0" i="0" dirty="0">
              <a:solidFill>
                <a:srgbClr val="202124"/>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CC59386-3556-47E0-8624-59E0C0FF939D}"/>
              </a:ext>
            </a:extLst>
          </p:cNvPr>
          <p:cNvSpPr>
            <a:spLocks noGrp="1" noChangeArrowheads="1"/>
          </p:cNvSpPr>
          <p:nvPr>
            <p:ph type="title"/>
          </p:nvPr>
        </p:nvSpPr>
        <p:spPr bwMode="auto">
          <a:xfrm>
            <a:off x="1286379" y="658575"/>
            <a:ext cx="10136431" cy="73866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CHAPTER I: THE BRUTE-FORCE </a:t>
            </a:r>
            <a:r>
              <a:rPr kumimoji="0" lang="en-US" altLang="en-US" sz="1600" b="0" i="0" u="none" strike="noStrike" cap="none" normalizeH="0" baseline="0" dirty="0" err="1">
                <a:ln>
                  <a:noFill/>
                </a:ln>
                <a:solidFill>
                  <a:srgbClr val="202124"/>
                </a:solidFill>
                <a:effectLst/>
                <a:latin typeface="Times New Roman" panose="02020603050405020304" pitchFamily="18" charset="0"/>
                <a:cs typeface="Times New Roman" panose="02020603050405020304" pitchFamily="18" charset="0"/>
              </a:rPr>
              <a:t>AlGORITHM</a:t>
            </a:r>
            <a:endParaRPr kumimoji="0" lang="en-US" altLang="en-US" sz="16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02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293A-42F3-4E08-9EE3-AC2ECB59836E}"/>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Analysis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439DC7-8192-4D5F-BC08-9FA9DF09DA10}"/>
              </a:ext>
            </a:extLst>
          </p:cNvPr>
          <p:cNvSpPr>
            <a:spLocks noGrp="1"/>
          </p:cNvSpPr>
          <p:nvPr>
            <p:ph idx="1"/>
          </p:nvPr>
        </p:nvSpPr>
        <p:spPr/>
        <p:txBody>
          <a:bodyPr>
            <a:normAutofit/>
          </a:bodyPr>
          <a:lstStyle/>
          <a:p>
            <a:pPr>
              <a:buFontTx/>
              <a:buChar char="-"/>
            </a:pPr>
            <a:r>
              <a:rPr lang="en-US" sz="1600" dirty="0">
                <a:latin typeface="Times New Roman" panose="02020603050405020304" pitchFamily="18" charset="0"/>
                <a:cs typeface="Times New Roman" panose="02020603050405020304" pitchFamily="18" charset="0"/>
              </a:rPr>
              <a:t>Head size is chosen by n number of elements; The math is essentially the comparison in line 8 "A [j] &lt;A [min]". The total number of executions depends only on the size of the array, which is calculated using the following formula :</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21B7B15-B25D-43D8-BEE1-8A6C2BF63BA3}"/>
              </a:ext>
            </a:extLst>
          </p:cNvPr>
          <p:cNvPicPr/>
          <p:nvPr/>
        </p:nvPicPr>
        <p:blipFill>
          <a:blip r:embed="rId2">
            <a:extLst>
              <a:ext uri="{28A0092B-C50C-407E-A947-70E740481C1C}">
                <a14:useLocalDpi xmlns:a14="http://schemas.microsoft.com/office/drawing/2010/main" val="0"/>
              </a:ext>
            </a:extLst>
          </a:blip>
          <a:stretch>
            <a:fillRect/>
          </a:stretch>
        </p:blipFill>
        <p:spPr>
          <a:xfrm>
            <a:off x="2927571" y="4068625"/>
            <a:ext cx="5594985" cy="911860"/>
          </a:xfrm>
          <a:prstGeom prst="rect">
            <a:avLst/>
          </a:prstGeom>
        </p:spPr>
      </p:pic>
    </p:spTree>
    <p:extLst>
      <p:ext uri="{BB962C8B-B14F-4D97-AF65-F5344CB8AC3E}">
        <p14:creationId xmlns:p14="http://schemas.microsoft.com/office/powerpoint/2010/main" val="1077338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A723-20E0-444F-8788-5AB64CC40CB0}"/>
              </a:ext>
            </a:extLst>
          </p:cNvPr>
          <p:cNvSpPr>
            <a:spLocks noGrp="1"/>
          </p:cNvSpPr>
          <p:nvPr>
            <p:ph type="title"/>
          </p:nvPr>
        </p:nvSpPr>
        <p:spPr>
          <a:xfrm>
            <a:off x="838200" y="258792"/>
            <a:ext cx="10515600" cy="793631"/>
          </a:xfrm>
        </p:spPr>
        <p:txBody>
          <a:bodyPr>
            <a:normAutofit/>
          </a:bodyPr>
          <a:lstStyle/>
          <a:p>
            <a:pPr algn="ctr"/>
            <a:r>
              <a:rPr lang="en-US" sz="1600" dirty="0">
                <a:latin typeface="Times New Roman" panose="02020603050405020304" pitchFamily="18" charset="0"/>
                <a:cs typeface="Times New Roman" panose="02020603050405020304" pitchFamily="18" charset="0"/>
              </a:rPr>
              <a:t>Kruskal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FCAF0-BB86-4984-ADAF-DC5052FFCC34}"/>
              </a:ext>
            </a:extLst>
          </p:cNvPr>
          <p:cNvSpPr>
            <a:spLocks noGrp="1"/>
          </p:cNvSpPr>
          <p:nvPr>
            <p:ph idx="1"/>
          </p:nvPr>
        </p:nvSpPr>
        <p:spPr>
          <a:xfrm>
            <a:off x="838200" y="1268084"/>
            <a:ext cx="10515600" cy="490888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Algorithm Ideas :</a:t>
            </a:r>
          </a:p>
          <a:p>
            <a:r>
              <a:rPr lang="en-US" sz="1600" dirty="0">
                <a:latin typeface="Times New Roman" panose="02020603050405020304" pitchFamily="18" charset="0"/>
                <a:cs typeface="Times New Roman" panose="02020603050405020304" pitchFamily="18" charset="0"/>
              </a:rPr>
              <a:t>Another application of the brute-force algorithm for sorting compares adjacent elements of a list and changing their place if they are out of order. By setting it up again, we'll put the biggest elements at the bottom of the list. The next step is to do the same for the 2nd largest element, and so on, until after n - 1 the list is sorted. The pass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(0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 - 2) of the bubble arrangement can be represented by the following diagram:</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7B836B-5FC2-4EE3-9746-13DA2E35FEE8}"/>
              </a:ext>
            </a:extLst>
          </p:cNvPr>
          <p:cNvPicPr/>
          <p:nvPr/>
        </p:nvPicPr>
        <p:blipFill>
          <a:blip r:embed="rId2">
            <a:extLst>
              <a:ext uri="{28A0092B-C50C-407E-A947-70E740481C1C}">
                <a14:useLocalDpi xmlns:a14="http://schemas.microsoft.com/office/drawing/2010/main" val="0"/>
              </a:ext>
            </a:extLst>
          </a:blip>
          <a:stretch>
            <a:fillRect/>
          </a:stretch>
        </p:blipFill>
        <p:spPr>
          <a:xfrm>
            <a:off x="1915064" y="2898476"/>
            <a:ext cx="8074324" cy="1185922"/>
          </a:xfrm>
          <a:prstGeom prst="rect">
            <a:avLst/>
          </a:prstGeom>
        </p:spPr>
      </p:pic>
    </p:spTree>
    <p:extLst>
      <p:ext uri="{BB962C8B-B14F-4D97-AF65-F5344CB8AC3E}">
        <p14:creationId xmlns:p14="http://schemas.microsoft.com/office/powerpoint/2010/main" val="53515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7FB2-A0A9-48E4-8C20-49D039BBFA8F}"/>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BF9ADA84-C906-4A18-9C9D-E3C24E0168B3}"/>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BubbleSort</a:t>
            </a:r>
            <a:r>
              <a:rPr lang="en-US" sz="1600" dirty="0">
                <a:latin typeface="Times New Roman" panose="02020603050405020304" pitchFamily="18" charset="0"/>
                <a:cs typeface="Times New Roman" panose="02020603050405020304" pitchFamily="18" charset="0"/>
              </a:rPr>
              <a:t> (A [0..n - 1])</a:t>
            </a:r>
          </a:p>
          <a:p>
            <a:r>
              <a:rPr lang="en-US" sz="1600" dirty="0">
                <a:latin typeface="Times New Roman" panose="02020603050405020304" pitchFamily="18" charset="0"/>
                <a:cs typeface="Times New Roman" panose="02020603050405020304" pitchFamily="18" charset="0"/>
              </a:rPr>
              <a:t># Sort a certain array by sorting bubbles</a:t>
            </a:r>
          </a:p>
          <a:p>
            <a:r>
              <a:rPr lang="en-US" sz="1600" dirty="0">
                <a:latin typeface="Times New Roman" panose="02020603050405020304" pitchFamily="18" charset="0"/>
                <a:cs typeface="Times New Roman" panose="02020603050405020304" pitchFamily="18" charset="0"/>
              </a:rPr>
              <a:t># Input: An A [0..n - 1] array of elements that can be ordered</a:t>
            </a:r>
          </a:p>
          <a:p>
            <a:r>
              <a:rPr lang="en-US" sz="1600" dirty="0">
                <a:latin typeface="Times New Roman" panose="02020603050405020304" pitchFamily="18" charset="0"/>
                <a:cs typeface="Times New Roman" panose="02020603050405020304" pitchFamily="18" charset="0"/>
              </a:rPr>
              <a:t># Output: Array A [0..n - 1] is sorted in order without decreasing input time</a:t>
            </a:r>
          </a:p>
          <a:p>
            <a:r>
              <a:rPr lang="en-US" sz="1600" dirty="0">
                <a:latin typeface="Times New Roman" panose="02020603050405020304" pitchFamily="18" charset="0"/>
                <a:cs typeface="Times New Roman" panose="02020603050405020304" pitchFamily="18" charset="0"/>
              </a:rPr>
              <a:t>give me ← 0 to n - 2 do</a:t>
            </a:r>
          </a:p>
          <a:p>
            <a:r>
              <a:rPr lang="en-US" sz="1600" dirty="0">
                <a:latin typeface="Times New Roman" panose="02020603050405020304" pitchFamily="18" charset="0"/>
                <a:cs typeface="Times New Roman" panose="02020603050405020304" pitchFamily="18" charset="0"/>
              </a:rPr>
              <a:t>    for j ← 0 to n - 2 - I do</a:t>
            </a:r>
          </a:p>
          <a:p>
            <a:r>
              <a:rPr lang="en-US" sz="1600" dirty="0">
                <a:latin typeface="Times New Roman" panose="02020603050405020304" pitchFamily="18" charset="0"/>
                <a:cs typeface="Times New Roman" panose="02020603050405020304" pitchFamily="18" charset="0"/>
              </a:rPr>
              <a:t>        if A [j + 1] &lt;A [j] swaps A [j] and A [j + 1]</a:t>
            </a:r>
          </a:p>
        </p:txBody>
      </p:sp>
    </p:spTree>
    <p:extLst>
      <p:ext uri="{BB962C8B-B14F-4D97-AF65-F5344CB8AC3E}">
        <p14:creationId xmlns:p14="http://schemas.microsoft.com/office/powerpoint/2010/main" val="2957595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309E-A723-46D7-81F4-33701148A489}"/>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Analysis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88B94D-57FF-4B9F-91D4-1EAC1F8C460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Head size is chosen by n number of elements; The basic math is compared in line 7 "A [j + 1] &lt;A [j]". The total number of executions depends only on the size of the array, which is calculated using the following formula:</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20B1AF-86B9-45A8-8BF0-DE1B1FD92757}"/>
              </a:ext>
            </a:extLst>
          </p:cNvPr>
          <p:cNvPicPr/>
          <p:nvPr/>
        </p:nvPicPr>
        <p:blipFill>
          <a:blip r:embed="rId2">
            <a:extLst>
              <a:ext uri="{28A0092B-C50C-407E-A947-70E740481C1C}">
                <a14:useLocalDpi xmlns:a14="http://schemas.microsoft.com/office/drawing/2010/main" val="0"/>
              </a:ext>
            </a:extLst>
          </a:blip>
          <a:stretch>
            <a:fillRect/>
          </a:stretch>
        </p:blipFill>
        <p:spPr>
          <a:xfrm>
            <a:off x="3302635" y="2714548"/>
            <a:ext cx="5586730" cy="997585"/>
          </a:xfrm>
          <a:prstGeom prst="rect">
            <a:avLst/>
          </a:prstGeom>
        </p:spPr>
      </p:pic>
    </p:spTree>
    <p:extLst>
      <p:ext uri="{BB962C8B-B14F-4D97-AF65-F5344CB8AC3E}">
        <p14:creationId xmlns:p14="http://schemas.microsoft.com/office/powerpoint/2010/main" val="323019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0A4-BE99-4667-B2E6-38488A428F30}"/>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Kruskal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FFAB21-E446-4BE0-B26C-23DB36D4AC0E}"/>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 :</a:t>
            </a:r>
          </a:p>
          <a:p>
            <a:r>
              <a:rPr lang="en-US" sz="1600" dirty="0">
                <a:latin typeface="Times New Roman" panose="02020603050405020304" pitchFamily="18" charset="0"/>
                <a:cs typeface="Times New Roman" panose="02020603050405020304" pitchFamily="18" charset="0"/>
              </a:rPr>
              <a:t>Another application of the brute-force algorithm for sorting compares adjacent elements of a list and changing their place if they are out of order. By setting it up again, we'll put the biggest elements at the bottom of the list. The next step is to do the same for the 2nd largest element, and so on, until after n - 1 the list is sorted. The pass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(0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 - 2) of the bubble arrangement can be represented by the following diagram:</a:t>
            </a:r>
          </a:p>
        </p:txBody>
      </p:sp>
      <p:pic>
        <p:nvPicPr>
          <p:cNvPr id="4" name="Picture 3">
            <a:extLst>
              <a:ext uri="{FF2B5EF4-FFF2-40B4-BE49-F238E27FC236}">
                <a16:creationId xmlns:a16="http://schemas.microsoft.com/office/drawing/2014/main" id="{535C9A19-CE9C-4FED-9486-89B5DCF54AD3}"/>
              </a:ext>
            </a:extLst>
          </p:cNvPr>
          <p:cNvPicPr/>
          <p:nvPr/>
        </p:nvPicPr>
        <p:blipFill>
          <a:blip r:embed="rId2">
            <a:extLst>
              <a:ext uri="{28A0092B-C50C-407E-A947-70E740481C1C}">
                <a14:useLocalDpi xmlns:a14="http://schemas.microsoft.com/office/drawing/2010/main" val="0"/>
              </a:ext>
            </a:extLst>
          </a:blip>
          <a:stretch>
            <a:fillRect/>
          </a:stretch>
        </p:blipFill>
        <p:spPr>
          <a:xfrm>
            <a:off x="3311207" y="3627618"/>
            <a:ext cx="5569585" cy="879475"/>
          </a:xfrm>
          <a:prstGeom prst="rect">
            <a:avLst/>
          </a:prstGeom>
        </p:spPr>
      </p:pic>
    </p:spTree>
    <p:extLst>
      <p:ext uri="{BB962C8B-B14F-4D97-AF65-F5344CB8AC3E}">
        <p14:creationId xmlns:p14="http://schemas.microsoft.com/office/powerpoint/2010/main" val="1879784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510C-056D-4252-9AEF-511338D7B812}"/>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95EB89FF-7663-4DC8-96F5-CCC8A33BB1DF}"/>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BubbleSort</a:t>
            </a:r>
            <a:r>
              <a:rPr lang="en-US" sz="1600" dirty="0">
                <a:latin typeface="Times New Roman" panose="02020603050405020304" pitchFamily="18" charset="0"/>
                <a:cs typeface="Times New Roman" panose="02020603050405020304" pitchFamily="18" charset="0"/>
              </a:rPr>
              <a:t> (A [0..n - 1])</a:t>
            </a:r>
          </a:p>
          <a:p>
            <a:r>
              <a:rPr lang="en-US" sz="1600" dirty="0">
                <a:latin typeface="Times New Roman" panose="02020603050405020304" pitchFamily="18" charset="0"/>
                <a:cs typeface="Times New Roman" panose="02020603050405020304" pitchFamily="18" charset="0"/>
              </a:rPr>
              <a:t># Sort a certain array by sorting bubbles</a:t>
            </a:r>
          </a:p>
          <a:p>
            <a:r>
              <a:rPr lang="en-US" sz="1600" dirty="0">
                <a:latin typeface="Times New Roman" panose="02020603050405020304" pitchFamily="18" charset="0"/>
                <a:cs typeface="Times New Roman" panose="02020603050405020304" pitchFamily="18" charset="0"/>
              </a:rPr>
              <a:t># Input: An A [0..n - 1] array of elements that can be ordered</a:t>
            </a:r>
          </a:p>
          <a:p>
            <a:r>
              <a:rPr lang="en-US" sz="1600" dirty="0">
                <a:latin typeface="Times New Roman" panose="02020603050405020304" pitchFamily="18" charset="0"/>
                <a:cs typeface="Times New Roman" panose="02020603050405020304" pitchFamily="18" charset="0"/>
              </a:rPr>
              <a:t># Output: Array A [0..n - 1] is sorted in order without decreasing input time</a:t>
            </a:r>
          </a:p>
          <a:p>
            <a:r>
              <a:rPr lang="en-US" sz="1600" dirty="0">
                <a:latin typeface="Times New Roman" panose="02020603050405020304" pitchFamily="18" charset="0"/>
                <a:cs typeface="Times New Roman" panose="02020603050405020304" pitchFamily="18" charset="0"/>
              </a:rPr>
              <a:t>give me ← 0 to n - 2 do</a:t>
            </a:r>
          </a:p>
          <a:p>
            <a:r>
              <a:rPr lang="en-US" sz="1600" dirty="0">
                <a:latin typeface="Times New Roman" panose="02020603050405020304" pitchFamily="18" charset="0"/>
                <a:cs typeface="Times New Roman" panose="02020603050405020304" pitchFamily="18" charset="0"/>
              </a:rPr>
              <a:t>    for j ← 0 to n - 2 - I do</a:t>
            </a:r>
          </a:p>
          <a:p>
            <a:r>
              <a:rPr lang="en-US" sz="1600" dirty="0">
                <a:latin typeface="Times New Roman" panose="02020603050405020304" pitchFamily="18" charset="0"/>
                <a:cs typeface="Times New Roman" panose="02020603050405020304" pitchFamily="18" charset="0"/>
              </a:rPr>
              <a:t>        if A [j + 1] &lt;A [j] swaps A [j] and A [j + 1]</a:t>
            </a:r>
          </a:p>
        </p:txBody>
      </p:sp>
    </p:spTree>
    <p:extLst>
      <p:ext uri="{BB962C8B-B14F-4D97-AF65-F5344CB8AC3E}">
        <p14:creationId xmlns:p14="http://schemas.microsoft.com/office/powerpoint/2010/main" val="237530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A914-6CD3-4E2D-9D26-1DD7EFE8BDAE}"/>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Analysis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59464E-E054-4801-83BB-FF15027CE658}"/>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Head size is chosen by n number of elements; The basic math is compared in line 7 "A [j + 1] &lt;A [j]". The total number of executions depends only on the size of the array, which is calculated using the following formula:</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DB73C8-1300-476F-9284-805395FA5A62}"/>
              </a:ext>
            </a:extLst>
          </p:cNvPr>
          <p:cNvPicPr/>
          <p:nvPr/>
        </p:nvPicPr>
        <p:blipFill>
          <a:blip r:embed="rId2">
            <a:extLst>
              <a:ext uri="{28A0092B-C50C-407E-A947-70E740481C1C}">
                <a14:useLocalDpi xmlns:a14="http://schemas.microsoft.com/office/drawing/2010/main" val="0"/>
              </a:ext>
            </a:extLst>
          </a:blip>
          <a:stretch>
            <a:fillRect/>
          </a:stretch>
        </p:blipFill>
        <p:spPr>
          <a:xfrm>
            <a:off x="3242250" y="4001294"/>
            <a:ext cx="5586730" cy="997585"/>
          </a:xfrm>
          <a:prstGeom prst="rect">
            <a:avLst/>
          </a:prstGeom>
        </p:spPr>
      </p:pic>
    </p:spTree>
    <p:extLst>
      <p:ext uri="{BB962C8B-B14F-4D97-AF65-F5344CB8AC3E}">
        <p14:creationId xmlns:p14="http://schemas.microsoft.com/office/powerpoint/2010/main" val="344352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98DA-8BD1-4681-85B0-6F20B1EB2B1E}"/>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Dijkstra's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6951B0-1F44-4A61-81F6-E979B8CE1377}"/>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The algorithm only needs to compare linking parts of a given list with a certain key search definition until there is a match (successful search) or the list ends without the result see match (search failed). One simple addition trick is commonly used in implementing sequential search: if we append the search key to the end of the list, then the search key will have to be successful and therefore we can eliminate Remove Complete the last list check.</a:t>
            </a:r>
          </a:p>
        </p:txBody>
      </p:sp>
    </p:spTree>
    <p:extLst>
      <p:ext uri="{BB962C8B-B14F-4D97-AF65-F5344CB8AC3E}">
        <p14:creationId xmlns:p14="http://schemas.microsoft.com/office/powerpoint/2010/main" val="3565500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DF20-D7BB-42B2-8D0C-99DF19AE5E32}"/>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99BA094B-6BD5-4610-9714-2E5D84A1D4A8}"/>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SequentialSearch2(A[0..n], K)</a:t>
            </a:r>
          </a:p>
          <a:p>
            <a:r>
              <a:rPr lang="en-US" sz="1600" dirty="0">
                <a:latin typeface="Times New Roman" panose="02020603050405020304" pitchFamily="18" charset="0"/>
                <a:cs typeface="Times New Roman" panose="02020603050405020304" pitchFamily="18" charset="0"/>
              </a:rPr>
              <a:t>//Implements sequential search with a search key as a sentinel</a:t>
            </a:r>
          </a:p>
          <a:p>
            <a:r>
              <a:rPr lang="en-US" sz="1600" dirty="0">
                <a:latin typeface="Times New Roman" panose="02020603050405020304" pitchFamily="18" charset="0"/>
                <a:cs typeface="Times New Roman" panose="02020603050405020304" pitchFamily="18" charset="0"/>
              </a:rPr>
              <a:t>//Input: An array A of n elements and a search key K</a:t>
            </a:r>
          </a:p>
          <a:p>
            <a:r>
              <a:rPr lang="en-US" sz="1600" dirty="0">
                <a:latin typeface="Times New Roman" panose="02020603050405020304" pitchFamily="18" charset="0"/>
                <a:cs typeface="Times New Roman" panose="02020603050405020304" pitchFamily="18" charset="0"/>
              </a:rPr>
              <a:t>//Output: The index of the first element in A[0..n − 1] whose value </a:t>
            </a:r>
          </a:p>
          <a:p>
            <a:r>
              <a:rPr lang="en-US" sz="1600" dirty="0">
                <a:latin typeface="Times New Roman" panose="02020603050405020304" pitchFamily="18" charset="0"/>
                <a:cs typeface="Times New Roman" panose="02020603050405020304" pitchFamily="18" charset="0"/>
              </a:rPr>
              <a:t>//is equal to K or −1 if no such element is found</a:t>
            </a:r>
          </a:p>
          <a:p>
            <a:r>
              <a:rPr lang="en-US" sz="1600" dirty="0">
                <a:latin typeface="Times New Roman" panose="02020603050405020304" pitchFamily="18" charset="0"/>
                <a:cs typeface="Times New Roman" panose="02020603050405020304" pitchFamily="18" charset="0"/>
              </a:rPr>
              <a:t>A[n]← K</a:t>
            </a:r>
          </a:p>
          <a:p>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a:t>
            </a:r>
          </a:p>
          <a:p>
            <a:r>
              <a:rPr lang="en-US" sz="1600" dirty="0">
                <a:latin typeface="Times New Roman" panose="02020603050405020304" pitchFamily="18" charset="0"/>
                <a:cs typeface="Times New Roman" panose="02020603050405020304" pitchFamily="18" charset="0"/>
              </a:rPr>
              <a:t>while 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K do</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a:t>
            </a:r>
          </a:p>
          <a:p>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&lt; n return </a:t>
            </a:r>
            <a:r>
              <a:rPr lang="en-US" sz="1600" dirty="0" err="1">
                <a:latin typeface="Times New Roman" panose="02020603050405020304" pitchFamily="18" charset="0"/>
                <a:cs typeface="Times New Roman" panose="02020603050405020304" pitchFamily="18" charset="0"/>
              </a:rPr>
              <a:t>i</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else return −1</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138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F30D-6C6C-409F-8F25-74D3352BC33A}"/>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Analysis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BBECD3-0763-4708-AE43-49A1AA9F84F9}"/>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Searching in such a list can be stopped as soon as the element is larger or by key search. Auto search provides a great illustration of the exhausting approach, with special features (simplicity) and weaknesses (less efficiency).</a:t>
            </a:r>
          </a:p>
        </p:txBody>
      </p:sp>
      <p:pic>
        <p:nvPicPr>
          <p:cNvPr id="4" name="Picture 3">
            <a:extLst>
              <a:ext uri="{FF2B5EF4-FFF2-40B4-BE49-F238E27FC236}">
                <a16:creationId xmlns:a16="http://schemas.microsoft.com/office/drawing/2014/main" id="{3EC30409-4B4F-431D-AFE4-90927F5AB7FA}"/>
              </a:ext>
            </a:extLst>
          </p:cNvPr>
          <p:cNvPicPr/>
          <p:nvPr/>
        </p:nvPicPr>
        <p:blipFill>
          <a:blip r:embed="rId2">
            <a:extLst>
              <a:ext uri="{28A0092B-C50C-407E-A947-70E740481C1C}">
                <a14:useLocalDpi xmlns:a14="http://schemas.microsoft.com/office/drawing/2010/main" val="0"/>
              </a:ext>
            </a:extLst>
          </a:blip>
          <a:stretch>
            <a:fillRect/>
          </a:stretch>
        </p:blipFill>
        <p:spPr>
          <a:xfrm>
            <a:off x="4610699" y="4001294"/>
            <a:ext cx="2349500" cy="647700"/>
          </a:xfrm>
          <a:prstGeom prst="rect">
            <a:avLst/>
          </a:prstGeom>
        </p:spPr>
      </p:pic>
    </p:spTree>
    <p:extLst>
      <p:ext uri="{BB962C8B-B14F-4D97-AF65-F5344CB8AC3E}">
        <p14:creationId xmlns:p14="http://schemas.microsoft.com/office/powerpoint/2010/main" val="190294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FE6F-4062-42EA-A535-B403CA0A54DB}"/>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Examples for the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87B7F7-9C12-47A0-BFBB-CE1D88522549}"/>
              </a:ext>
            </a:extLst>
          </p:cNvPr>
          <p:cNvSpPr>
            <a:spLocks noGrp="1"/>
          </p:cNvSpPr>
          <p:nvPr>
            <p:ph idx="1"/>
          </p:nvPr>
        </p:nvSpPr>
        <p:spPr>
          <a:xfrm>
            <a:off x="1088366" y="1877384"/>
            <a:ext cx="10515600" cy="435133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Sort option:</a:t>
            </a:r>
          </a:p>
          <a:p>
            <a:pPr marL="0" indent="0">
              <a:buNone/>
            </a:pPr>
            <a:r>
              <a:rPr lang="en-US" sz="1600" dirty="0">
                <a:latin typeface="Times New Roman" panose="02020603050405020304" pitchFamily="18" charset="0"/>
                <a:cs typeface="Times New Roman" panose="02020603050405020304" pitchFamily="18" charset="0"/>
              </a:rPr>
              <a:t>Algorithm Ideas :</a:t>
            </a:r>
          </a:p>
          <a:p>
            <a:pPr marL="0" indent="0">
              <a:buNone/>
            </a:pPr>
            <a:r>
              <a:rPr lang="en-US" sz="1600" dirty="0">
                <a:latin typeface="Times New Roman" panose="02020603050405020304" pitchFamily="18" charset="0"/>
                <a:cs typeface="Times New Roman" panose="02020603050405020304" pitchFamily="18" charset="0"/>
              </a:rPr>
              <a:t>- We start the sorting method by scanning the entire given list, then continue to find the smallest element in the list and change its place with the element header in the list. Next, we continue to scan the list and start with the second element to find the smallest of the n-1 elements and swap places with the second item of the list. Again, for the </a:t>
            </a:r>
            <a:r>
              <a:rPr lang="en-US" sz="1600" dirty="0" err="1">
                <a:latin typeface="Times New Roman" panose="02020603050405020304" pitchFamily="18" charset="0"/>
                <a:cs typeface="Times New Roman" panose="02020603050405020304" pitchFamily="18" charset="0"/>
              </a:rPr>
              <a:t>ith</a:t>
            </a:r>
            <a:r>
              <a:rPr lang="en-US" sz="1600" dirty="0">
                <a:latin typeface="Times New Roman" panose="02020603050405020304" pitchFamily="18" charset="0"/>
                <a:cs typeface="Times New Roman" panose="02020603050405020304" pitchFamily="18" charset="0"/>
              </a:rPr>
              <a:t> element of each scan in the list, we will number from 0 to n-2, the algorithm finds the smallest element in the last n-1 element and changes with Ai:</a:t>
            </a: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After scanning n-1 times, the list has been sorted.</a:t>
            </a:r>
          </a:p>
        </p:txBody>
      </p:sp>
      <p:pic>
        <p:nvPicPr>
          <p:cNvPr id="7" name="Picture 6">
            <a:extLst>
              <a:ext uri="{FF2B5EF4-FFF2-40B4-BE49-F238E27FC236}">
                <a16:creationId xmlns:a16="http://schemas.microsoft.com/office/drawing/2014/main" id="{B80CF88A-8717-4EE4-AF64-D272AB3BDE73}"/>
              </a:ext>
            </a:extLst>
          </p:cNvPr>
          <p:cNvPicPr>
            <a:picLocks noChangeAspect="1"/>
          </p:cNvPicPr>
          <p:nvPr/>
        </p:nvPicPr>
        <p:blipFill>
          <a:blip r:embed="rId2"/>
          <a:stretch>
            <a:fillRect/>
          </a:stretch>
        </p:blipFill>
        <p:spPr>
          <a:xfrm>
            <a:off x="1213449" y="4183811"/>
            <a:ext cx="10265433" cy="1052423"/>
          </a:xfrm>
          <a:prstGeom prst="rect">
            <a:avLst/>
          </a:prstGeom>
        </p:spPr>
      </p:pic>
    </p:spTree>
    <p:extLst>
      <p:ext uri="{BB962C8B-B14F-4D97-AF65-F5344CB8AC3E}">
        <p14:creationId xmlns:p14="http://schemas.microsoft.com/office/powerpoint/2010/main" val="4014074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9A84-9CDF-4781-9BDB-A90CD1F06359}"/>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CHAPTER IV: PROGRAMMING ACTIONS OF Mathematics</a:t>
            </a:r>
          </a:p>
        </p:txBody>
      </p:sp>
      <p:sp>
        <p:nvSpPr>
          <p:cNvPr id="3" name="Content Placeholder 2">
            <a:extLst>
              <a:ext uri="{FF2B5EF4-FFF2-40B4-BE49-F238E27FC236}">
                <a16:creationId xmlns:a16="http://schemas.microsoft.com/office/drawing/2014/main" id="{8DD9779B-A290-4474-853A-E6C8070D5484}"/>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Introduction to Dynamic Programming algorithm:</a:t>
            </a:r>
          </a:p>
          <a:p>
            <a:r>
              <a:rPr lang="en-US" sz="1600" dirty="0">
                <a:latin typeface="Times New Roman" panose="02020603050405020304" pitchFamily="18" charset="0"/>
                <a:cs typeface="Times New Roman" panose="02020603050405020304" pitchFamily="18" charset="0"/>
              </a:rPr>
              <a:t>Dynamic Programming (Dynamic Programming) is a design technique with an interesting history. It was invented by a famous American mathematician, Richard Bellman, in the 1950s as a general method for optimizing multilayer decision processes.</a:t>
            </a:r>
          </a:p>
          <a:p>
            <a:r>
              <a:rPr lang="en-US" sz="1600" dirty="0">
                <a:latin typeface="Times New Roman" panose="02020603050405020304" pitchFamily="18" charset="0"/>
                <a:cs typeface="Times New Roman" panose="02020603050405020304" pitchFamily="18" charset="0"/>
              </a:rPr>
              <a:t>- "Programming" in the name of this technique stands for "planning" and does not refer to computer setup. After proving its value as an important tool of mathematical application, the program's ultimately established itself as a general design technique, at least in the computer science world, as a tech </a:t>
            </a:r>
            <a:r>
              <a:rPr lang="en-US" sz="1600" dirty="0" err="1">
                <a:latin typeface="Times New Roman" panose="02020603050405020304" pitchFamily="18" charset="0"/>
                <a:cs typeface="Times New Roman" panose="02020603050405020304" pitchFamily="18" charset="0"/>
              </a:rPr>
              <a:t>sytic</a:t>
            </a:r>
            <a:r>
              <a:rPr lang="en-US" sz="1600" dirty="0">
                <a:latin typeface="Times New Roman" panose="02020603050405020304" pitchFamily="18" charset="0"/>
                <a:cs typeface="Times New Roman" panose="02020603050405020304" pitchFamily="18" charset="0"/>
              </a:rPr>
              <a:t> plan general plan to manage the world in content-intensive products</a:t>
            </a:r>
          </a:p>
        </p:txBody>
      </p:sp>
    </p:spTree>
    <p:extLst>
      <p:ext uri="{BB962C8B-B14F-4D97-AF65-F5344CB8AC3E}">
        <p14:creationId xmlns:p14="http://schemas.microsoft.com/office/powerpoint/2010/main" val="409971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8FD-18AC-4644-B19F-18D541C15FB5}"/>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The idea of ​​the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568DAD-2CE5-4F51-A015-A91CC4C345D0}"/>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Active programming is a technique for solving problems with cross operations. Usually, these problems arise from repetition relating to the solution of a given problem with the solution of its smaller problems. Instead of solving the problem of repeated overlap, make a proposal to only solve each problem less than once and record the results in the table so that the solution can be obtained for the original problem.</a:t>
            </a:r>
          </a:p>
        </p:txBody>
      </p:sp>
    </p:spTree>
    <p:extLst>
      <p:ext uri="{BB962C8B-B14F-4D97-AF65-F5344CB8AC3E}">
        <p14:creationId xmlns:p14="http://schemas.microsoft.com/office/powerpoint/2010/main" val="300922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2080-A264-407F-94F3-D97823506BF1}"/>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Examples for the algorithm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F751DF-ED19-4301-AAA2-53C9787C3761}"/>
              </a:ext>
            </a:extLst>
          </p:cNvPr>
          <p:cNvSpPr>
            <a:spLocks noGrp="1"/>
          </p:cNvSpPr>
          <p:nvPr>
            <p:ph idx="1"/>
          </p:nvPr>
        </p:nvSpPr>
        <p:spPr>
          <a:xfrm>
            <a:off x="838200" y="1756614"/>
            <a:ext cx="10515600" cy="5023748"/>
          </a:xfrm>
        </p:spPr>
        <p:txBody>
          <a:bodyPr>
            <a:normAutofit/>
          </a:bodyPr>
          <a:lstStyle/>
          <a:p>
            <a:r>
              <a:rPr lang="en-US" sz="1600" dirty="0">
                <a:latin typeface="Times New Roman" panose="02020603050405020304" pitchFamily="18" charset="0"/>
                <a:cs typeface="Times New Roman" panose="02020603050405020304" pitchFamily="18" charset="0"/>
              </a:rPr>
              <a:t>Item Coin Algorithm :</a:t>
            </a:r>
          </a:p>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 There are a row include n coins whose value is a positive integer that is not necessarily distinguishable. The goal is to maximize the currency collected provided that 2 adjacent coins are not selected,</a:t>
            </a:r>
          </a:p>
          <a:p>
            <a:r>
              <a:rPr lang="en-US" sz="1600" dirty="0">
                <a:latin typeface="Times New Roman" panose="02020603050405020304" pitchFamily="18" charset="0"/>
                <a:cs typeface="Times New Roman" panose="02020603050405020304" pitchFamily="18" charset="0"/>
              </a:rPr>
              <a:t>- Let F (n) be the largest amount that can be collected from n coins. To deduce F (n) to access the system, we need to divide the selected coins into 2 groups:</a:t>
            </a:r>
          </a:p>
          <a:p>
            <a:r>
              <a:rPr lang="en-US" sz="1600" dirty="0">
                <a:latin typeface="Times New Roman" panose="02020603050405020304" pitchFamily="18" charset="0"/>
                <a:cs typeface="Times New Roman" panose="02020603050405020304" pitchFamily="18" charset="0"/>
              </a:rPr>
              <a:t>Group 1: group includes the end of the coin.</a:t>
            </a:r>
          </a:p>
          <a:p>
            <a:r>
              <a:rPr lang="en-US" sz="1600" dirty="0">
                <a:latin typeface="Times New Roman" panose="02020603050405020304" pitchFamily="18" charset="0"/>
                <a:cs typeface="Times New Roman" panose="02020603050405020304" pitchFamily="18" charset="0"/>
              </a:rPr>
              <a:t> The largest collected currency is taken from group 1: </a:t>
            </a:r>
            <a:r>
              <a:rPr lang="en-US" sz="1600" dirty="0" err="1">
                <a:latin typeface="Times New Roman" panose="02020603050405020304" pitchFamily="18" charset="0"/>
                <a:cs typeface="Times New Roman" panose="02020603050405020304" pitchFamily="18" charset="0"/>
              </a:rPr>
              <a:t>cn</a:t>
            </a:r>
            <a:r>
              <a:rPr lang="en-US" sz="1600" dirty="0">
                <a:latin typeface="Times New Roman" panose="02020603050405020304" pitchFamily="18" charset="0"/>
                <a:cs typeface="Times New Roman" panose="02020603050405020304" pitchFamily="18" charset="0"/>
              </a:rPr>
              <a:t> + F (n -2).</a:t>
            </a:r>
          </a:p>
          <a:p>
            <a:r>
              <a:rPr lang="en-US" sz="1600" dirty="0">
                <a:latin typeface="Times New Roman" panose="02020603050405020304" pitchFamily="18" charset="0"/>
                <a:cs typeface="Times New Roman" panose="02020603050405020304" pitchFamily="18" charset="0"/>
              </a:rPr>
              <a:t> The value of the coin nth plus the maximum value we can choose from [1… n-2].</a:t>
            </a:r>
          </a:p>
          <a:p>
            <a:r>
              <a:rPr lang="en-US" sz="1600" dirty="0">
                <a:latin typeface="Times New Roman" panose="02020603050405020304" pitchFamily="18" charset="0"/>
                <a:cs typeface="Times New Roman" panose="02020603050405020304" pitchFamily="18" charset="0"/>
              </a:rPr>
              <a:t>o Group 2: group excluding the end of the coin.</a:t>
            </a:r>
          </a:p>
          <a:p>
            <a:r>
              <a:rPr lang="en-US" sz="1600" dirty="0">
                <a:latin typeface="Times New Roman" panose="02020603050405020304" pitchFamily="18" charset="0"/>
                <a:cs typeface="Times New Roman" panose="02020603050405020304" pitchFamily="18" charset="0"/>
              </a:rPr>
              <a:t> Collect the most amount of money from group 2: F (n-1)</a:t>
            </a:r>
          </a:p>
          <a:p>
            <a:r>
              <a:rPr lang="en-US" sz="1600" dirty="0">
                <a:latin typeface="Times New Roman" panose="02020603050405020304" pitchFamily="18" charset="0"/>
                <a:cs typeface="Times New Roman" panose="02020603050405020304" pitchFamily="18" charset="0"/>
              </a:rPr>
              <a:t>- From there, we infer the retrieval system from the above conditional constraints:</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D7F7FD-3A16-4D72-93C5-4C2015957F4C}"/>
              </a:ext>
            </a:extLst>
          </p:cNvPr>
          <p:cNvPicPr/>
          <p:nvPr/>
        </p:nvPicPr>
        <p:blipFill>
          <a:blip r:embed="rId2">
            <a:extLst>
              <a:ext uri="{28A0092B-C50C-407E-A947-70E740481C1C}">
                <a14:useLocalDpi xmlns:a14="http://schemas.microsoft.com/office/drawing/2010/main" val="0"/>
              </a:ext>
            </a:extLst>
          </a:blip>
          <a:stretch>
            <a:fillRect/>
          </a:stretch>
        </p:blipFill>
        <p:spPr>
          <a:xfrm>
            <a:off x="3670540" y="5826125"/>
            <a:ext cx="4419600" cy="666750"/>
          </a:xfrm>
          <a:prstGeom prst="rect">
            <a:avLst/>
          </a:prstGeom>
        </p:spPr>
      </p:pic>
    </p:spTree>
    <p:extLst>
      <p:ext uri="{BB962C8B-B14F-4D97-AF65-F5344CB8AC3E}">
        <p14:creationId xmlns:p14="http://schemas.microsoft.com/office/powerpoint/2010/main" val="564758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E164-F005-4B7E-9467-18082608D047}"/>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6C7182BC-0231-4083-B827-37F401F26BF5}"/>
              </a:ext>
            </a:extLst>
          </p:cNvPr>
          <p:cNvSpPr>
            <a:spLocks noGrp="1"/>
          </p:cNvSpPr>
          <p:nvPr>
            <p:ph idx="1"/>
          </p:nvPr>
        </p:nvSpPr>
        <p:spPr/>
        <p:txBody>
          <a:bodyPr>
            <a:normAutofit/>
          </a:bodyPr>
          <a:lstStyle/>
          <a:p>
            <a:pPr marL="0" marR="0">
              <a:spcBef>
                <a:spcPts val="0"/>
              </a:spcBef>
              <a:spcAft>
                <a:spcPts val="0"/>
              </a:spcAft>
            </a:pPr>
            <a:r>
              <a:rPr lang="en-US" sz="1600" dirty="0" err="1">
                <a:effectLst/>
                <a:latin typeface="Times New Roman" panose="02020603050405020304" pitchFamily="18" charset="0"/>
                <a:ea typeface="Times New Roman" panose="02020603050405020304" pitchFamily="18" charset="0"/>
              </a:rPr>
              <a:t>CoinRow</a:t>
            </a:r>
            <a:r>
              <a:rPr lang="en-US" sz="1600" dirty="0">
                <a:effectLst/>
                <a:latin typeface="Times New Roman" panose="02020603050405020304" pitchFamily="18" charset="0"/>
                <a:ea typeface="Times New Roman" panose="02020603050405020304" pitchFamily="18" charset="0"/>
              </a:rPr>
              <a:t>(C[1..n])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//Applies formula (8.3) bottom up to find the maximum amount of money //that can be picked up from a coin row without picking two adjacent coins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//Input: Array C[1..n] of positive integers indicating the coin values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//Output: The maximum amount of money that can be picked up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F[0]← 0; F[1]← C[1]</a:t>
            </a: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rPr>
              <a:t>for</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2 </a:t>
            </a:r>
            <a:r>
              <a:rPr lang="en-US" sz="1600" b="1" dirty="0">
                <a:effectLst/>
                <a:latin typeface="Times New Roman" panose="02020603050405020304" pitchFamily="18" charset="0"/>
                <a:ea typeface="Times New Roman" panose="02020603050405020304" pitchFamily="18" charset="0"/>
              </a:rPr>
              <a:t>to</a:t>
            </a:r>
            <a:r>
              <a:rPr lang="en-US" sz="1600" dirty="0">
                <a:effectLst/>
                <a:latin typeface="Times New Roman" panose="02020603050405020304" pitchFamily="18" charset="0"/>
                <a:ea typeface="Times New Roman" panose="02020603050405020304" pitchFamily="18" charset="0"/>
              </a:rPr>
              <a:t> n </a:t>
            </a:r>
            <a:r>
              <a:rPr lang="en-US" sz="1600" b="1" dirty="0">
                <a:effectLst/>
                <a:latin typeface="Times New Roman" panose="02020603050405020304" pitchFamily="18" charset="0"/>
                <a:ea typeface="Times New Roman" panose="02020603050405020304" pitchFamily="18" charset="0"/>
              </a:rPr>
              <a:t>do</a:t>
            </a:r>
            <a:r>
              <a:rPr lang="en-US" sz="16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max(C[</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− 2],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− 1]) </a:t>
            </a: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rPr>
              <a:t>return</a:t>
            </a:r>
            <a:r>
              <a:rPr lang="en-US" sz="1600" dirty="0">
                <a:effectLst/>
                <a:latin typeface="Times New Roman" panose="02020603050405020304" pitchFamily="18" charset="0"/>
                <a:ea typeface="Times New Roman" panose="02020603050405020304" pitchFamily="18" charset="0"/>
              </a:rPr>
              <a:t> F[n]</a:t>
            </a:r>
          </a:p>
          <a:p>
            <a:pPr marL="0" indent="0">
              <a:buNone/>
            </a:pPr>
            <a:endParaRPr lang="en-US" sz="1600" dirty="0"/>
          </a:p>
        </p:txBody>
      </p:sp>
    </p:spTree>
    <p:extLst>
      <p:ext uri="{BB962C8B-B14F-4D97-AF65-F5344CB8AC3E}">
        <p14:creationId xmlns:p14="http://schemas.microsoft.com/office/powerpoint/2010/main" val="746291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B8C6-F31F-465B-A5D7-43239A454B95}"/>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Algorithm Change Implementation:</a:t>
            </a:r>
          </a:p>
        </p:txBody>
      </p:sp>
      <p:sp>
        <p:nvSpPr>
          <p:cNvPr id="3" name="Content Placeholder 2">
            <a:extLst>
              <a:ext uri="{FF2B5EF4-FFF2-40B4-BE49-F238E27FC236}">
                <a16:creationId xmlns:a16="http://schemas.microsoft.com/office/drawing/2014/main" id="{5650CF87-23A4-48C0-B7E2-841A98717DA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 Exchange change for the amount using the minimum amount.</a:t>
            </a:r>
          </a:p>
          <a:p>
            <a:r>
              <a:rPr lang="en-US" sz="1600" dirty="0">
                <a:latin typeface="Times New Roman" panose="02020603050405020304" pitchFamily="18" charset="0"/>
                <a:cs typeface="Times New Roman" panose="02020603050405020304" pitchFamily="18" charset="0"/>
              </a:rPr>
              <a:t>- Cho F (n) is the Minimum number of the coins that value of they up to n; to easy for F (0) = 0. Amount n can only increase by 1 coin with the value of </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to the amount n -</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with j = 1,2, .., m such that n&gt; = </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Hence, we can choose a minimum number F (n-</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+1. And since 1 is a constant, we can find the first minimum F (n-</a:t>
            </a:r>
            <a:r>
              <a:rPr lang="en-US" sz="1600" dirty="0" err="1">
                <a:latin typeface="Times New Roman" panose="02020603050405020304" pitchFamily="18" charset="0"/>
                <a:cs typeface="Times New Roman" panose="02020603050405020304" pitchFamily="18" charset="0"/>
              </a:rPr>
              <a:t>dj</a:t>
            </a:r>
            <a:r>
              <a:rPr lang="en-US" sz="1600" dirty="0">
                <a:latin typeface="Times New Roman" panose="02020603050405020304" pitchFamily="18" charset="0"/>
                <a:cs typeface="Times New Roman" panose="02020603050405020304" pitchFamily="18" charset="0"/>
              </a:rPr>
              <a:t>) and complementary tool 1. From there we can deduce the retrieval system for F (n):</a:t>
            </a:r>
          </a:p>
          <a:p>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C4F77F-C6BB-42CB-AAF1-936B33B89661}"/>
              </a:ext>
            </a:extLst>
          </p:cNvPr>
          <p:cNvPicPr/>
          <p:nvPr/>
        </p:nvPicPr>
        <p:blipFill>
          <a:blip r:embed="rId2">
            <a:extLst>
              <a:ext uri="{28A0092B-C50C-407E-A947-70E740481C1C}">
                <a14:useLocalDpi xmlns:a14="http://schemas.microsoft.com/office/drawing/2010/main" val="0"/>
              </a:ext>
            </a:extLst>
          </a:blip>
          <a:stretch>
            <a:fillRect/>
          </a:stretch>
        </p:blipFill>
        <p:spPr>
          <a:xfrm>
            <a:off x="3709359" y="5331126"/>
            <a:ext cx="4753154" cy="665762"/>
          </a:xfrm>
          <a:prstGeom prst="rect">
            <a:avLst/>
          </a:prstGeom>
        </p:spPr>
      </p:pic>
    </p:spTree>
    <p:extLst>
      <p:ext uri="{BB962C8B-B14F-4D97-AF65-F5344CB8AC3E}">
        <p14:creationId xmlns:p14="http://schemas.microsoft.com/office/powerpoint/2010/main" val="405525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10F4-7DB7-452E-B50E-C3C67084C6C5}"/>
              </a:ext>
            </a:extLst>
          </p:cNvPr>
          <p:cNvSpPr>
            <a:spLocks noGrp="1"/>
          </p:cNvSpPr>
          <p:nvPr>
            <p:ph type="title"/>
          </p:nvPr>
        </p:nvSpPr>
        <p:spPr/>
        <p:txBody>
          <a:bodyPr>
            <a:normAutofit/>
          </a:bodyPr>
          <a:lstStyle/>
          <a:p>
            <a:pPr algn="ctr"/>
            <a:r>
              <a:rPr lang="en-US" sz="20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E220C8C1-688A-4228-9F23-660805EE87B1}"/>
              </a:ext>
            </a:extLst>
          </p:cNvPr>
          <p:cNvSpPr>
            <a:spLocks noGrp="1"/>
          </p:cNvSpPr>
          <p:nvPr>
            <p:ph idx="1"/>
          </p:nvPr>
        </p:nvSpPr>
        <p:spPr/>
        <p:txBody>
          <a:bodyPr>
            <a:normAutofit/>
          </a:bodyPr>
          <a:lstStyle/>
          <a:p>
            <a:pPr marL="0" marR="0">
              <a:spcBef>
                <a:spcPts val="0"/>
              </a:spcBef>
              <a:spcAft>
                <a:spcPts val="0"/>
              </a:spcAft>
            </a:pPr>
            <a:r>
              <a:rPr lang="en-US" sz="1600" dirty="0" err="1">
                <a:effectLst/>
                <a:latin typeface="Times New Roman" panose="02020603050405020304" pitchFamily="18" charset="0"/>
                <a:ea typeface="Times New Roman" panose="02020603050405020304" pitchFamily="18" charset="0"/>
              </a:rPr>
              <a:t>ChangeMaking</a:t>
            </a:r>
            <a:r>
              <a:rPr lang="en-US" sz="1600" dirty="0">
                <a:effectLst/>
                <a:latin typeface="Times New Roman" panose="02020603050405020304" pitchFamily="18" charset="0"/>
                <a:ea typeface="Times New Roman" panose="02020603050405020304" pitchFamily="18" charset="0"/>
              </a:rPr>
              <a:t>(D[1..m], 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//Applies dynamic programming to find the minimum number of coins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//of denominations d1 &lt; d2 &lt; ... &lt; dm where d1 = 1 that add up to a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//given amount 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//Input: Positive integer n and array D[1..m] of increasing positive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integers indicating the coin denominations where D[1] = 1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//Output: The minimum number of coins that add up to n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F[0]← 0 </a:t>
            </a:r>
          </a:p>
          <a:p>
            <a:pPr marL="0" marR="0">
              <a:spcBef>
                <a:spcPts val="0"/>
              </a:spcBef>
              <a:spcAft>
                <a:spcPts val="0"/>
              </a:spcAft>
            </a:pPr>
            <a:r>
              <a:rPr lang="en-US" sz="1600" b="1" dirty="0">
                <a:effectLst/>
                <a:latin typeface="Times New Roman" panose="02020603050405020304" pitchFamily="18" charset="0"/>
                <a:ea typeface="Times New Roman" panose="02020603050405020304" pitchFamily="18" charset="0"/>
              </a:rPr>
              <a:t>for</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1 </a:t>
            </a:r>
            <a:r>
              <a:rPr lang="en-US" sz="1600" b="1" dirty="0">
                <a:effectLst/>
                <a:latin typeface="Times New Roman" panose="02020603050405020304" pitchFamily="18" charset="0"/>
                <a:ea typeface="Times New Roman" panose="02020603050405020304" pitchFamily="18" charset="0"/>
              </a:rPr>
              <a:t>to</a:t>
            </a:r>
            <a:r>
              <a:rPr lang="en-US" sz="1600" dirty="0">
                <a:effectLst/>
                <a:latin typeface="Times New Roman" panose="02020603050405020304" pitchFamily="18" charset="0"/>
                <a:ea typeface="Times New Roman" panose="02020603050405020304" pitchFamily="18" charset="0"/>
              </a:rPr>
              <a:t> n </a:t>
            </a:r>
            <a:r>
              <a:rPr lang="en-US" sz="1600" b="1" dirty="0">
                <a:effectLst/>
                <a:latin typeface="Times New Roman" panose="02020603050405020304" pitchFamily="18" charset="0"/>
                <a:ea typeface="Times New Roman" panose="02020603050405020304" pitchFamily="18" charset="0"/>
              </a:rPr>
              <a:t>do</a:t>
            </a:r>
            <a:r>
              <a:rPr lang="en-US" sz="16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temp ← ∞; j ← 1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while</a:t>
            </a:r>
            <a:r>
              <a:rPr lang="en-US" sz="1600" dirty="0">
                <a:effectLst/>
                <a:latin typeface="Times New Roman" panose="02020603050405020304" pitchFamily="18" charset="0"/>
                <a:ea typeface="Times New Roman" panose="02020603050405020304" pitchFamily="18" charset="0"/>
              </a:rPr>
              <a:t> j ≤ m </a:t>
            </a:r>
            <a:r>
              <a:rPr lang="en-US" sz="1600" b="1" dirty="0">
                <a:effectLst/>
                <a:latin typeface="Times New Roman" panose="02020603050405020304" pitchFamily="18" charset="0"/>
                <a:ea typeface="Times New Roman" panose="02020603050405020304" pitchFamily="18" charset="0"/>
              </a:rPr>
              <a:t>and</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D[j ] </a:t>
            </a:r>
            <a:r>
              <a:rPr lang="en-US" sz="1600" b="1" dirty="0">
                <a:effectLst/>
                <a:latin typeface="Times New Roman" panose="02020603050405020304" pitchFamily="18" charset="0"/>
                <a:ea typeface="Times New Roman" panose="02020603050405020304" pitchFamily="18" charset="0"/>
              </a:rPr>
              <a:t>do</a:t>
            </a:r>
            <a:r>
              <a:rPr lang="en-US" sz="16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temp ← min(F[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 D[j ]], temp)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j ← j + 1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rPr>
              <a:t>    F[</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temp + 1 </a:t>
            </a:r>
          </a:p>
          <a:p>
            <a:r>
              <a:rPr lang="en-US" sz="1600" b="1" dirty="0">
                <a:effectLst/>
                <a:latin typeface="Times New Roman" panose="02020603050405020304" pitchFamily="18" charset="0"/>
                <a:ea typeface="Times New Roman" panose="02020603050405020304" pitchFamily="18" charset="0"/>
              </a:rPr>
              <a:t>return</a:t>
            </a:r>
            <a:r>
              <a:rPr lang="en-US" sz="1600" dirty="0">
                <a:effectLst/>
                <a:latin typeface="Times New Roman" panose="02020603050405020304" pitchFamily="18" charset="0"/>
                <a:ea typeface="Times New Roman" panose="02020603050405020304" pitchFamily="18" charset="0"/>
              </a:rPr>
              <a:t> F[n]</a:t>
            </a:r>
            <a:endParaRPr lang="en-US" sz="1600" dirty="0"/>
          </a:p>
        </p:txBody>
      </p:sp>
    </p:spTree>
    <p:extLst>
      <p:ext uri="{BB962C8B-B14F-4D97-AF65-F5344CB8AC3E}">
        <p14:creationId xmlns:p14="http://schemas.microsoft.com/office/powerpoint/2010/main" val="3563796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B00C-2C01-4588-A9A4-69FCC1F017C6}"/>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Robot Algorithm Coin Collection:</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9D4135-B133-402E-A673-6F296AC82991}"/>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a:t>
            </a:r>
          </a:p>
          <a:p>
            <a:r>
              <a:rPr lang="en-US" sz="1600" dirty="0">
                <a:latin typeface="Times New Roman" panose="02020603050405020304" pitchFamily="18" charset="0"/>
                <a:cs typeface="Times New Roman" panose="02020603050405020304" pitchFamily="18" charset="0"/>
              </a:rPr>
              <a:t>- Some coins are placed in each cell of the table, such that each cell is not more than one cent. A robot located in the top left cell of the board needs to collect as many coins as possible and put them in the bottom right cell of the board. Each step, the robot can only move right or down one square. The robot will collect the coin of that slot.</a:t>
            </a:r>
          </a:p>
          <a:p>
            <a:r>
              <a:rPr lang="en-US" sz="1600" dirty="0">
                <a:latin typeface="Times New Roman" panose="02020603050405020304" pitchFamily="18" charset="0"/>
                <a:cs typeface="Times New Roman" panose="02020603050405020304" pitchFamily="18" charset="0"/>
              </a:rPr>
              <a:t>- Let F (I, j) is a number of the clock big most that robot can be decimal and bring to ô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 at the lines </a:t>
            </a:r>
            <a:r>
              <a:rPr lang="en-US" sz="1600" dirty="0" err="1">
                <a:latin typeface="Times New Roman" panose="02020603050405020304" pitchFamily="18" charset="0"/>
                <a:cs typeface="Times New Roman" panose="02020603050405020304" pitchFamily="18" charset="0"/>
              </a:rPr>
              <a:t>ith</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jth</a:t>
            </a:r>
            <a:r>
              <a:rPr lang="en-US" sz="1600" dirty="0">
                <a:latin typeface="Times New Roman" panose="02020603050405020304" pitchFamily="18" charset="0"/>
                <a:cs typeface="Times New Roman" panose="02020603050405020304" pitchFamily="18" charset="0"/>
              </a:rPr>
              <a:t> column in table, it can to be this box information through. Its adjacent elements like F (i-1, j) or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j-1) and the largest number of coins that can be carried across the cells are F (i-1, j) and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j-1). For rows and columns we assume that F (i-1, j) and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j-1) are 0 for non-existent cells. From there we have the following formula:</a:t>
            </a:r>
          </a:p>
        </p:txBody>
      </p:sp>
      <p:pic>
        <p:nvPicPr>
          <p:cNvPr id="7" name="Picture 6">
            <a:extLst>
              <a:ext uri="{FF2B5EF4-FFF2-40B4-BE49-F238E27FC236}">
                <a16:creationId xmlns:a16="http://schemas.microsoft.com/office/drawing/2014/main" id="{B4F373FD-4407-4E49-BE11-A6024C5A9E75}"/>
              </a:ext>
            </a:extLst>
          </p:cNvPr>
          <p:cNvPicPr/>
          <p:nvPr/>
        </p:nvPicPr>
        <p:blipFill>
          <a:blip r:embed="rId2">
            <a:extLst>
              <a:ext uri="{28A0092B-C50C-407E-A947-70E740481C1C}">
                <a14:useLocalDpi xmlns:a14="http://schemas.microsoft.com/office/drawing/2010/main" val="0"/>
              </a:ext>
            </a:extLst>
          </a:blip>
          <a:stretch>
            <a:fillRect/>
          </a:stretch>
        </p:blipFill>
        <p:spPr>
          <a:xfrm>
            <a:off x="3694981" y="5126793"/>
            <a:ext cx="4267200" cy="503555"/>
          </a:xfrm>
          <a:prstGeom prst="rect">
            <a:avLst/>
          </a:prstGeom>
        </p:spPr>
      </p:pic>
    </p:spTree>
    <p:extLst>
      <p:ext uri="{BB962C8B-B14F-4D97-AF65-F5344CB8AC3E}">
        <p14:creationId xmlns:p14="http://schemas.microsoft.com/office/powerpoint/2010/main" val="2319557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3B32-F151-437A-8429-E8811BD5263A}"/>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Code :</a:t>
            </a:r>
          </a:p>
        </p:txBody>
      </p:sp>
      <p:sp>
        <p:nvSpPr>
          <p:cNvPr id="3" name="Content Placeholder 2">
            <a:extLst>
              <a:ext uri="{FF2B5EF4-FFF2-40B4-BE49-F238E27FC236}">
                <a16:creationId xmlns:a16="http://schemas.microsoft.com/office/drawing/2014/main" id="{DC7CE347-797C-4BA7-B7A1-31F70187D48B}"/>
              </a:ext>
            </a:extLst>
          </p:cNvPr>
          <p:cNvSpPr>
            <a:spLocks noGrp="1"/>
          </p:cNvSpPr>
          <p:nvPr>
            <p:ph idx="1"/>
          </p:nvPr>
        </p:nvSpPr>
        <p:spPr/>
        <p:txBody>
          <a:bodyPr>
            <a:noAutofit/>
          </a:bodyPr>
          <a:lstStyle/>
          <a:p>
            <a:r>
              <a:rPr lang="en-US" sz="1600" dirty="0" err="1">
                <a:latin typeface="Times New Roman" panose="02020603050405020304" pitchFamily="18" charset="0"/>
                <a:cs typeface="Times New Roman" panose="02020603050405020304" pitchFamily="18" charset="0"/>
              </a:rPr>
              <a:t>RobotCoinCollection</a:t>
            </a:r>
            <a:r>
              <a:rPr lang="en-US" sz="1600" dirty="0">
                <a:latin typeface="Times New Roman" panose="02020603050405020304" pitchFamily="18" charset="0"/>
                <a:cs typeface="Times New Roman" panose="02020603050405020304" pitchFamily="18" charset="0"/>
              </a:rPr>
              <a:t> (C [1..n, 1..m])</a:t>
            </a:r>
          </a:p>
          <a:p>
            <a:r>
              <a:rPr lang="en-US" sz="1600" dirty="0">
                <a:latin typeface="Times New Roman" panose="02020603050405020304" pitchFamily="18" charset="0"/>
                <a:cs typeface="Times New Roman" panose="02020603050405020304" pitchFamily="18" charset="0"/>
              </a:rPr>
              <a:t>// Apply dynamic programming to calculate the maximum number</a:t>
            </a:r>
          </a:p>
          <a:p>
            <a:r>
              <a:rPr lang="en-US" sz="1600" dirty="0">
                <a:latin typeface="Times New Roman" panose="02020603050405020304" pitchFamily="18" charset="0"/>
                <a:cs typeface="Times New Roman" panose="02020603050405020304" pitchFamily="18" charset="0"/>
              </a:rPr>
              <a:t>// coins that robot can collect on n × m board by starting at (1, 1)</a:t>
            </a:r>
          </a:p>
          <a:p>
            <a:r>
              <a:rPr lang="en-US" sz="1600" dirty="0">
                <a:latin typeface="Times New Roman" panose="02020603050405020304" pitchFamily="18" charset="0"/>
                <a:cs typeface="Times New Roman" panose="02020603050405020304" pitchFamily="18" charset="0"/>
              </a:rPr>
              <a:t>// and move right and down from top left corner to right corner</a:t>
            </a:r>
          </a:p>
          <a:p>
            <a:r>
              <a:rPr lang="en-US" sz="1600" dirty="0">
                <a:latin typeface="Times New Roman" panose="02020603050405020304" pitchFamily="18" charset="0"/>
                <a:cs typeface="Times New Roman" panose="02020603050405020304" pitchFamily="18" charset="0"/>
              </a:rPr>
              <a:t>// Input: Matrix C [1..n, 1..m] has elements equal to 1 and 0</a:t>
            </a:r>
          </a:p>
          <a:p>
            <a:r>
              <a:rPr lang="en-US" sz="1600" dirty="0">
                <a:latin typeface="Times New Roman" panose="02020603050405020304" pitchFamily="18" charset="0"/>
                <a:cs typeface="Times New Roman" panose="02020603050405020304" pitchFamily="18" charset="0"/>
              </a:rPr>
              <a:t>// for cells with and without coins, respectively</a:t>
            </a:r>
          </a:p>
          <a:p>
            <a:r>
              <a:rPr lang="en-US" sz="1600" dirty="0">
                <a:latin typeface="Times New Roman" panose="02020603050405020304" pitchFamily="18" charset="0"/>
                <a:cs typeface="Times New Roman" panose="02020603050405020304" pitchFamily="18" charset="0"/>
              </a:rPr>
              <a:t>// Output: Maximum number of coins that robot can bring to cell (n, m)</a:t>
            </a:r>
          </a:p>
          <a:p>
            <a:r>
              <a:rPr lang="en-US" sz="1600" dirty="0">
                <a:latin typeface="Times New Roman" panose="02020603050405020304" pitchFamily="18" charset="0"/>
                <a:cs typeface="Times New Roman" panose="02020603050405020304" pitchFamily="18" charset="0"/>
              </a:rPr>
              <a:t>F [1, 1] ← C [1, 1]; for j ← 2 to m do F [1, j] ← F [1, j - 1] + C [1, j]</a:t>
            </a:r>
          </a:p>
          <a:p>
            <a:r>
              <a:rPr lang="en-US" sz="1600" dirty="0">
                <a:latin typeface="Times New Roman" panose="02020603050405020304" pitchFamily="18" charset="0"/>
                <a:cs typeface="Times New Roman" panose="02020603050405020304" pitchFamily="18" charset="0"/>
              </a:rPr>
              <a:t>let me ← 2 to n do</a:t>
            </a:r>
          </a:p>
          <a:p>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1] ←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 1] + C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1]</a:t>
            </a:r>
          </a:p>
          <a:p>
            <a:r>
              <a:rPr lang="en-US" sz="1600" dirty="0">
                <a:latin typeface="Times New Roman" panose="02020603050405020304" pitchFamily="18" charset="0"/>
                <a:cs typeface="Times New Roman" panose="02020603050405020304" pitchFamily="18" charset="0"/>
              </a:rPr>
              <a:t>    for j ← 2 to m do</a:t>
            </a:r>
          </a:p>
          <a:p>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 ← max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 j], 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 - 1]) + C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j]</a:t>
            </a:r>
          </a:p>
          <a:p>
            <a:r>
              <a:rPr lang="en-US" sz="1600" dirty="0">
                <a:latin typeface="Times New Roman" panose="02020603050405020304" pitchFamily="18" charset="0"/>
                <a:cs typeface="Times New Roman" panose="02020603050405020304" pitchFamily="18" charset="0"/>
              </a:rPr>
              <a:t>returns F [n, m]</a:t>
            </a:r>
          </a:p>
        </p:txBody>
      </p:sp>
    </p:spTree>
    <p:extLst>
      <p:ext uri="{BB962C8B-B14F-4D97-AF65-F5344CB8AC3E}">
        <p14:creationId xmlns:p14="http://schemas.microsoft.com/office/powerpoint/2010/main" val="2383246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FBC1-5A18-46E3-BCF9-E29AA05B9574}"/>
              </a:ext>
            </a:extLst>
          </p:cNvPr>
          <p:cNvSpPr>
            <a:spLocks noGrp="1"/>
          </p:cNvSpPr>
          <p:nvPr>
            <p:ph type="title"/>
          </p:nvPr>
        </p:nvSpPr>
        <p:spPr>
          <a:xfrm>
            <a:off x="838200" y="365125"/>
            <a:ext cx="10515600" cy="6173698"/>
          </a:xfrm>
        </p:spPr>
        <p:txBody>
          <a:bodyPr/>
          <a:lstStyle/>
          <a:p>
            <a:pPr algn="ctr"/>
            <a:r>
              <a:rPr lang="en-US" dirty="0">
                <a:latin typeface="Times New Roman" panose="02020603050405020304" pitchFamily="18" charset="0"/>
                <a:cs typeface="Times New Roman" panose="02020603050405020304" pitchFamily="18" charset="0"/>
              </a:rPr>
              <a:t>Thanks for watching </a:t>
            </a:r>
          </a:p>
        </p:txBody>
      </p:sp>
    </p:spTree>
    <p:extLst>
      <p:ext uri="{BB962C8B-B14F-4D97-AF65-F5344CB8AC3E}">
        <p14:creationId xmlns:p14="http://schemas.microsoft.com/office/powerpoint/2010/main" val="228320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ED4D-AEB5-4FF6-AB86-3B11136955D7}"/>
              </a:ext>
            </a:extLst>
          </p:cNvPr>
          <p:cNvSpPr>
            <a:spLocks noGrp="1"/>
          </p:cNvSpPr>
          <p:nvPr>
            <p:ph type="title"/>
          </p:nvPr>
        </p:nvSpPr>
        <p:spPr>
          <a:xfrm>
            <a:off x="831850" y="388188"/>
            <a:ext cx="10515600" cy="2751827"/>
          </a:xfrm>
        </p:spPr>
        <p:txBody>
          <a:bodyPr>
            <a:noAutofit/>
          </a:bodyPr>
          <a:lstStyle/>
          <a:p>
            <a:r>
              <a:rPr lang="en-US" sz="1600" dirty="0">
                <a:latin typeface="Times New Roman" panose="02020603050405020304" pitchFamily="18" charset="0"/>
                <a:cs typeface="Times New Roman" panose="02020603050405020304" pitchFamily="18" charset="0"/>
              </a:rPr>
              <a:t>Code :</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SelectionSort</a:t>
            </a:r>
            <a:r>
              <a:rPr lang="en-US" sz="1600" dirty="0">
                <a:latin typeface="Times New Roman" panose="02020603050405020304" pitchFamily="18" charset="0"/>
                <a:cs typeface="Times New Roman" panose="02020603050405020304" pitchFamily="18" charset="0"/>
              </a:rPr>
              <a:t>(A[0..n−1])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Sorts a given array by selection sort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Input: An array A[0..n − 1] of orderable elements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Output: Array A[0..n − 1] sorted in nondecreasing order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#import time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to n − 2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min ← </a:t>
            </a:r>
            <a:r>
              <a:rPr lang="en-US" sz="1600" dirty="0" err="1">
                <a:latin typeface="Times New Roman" panose="02020603050405020304" pitchFamily="18" charset="0"/>
                <a:cs typeface="Times New Roman" panose="02020603050405020304" pitchFamily="18" charset="0"/>
              </a:rPr>
              <a:t>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for j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 to n − 1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A[j] &lt; A[min] min ← j</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swap 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and A[min]</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72D7D22-63BE-4E5E-A4C3-AFA8DEE2D4B3}"/>
              </a:ext>
            </a:extLst>
          </p:cNvPr>
          <p:cNvSpPr>
            <a:spLocks noGrp="1"/>
          </p:cNvSpPr>
          <p:nvPr>
            <p:ph type="body" idx="1"/>
          </p:nvPr>
        </p:nvSpPr>
        <p:spPr>
          <a:xfrm>
            <a:off x="831850" y="3717984"/>
            <a:ext cx="10515600" cy="2751827"/>
          </a:xfrm>
          <a:ln>
            <a:noFill/>
          </a:ln>
        </p:spPr>
        <p:style>
          <a:lnRef idx="2">
            <a:schemeClr val="accent6"/>
          </a:lnRef>
          <a:fillRef idx="1">
            <a:schemeClr val="lt1"/>
          </a:fillRef>
          <a:effectRef idx="0">
            <a:schemeClr val="accent6"/>
          </a:effectRef>
          <a:fontRef idx="minor">
            <a:schemeClr val="dk1"/>
          </a:fontRef>
        </p:style>
        <p:txBody>
          <a:bodyPr>
            <a:normAutofit/>
          </a:bodyPr>
          <a:lstStyle/>
          <a:p>
            <a:r>
              <a:rPr lang="en-US" sz="1600" dirty="0">
                <a:latin typeface="Times New Roman" panose="02020603050405020304" pitchFamily="18" charset="0"/>
                <a:cs typeface="Times New Roman" panose="02020603050405020304" pitchFamily="18" charset="0"/>
              </a:rPr>
              <a:t>Analysis algorithm :</a:t>
            </a:r>
          </a:p>
          <a:p>
            <a:r>
              <a:rPr lang="en-US" sz="1600" dirty="0">
                <a:latin typeface="Times New Roman" panose="02020603050405020304" pitchFamily="18" charset="0"/>
                <a:cs typeface="Times New Roman" panose="02020603050405020304" pitchFamily="18" charset="0"/>
              </a:rPr>
              <a:t>- Head size is chosen by n number of elements; The math is essentially the comparison in line 8 "A [j] &lt;A [min]". The total number of executions depends only on the size of the array, which is calculated using the following formula:</a:t>
            </a:r>
          </a:p>
          <a:p>
            <a:pPr marL="342900" indent="-342900">
              <a:buFontTx/>
              <a:buChar char="-"/>
            </a:pPr>
            <a:endParaRPr lang="en-US" sz="1600" dirty="0">
              <a:latin typeface="Times New Roman" panose="02020603050405020304" pitchFamily="18" charset="0"/>
              <a:cs typeface="Times New Roman" panose="02020603050405020304" pitchFamily="18" charset="0"/>
            </a:endParaRPr>
          </a:p>
          <a:p>
            <a:pPr marL="342900" indent="-342900">
              <a:buFontTx/>
              <a:buChar char="-"/>
            </a:pPr>
            <a:endParaRPr lang="en-US" sz="1600" dirty="0">
              <a:latin typeface="Times New Roman" panose="02020603050405020304" pitchFamily="18" charset="0"/>
              <a:cs typeface="Times New Roman" panose="02020603050405020304" pitchFamily="18" charset="0"/>
            </a:endParaRPr>
          </a:p>
          <a:p>
            <a:pPr marL="342900" indent="-342900">
              <a:buFontTx/>
              <a:buChar char="-"/>
            </a:pPr>
            <a:endParaRPr lang="en-US" sz="1600" dirty="0">
              <a:latin typeface="Times New Roman" panose="02020603050405020304" pitchFamily="18" charset="0"/>
              <a:cs typeface="Times New Roman" panose="02020603050405020304" pitchFamily="18" charset="0"/>
            </a:endParaRPr>
          </a:p>
          <a:p>
            <a:pPr marL="342900" indent="-342900">
              <a:buFontTx/>
              <a:buChar char="-"/>
            </a:pP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49945FE-3CBF-4E0E-BD7E-4FE1565D6814}"/>
              </a:ext>
            </a:extLst>
          </p:cNvPr>
          <p:cNvPicPr/>
          <p:nvPr/>
        </p:nvPicPr>
        <p:blipFill>
          <a:blip r:embed="rId2">
            <a:extLst>
              <a:ext uri="{28A0092B-C50C-407E-A947-70E740481C1C}">
                <a14:useLocalDpi xmlns:a14="http://schemas.microsoft.com/office/drawing/2010/main" val="0"/>
              </a:ext>
            </a:extLst>
          </a:blip>
          <a:stretch>
            <a:fillRect/>
          </a:stretch>
        </p:blipFill>
        <p:spPr>
          <a:xfrm>
            <a:off x="2406769" y="4744528"/>
            <a:ext cx="7289321" cy="1534904"/>
          </a:xfrm>
          <a:prstGeom prst="rect">
            <a:avLst/>
          </a:prstGeom>
        </p:spPr>
      </p:pic>
    </p:spTree>
    <p:extLst>
      <p:ext uri="{BB962C8B-B14F-4D97-AF65-F5344CB8AC3E}">
        <p14:creationId xmlns:p14="http://schemas.microsoft.com/office/powerpoint/2010/main" val="125526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0339-04AE-4D62-88DE-3B51DF11CDFC}"/>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Bubble Arrangement Algorithm (Arrange bubbles) :</a:t>
            </a:r>
          </a:p>
        </p:txBody>
      </p:sp>
      <p:sp>
        <p:nvSpPr>
          <p:cNvPr id="3" name="Content Placeholder 2">
            <a:extLst>
              <a:ext uri="{FF2B5EF4-FFF2-40B4-BE49-F238E27FC236}">
                <a16:creationId xmlns:a16="http://schemas.microsoft.com/office/drawing/2014/main" id="{BB5F873E-69D5-4B20-A2B8-4F52F0B9A7EF}"/>
              </a:ext>
            </a:extLst>
          </p:cNvPr>
          <p:cNvSpPr>
            <a:spLocks noGrp="1"/>
          </p:cNvSpPr>
          <p:nvPr>
            <p:ph sz="half" idx="1"/>
          </p:nvPr>
        </p:nvSpPr>
        <p:spPr>
          <a:xfrm>
            <a:off x="838200" y="1816998"/>
            <a:ext cx="10515600"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Algorithm ideas :</a:t>
            </a:r>
          </a:p>
          <a:p>
            <a:pPr marL="0" indent="0">
              <a:buNone/>
            </a:pPr>
            <a:r>
              <a:rPr lang="en-US" sz="1600" dirty="0">
                <a:latin typeface="Times New Roman" panose="02020603050405020304" pitchFamily="18" charset="0"/>
                <a:cs typeface="Times New Roman" panose="02020603050405020304" pitchFamily="18" charset="0"/>
              </a:rPr>
              <a:t>-  Another application of the brute-force algorithm in job sorting is to compare adjacent elements of a list and change their position if they are out of order. By the reset, we will place the largest elements at the bottom of the list. The next step is to do the same for the 2nd largest element, and so on until after n - 1, the list is sorted. The pass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(0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n - 2) of the bubble arrangement can be represented by the following diagram :</a:t>
            </a:r>
          </a:p>
          <a:p>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4A1AFF-ECC0-4813-9D20-8F5BF981888D}"/>
              </a:ext>
            </a:extLst>
          </p:cNvPr>
          <p:cNvPicPr/>
          <p:nvPr/>
        </p:nvPicPr>
        <p:blipFill>
          <a:blip r:embed="rId2">
            <a:extLst>
              <a:ext uri="{28A0092B-C50C-407E-A947-70E740481C1C}">
                <a14:useLocalDpi xmlns:a14="http://schemas.microsoft.com/office/drawing/2010/main" val="0"/>
              </a:ext>
            </a:extLst>
          </a:blip>
          <a:stretch>
            <a:fillRect/>
          </a:stretch>
        </p:blipFill>
        <p:spPr>
          <a:xfrm>
            <a:off x="1761226" y="3429000"/>
            <a:ext cx="8669547" cy="1441975"/>
          </a:xfrm>
          <a:prstGeom prst="rect">
            <a:avLst/>
          </a:prstGeom>
        </p:spPr>
      </p:pic>
    </p:spTree>
    <p:extLst>
      <p:ext uri="{BB962C8B-B14F-4D97-AF65-F5344CB8AC3E}">
        <p14:creationId xmlns:p14="http://schemas.microsoft.com/office/powerpoint/2010/main" val="146476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5B8B-80E3-495B-912E-629CC6C6F025}"/>
              </a:ext>
            </a:extLst>
          </p:cNvPr>
          <p:cNvSpPr>
            <a:spLocks noGrp="1"/>
          </p:cNvSpPr>
          <p:nvPr>
            <p:ph type="title"/>
          </p:nvPr>
        </p:nvSpPr>
        <p:spPr>
          <a:xfrm>
            <a:off x="838200" y="365125"/>
            <a:ext cx="10515600" cy="6018422"/>
          </a:xfrm>
        </p:spPr>
        <p:txBody>
          <a:bodyPr>
            <a:normAutofit/>
          </a:bodyPr>
          <a:lstStyle/>
          <a:p>
            <a:r>
              <a:rPr lang="en-US" sz="1600" dirty="0">
                <a:latin typeface="Times New Roman" panose="02020603050405020304" pitchFamily="18" charset="0"/>
                <a:cs typeface="Times New Roman" panose="02020603050405020304" pitchFamily="18" charset="0"/>
              </a:rPr>
              <a:t>Code :</a:t>
            </a:r>
            <a:br>
              <a:rPr lang="en-US" sz="1600"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BubbleSort</a:t>
            </a:r>
            <a:r>
              <a:rPr lang="en-US" sz="1600" dirty="0">
                <a:latin typeface="Times New Roman" panose="02020603050405020304" pitchFamily="18" charset="0"/>
                <a:cs typeface="Times New Roman" panose="02020603050405020304" pitchFamily="18" charset="0"/>
              </a:rPr>
              <a:t> (A [0..n - 1])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Sorts a given array by bubble sort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Input: An array A [0..n - 1] of orderable elements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Output: Array A [0..n - 1] sorted in nondecreasing order import time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0 to n - 2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for j ← 0 to n - 2 -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A [j + 1] &lt;A [j] swap A [j] and A [j + 1]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Analysis algorithm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Head size is chosen by n number of elements; The math is essentially the comparison in line 7 "A [j + 1] &lt;A [j]". The total number of executions depends only on the size of the array, which is calculated using the following formula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1393E8A-607A-41ED-B1FC-367A51EA4D1C}"/>
              </a:ext>
            </a:extLst>
          </p:cNvPr>
          <p:cNvPicPr/>
          <p:nvPr/>
        </p:nvPicPr>
        <p:blipFill>
          <a:blip r:embed="rId2">
            <a:extLst>
              <a:ext uri="{28A0092B-C50C-407E-A947-70E740481C1C}">
                <a14:useLocalDpi xmlns:a14="http://schemas.microsoft.com/office/drawing/2010/main" val="0"/>
              </a:ext>
            </a:extLst>
          </a:blip>
          <a:stretch>
            <a:fillRect/>
          </a:stretch>
        </p:blipFill>
        <p:spPr>
          <a:xfrm>
            <a:off x="3155987" y="4819391"/>
            <a:ext cx="5586730" cy="997585"/>
          </a:xfrm>
          <a:prstGeom prst="rect">
            <a:avLst/>
          </a:prstGeom>
        </p:spPr>
      </p:pic>
    </p:spTree>
    <p:extLst>
      <p:ext uri="{BB962C8B-B14F-4D97-AF65-F5344CB8AC3E}">
        <p14:creationId xmlns:p14="http://schemas.microsoft.com/office/powerpoint/2010/main" val="278256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6495-E2FD-47E1-BFFC-1B8E04073181}"/>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Sequence Search Algorithm (Sequence Search) :</a:t>
            </a:r>
          </a:p>
        </p:txBody>
      </p:sp>
      <p:sp>
        <p:nvSpPr>
          <p:cNvPr id="3" name="Content Placeholder 2">
            <a:extLst>
              <a:ext uri="{FF2B5EF4-FFF2-40B4-BE49-F238E27FC236}">
                <a16:creationId xmlns:a16="http://schemas.microsoft.com/office/drawing/2014/main" id="{75DDE9D4-DB41-49E6-AD4B-7CD8393BBC98}"/>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Algorithm Ideas :</a:t>
            </a:r>
          </a:p>
          <a:p>
            <a:r>
              <a:rPr lang="en-US" sz="1600" dirty="0">
                <a:latin typeface="Times New Roman" panose="02020603050405020304" pitchFamily="18" charset="0"/>
                <a:cs typeface="Times New Roman" panose="02020603050405020304" pitchFamily="18" charset="0"/>
              </a:rPr>
              <a:t>The algorithm only needs to compare linking parts of a given list with a certain key search definition until there is a match (successful search) or the list ends without the result see match (search failed). One simple addition trick is commonly used in implementing sequential search: if we append the search key to the end of the list, then the search key will have to be successful and therefore we can eliminate Remove Complete the last list check.</a:t>
            </a:r>
          </a:p>
        </p:txBody>
      </p:sp>
    </p:spTree>
    <p:extLst>
      <p:ext uri="{BB962C8B-B14F-4D97-AF65-F5344CB8AC3E}">
        <p14:creationId xmlns:p14="http://schemas.microsoft.com/office/powerpoint/2010/main" val="41086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481-B4A1-4F36-A8B5-4B8AEC29DF16}"/>
              </a:ext>
            </a:extLst>
          </p:cNvPr>
          <p:cNvSpPr>
            <a:spLocks noGrp="1"/>
          </p:cNvSpPr>
          <p:nvPr>
            <p:ph type="ctrTitle"/>
          </p:nvPr>
        </p:nvSpPr>
        <p:spPr>
          <a:xfrm>
            <a:off x="1524000" y="142814"/>
            <a:ext cx="9144000" cy="3190786"/>
          </a:xfrm>
        </p:spPr>
        <p:txBody>
          <a:bodyPr>
            <a:noAutofit/>
          </a:bodyPr>
          <a:lstStyle/>
          <a:p>
            <a:pPr algn="l"/>
            <a:r>
              <a:rPr lang="en-US" sz="1600" dirty="0">
                <a:latin typeface="Times New Roman" panose="02020603050405020304" pitchFamily="18" charset="0"/>
                <a:cs typeface="Times New Roman" panose="02020603050405020304" pitchFamily="18" charset="0"/>
              </a:rPr>
              <a:t>Code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SequentialSearch2 (A [0..n], 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Deploy a sequential search with the search key as a guard station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Input: An array A of n elements and the search key 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Output: Index of the first element in A [0..n - 1] is valid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equals K or −1 if no such element is found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[n] ← K</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 ← 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while A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K do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if I &lt;n return 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the other returns −1</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8C166243-7679-4194-8A60-082138A64605}"/>
              </a:ext>
            </a:extLst>
          </p:cNvPr>
          <p:cNvSpPr>
            <a:spLocks noGrp="1"/>
          </p:cNvSpPr>
          <p:nvPr>
            <p:ph type="subTitle" idx="1"/>
          </p:nvPr>
        </p:nvSpPr>
        <p:spPr>
          <a:xfrm>
            <a:off x="1547004" y="3429000"/>
            <a:ext cx="9144000" cy="3014422"/>
          </a:xfrm>
        </p:spPr>
        <p:txBody>
          <a:bodyPr>
            <a:normAutofit/>
          </a:bodyPr>
          <a:lstStyle/>
          <a:p>
            <a:pPr algn="l"/>
            <a:r>
              <a:rPr lang="en-US" sz="1600" dirty="0">
                <a:latin typeface="Times New Roman" panose="02020603050405020304" pitchFamily="18" charset="0"/>
                <a:cs typeface="Times New Roman" panose="02020603050405020304" pitchFamily="18" charset="0"/>
              </a:rPr>
              <a:t>Analysis algorithm :</a:t>
            </a:r>
          </a:p>
          <a:p>
            <a:pPr algn="l"/>
            <a:r>
              <a:rPr lang="en-US" sz="1600" dirty="0">
                <a:latin typeface="Times New Roman" panose="02020603050405020304" pitchFamily="18" charset="0"/>
                <a:cs typeface="Times New Roman" panose="02020603050405020304" pitchFamily="18" charset="0"/>
              </a:rPr>
              <a:t>Searching in such a list can be stopped as soon as the element is larger or by key search. Auto search provides a great illustration of the exhausting approach, with special features (simplicity) and weaknesses (less efficiency).</a:t>
            </a:r>
          </a:p>
          <a:p>
            <a:pPr algn="l"/>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285B54-4008-4091-9EDB-0E0854DF3446}"/>
              </a:ext>
            </a:extLst>
          </p:cNvPr>
          <p:cNvPicPr/>
          <p:nvPr/>
        </p:nvPicPr>
        <p:blipFill>
          <a:blip r:embed="rId2">
            <a:extLst>
              <a:ext uri="{28A0092B-C50C-407E-A947-70E740481C1C}">
                <a14:useLocalDpi xmlns:a14="http://schemas.microsoft.com/office/drawing/2010/main" val="0"/>
              </a:ext>
            </a:extLst>
          </a:blip>
          <a:stretch>
            <a:fillRect/>
          </a:stretch>
        </p:blipFill>
        <p:spPr>
          <a:xfrm>
            <a:off x="4127620" y="5611124"/>
            <a:ext cx="2349500" cy="647700"/>
          </a:xfrm>
          <a:prstGeom prst="rect">
            <a:avLst/>
          </a:prstGeom>
        </p:spPr>
      </p:pic>
    </p:spTree>
    <p:extLst>
      <p:ext uri="{BB962C8B-B14F-4D97-AF65-F5344CB8AC3E}">
        <p14:creationId xmlns:p14="http://schemas.microsoft.com/office/powerpoint/2010/main" val="205608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267F-9865-48E2-831C-564D408ED693}"/>
              </a:ext>
            </a:extLst>
          </p:cNvPr>
          <p:cNvSpPr>
            <a:spLocks noGrp="1"/>
          </p:cNvSpPr>
          <p:nvPr>
            <p:ph type="title"/>
          </p:nvPr>
        </p:nvSpPr>
        <p:spPr/>
        <p:txBody>
          <a:bodyPr>
            <a:normAutofit/>
          </a:bodyPr>
          <a:lstStyle/>
          <a:p>
            <a:pPr algn="ctr"/>
            <a:r>
              <a:rPr lang="en-US" sz="1600" dirty="0">
                <a:latin typeface="Times New Roman" panose="02020603050405020304" pitchFamily="18" charset="0"/>
                <a:cs typeface="Times New Roman" panose="02020603050405020304" pitchFamily="18" charset="0"/>
              </a:rPr>
              <a:t>CHAPTER II : THE DIVIDE AND CONQUER ALGORITHM</a:t>
            </a:r>
          </a:p>
        </p:txBody>
      </p:sp>
      <p:sp>
        <p:nvSpPr>
          <p:cNvPr id="3" name="Content Placeholder 2">
            <a:extLst>
              <a:ext uri="{FF2B5EF4-FFF2-40B4-BE49-F238E27FC236}">
                <a16:creationId xmlns:a16="http://schemas.microsoft.com/office/drawing/2014/main" id="{024741BD-FD53-40BC-9F82-BA1D55027B34}"/>
              </a:ext>
            </a:extLst>
          </p:cNvPr>
          <p:cNvSpPr>
            <a:spLocks noGrp="1"/>
          </p:cNvSpPr>
          <p:nvPr>
            <p:ph idx="1"/>
          </p:nvPr>
        </p:nvSpPr>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Introduction to Divide &amp; Conquer algorithm :</a:t>
            </a:r>
          </a:p>
          <a:p>
            <a:pPr marL="0" indent="0">
              <a:buNone/>
            </a:pPr>
            <a:r>
              <a:rPr lang="en-US" sz="1600" dirty="0">
                <a:latin typeface="Times New Roman" panose="02020603050405020304" pitchFamily="18" charset="0"/>
                <a:cs typeface="Times New Roman" panose="02020603050405020304" pitchFamily="18" charset="0"/>
              </a:rPr>
              <a:t>The division and conquer algorithm (divide and conquer) is the best known general algorithm design technique. Although its popularity may be related to its name appeal, it deserves: some very good and effective algorithms are possible implementations of this general strategy.</a:t>
            </a:r>
          </a:p>
        </p:txBody>
      </p:sp>
    </p:spTree>
    <p:extLst>
      <p:ext uri="{BB962C8B-B14F-4D97-AF65-F5344CB8AC3E}">
        <p14:creationId xmlns:p14="http://schemas.microsoft.com/office/powerpoint/2010/main" val="3995240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4522</Words>
  <Application>Microsoft Office PowerPoint</Application>
  <PresentationFormat>Widescreen</PresentationFormat>
  <Paragraphs>261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Design analysis and algorithm</vt:lpstr>
      <vt:lpstr>CHAPTER I: THE BRUTE-FORCE AlGORITHM  </vt:lpstr>
      <vt:lpstr>Examples for the algorithm : </vt:lpstr>
      <vt:lpstr>Code : SelectionSort(A[0..n−1]) # Sorts a given array by selection sort # Input: An array A[0..n − 1] of orderable elements # Output: Array A[0..n − 1] sorted in nondecreasing order  #import time for i ← 0 to n − 2 do     min ← i     for j ← i + 1 to n − 1 do         if A[j] &lt; A[min] min ← j     swap A[i] and A[min] </vt:lpstr>
      <vt:lpstr>Bubble Arrangement Algorithm (Arrange bubbles) :</vt:lpstr>
      <vt:lpstr>Code : BubbleSort (A [0..n - 1]) # Sorts a given array by bubble sort # Input: An array A [0..n - 1] of orderable elements # Output: Array A [0..n - 1] sorted in nondecreasing order import time for i ← 0 to n - 2 do     for j ← 0 to n - 2 - i do         if A [j + 1] &lt;A [j] swap A [j] and A [j + 1] Analysis algorithm : - Head size is chosen by n number of elements; The math is essentially the comparison in line 7 "A [j + 1] &lt;A [j]". The total number of executions depends only on the size of the array, which is calculated using the following formula :  </vt:lpstr>
      <vt:lpstr>Sequence Search Algorithm (Sequence Search) :</vt:lpstr>
      <vt:lpstr>Code : SequentialSearch2 (A [0..n], K) // Deploy a sequential search with the search key as a guard station // Input: An array A of n elements and the search key K // Output: Index of the first element in A [0..n - 1] is valid // equals K or −1 if no such element is found A [n] ← K I ← 0 while A [i]! = K do     i ← i + 1     if I &lt;n return me     the other returns −1 </vt:lpstr>
      <vt:lpstr>CHAPTER II : THE DIVIDE AND CONQUER ALGORITHM</vt:lpstr>
      <vt:lpstr> The idea of ​​the algorithm : </vt:lpstr>
      <vt:lpstr>Examples for the algorithm :</vt:lpstr>
      <vt:lpstr>Code : </vt:lpstr>
      <vt:lpstr>Quick sort algorithm (Quick Sort):</vt:lpstr>
      <vt:lpstr>Code :</vt:lpstr>
      <vt:lpstr>Algorithm Binary Tree Traversals (Binary Tree Traversals):</vt:lpstr>
      <vt:lpstr>Code : </vt:lpstr>
      <vt:lpstr>CHAPTER III: GREEN ALGORITHM</vt:lpstr>
      <vt:lpstr>Examples for the algorithm : </vt:lpstr>
      <vt:lpstr>code</vt:lpstr>
      <vt:lpstr>Analysis algorithm : </vt:lpstr>
      <vt:lpstr>Kruskal Algorithm : </vt:lpstr>
      <vt:lpstr>Code :</vt:lpstr>
      <vt:lpstr>Analysis algorithm : </vt:lpstr>
      <vt:lpstr>Kruskal Algorithm : </vt:lpstr>
      <vt:lpstr>Code :</vt:lpstr>
      <vt:lpstr>Analysis algorithm : </vt:lpstr>
      <vt:lpstr>Dijkstra's algorithm : </vt:lpstr>
      <vt:lpstr>Code :</vt:lpstr>
      <vt:lpstr>Analysis algorithm : </vt:lpstr>
      <vt:lpstr>CHAPTER IV: PROGRAMMING ACTIONS OF Mathematics</vt:lpstr>
      <vt:lpstr>The idea of ​​the algorithm : </vt:lpstr>
      <vt:lpstr>Examples for the algorithm : </vt:lpstr>
      <vt:lpstr>Code :</vt:lpstr>
      <vt:lpstr>Algorithm Change Implementation:</vt:lpstr>
      <vt:lpstr>Code :</vt:lpstr>
      <vt:lpstr>Robot Algorithm Coin Collection: </vt:lpstr>
      <vt:lpstr>Code :</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BLanc BLanc</dc:creator>
  <cp:lastModifiedBy>BLanc BLanc</cp:lastModifiedBy>
  <cp:revision>12</cp:revision>
  <dcterms:created xsi:type="dcterms:W3CDTF">2020-11-25T13:33:36Z</dcterms:created>
  <dcterms:modified xsi:type="dcterms:W3CDTF">2020-11-25T16:14:28Z</dcterms:modified>
</cp:coreProperties>
</file>