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14154"/>
            <a:ext cx="10058400" cy="2221992"/>
          </a:xfrm>
        </p:spPr>
        <p:txBody>
          <a:bodyPr/>
          <a:lstStyle/>
          <a:p>
            <a:r>
              <a:rPr lang="en-CA" b="1" dirty="0" smtClean="0"/>
              <a:t>PHAST</a:t>
            </a:r>
            <a:br>
              <a:rPr lang="en-CA" b="1" dirty="0" smtClean="0"/>
            </a:br>
            <a:r>
              <a:rPr lang="en-CA" sz="4400" b="1" dirty="0" smtClean="0"/>
              <a:t>Practical Hybrid Active Smart Transportation</a:t>
            </a:r>
            <a:endParaRPr lang="en-CA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5922"/>
          </a:xfrm>
        </p:spPr>
        <p:txBody>
          <a:bodyPr>
            <a:normAutofit/>
          </a:bodyPr>
          <a:lstStyle/>
          <a:p>
            <a:r>
              <a:rPr lang="en-CA" sz="1800" dirty="0" smtClean="0"/>
              <a:t>Alfred Kenny,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smtClean="0"/>
              <a:t>Daniel tweed,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err="1" smtClean="0"/>
              <a:t>Nhat-quang</a:t>
            </a:r>
            <a:r>
              <a:rPr lang="en-CA" sz="1800" dirty="0" smtClean="0"/>
              <a:t> </a:t>
            </a:r>
            <a:r>
              <a:rPr lang="en-CA" sz="1800" dirty="0" err="1" smtClean="0"/>
              <a:t>dao</a:t>
            </a:r>
            <a:r>
              <a:rPr lang="en-CA" sz="1800" dirty="0" smtClean="0"/>
              <a:t>, </a:t>
            </a:r>
            <a:r>
              <a:rPr lang="en-CA" sz="1800" dirty="0" err="1"/>
              <a:t>mcgill</a:t>
            </a:r>
            <a:r>
              <a:rPr lang="en-CA" sz="1800" dirty="0"/>
              <a:t> </a:t>
            </a:r>
            <a:r>
              <a:rPr lang="en-CA" sz="1800" dirty="0" smtClean="0"/>
              <a:t>university</a:t>
            </a:r>
          </a:p>
          <a:p>
            <a:r>
              <a:rPr lang="en-CA" sz="1800" dirty="0" err="1"/>
              <a:t>Quang</a:t>
            </a:r>
            <a:r>
              <a:rPr lang="en-CA" sz="1800" dirty="0"/>
              <a:t>-dung ho,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58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2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 smtClean="0"/>
              <a:t>Objectives:</a:t>
            </a:r>
            <a:r>
              <a:rPr lang="en-CA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 smtClean="0"/>
              <a:t> The best way for city transit using bus and BIXI services considering history and real-time transportation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</a:t>
            </a:r>
            <a:r>
              <a:rPr lang="en-CA" sz="2400" dirty="0" smtClean="0"/>
              <a:t>Costs of transit: time required</a:t>
            </a:r>
          </a:p>
          <a:p>
            <a:pPr marL="0" indent="0">
              <a:buNone/>
            </a:pPr>
            <a:r>
              <a:rPr lang="en-CA" sz="2400" b="1" dirty="0" smtClean="0"/>
              <a:t>Frameworks/tools to be used:</a:t>
            </a:r>
            <a:r>
              <a:rPr lang="en-CA" sz="2400" dirty="0" smtClean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 CVST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Google map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Sparks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Heat,  …</a:t>
            </a:r>
          </a:p>
          <a:p>
            <a:pPr>
              <a:buFontTx/>
              <a:buChar char="-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93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5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1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Google map APIs: find the route from S to D using bus or bike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bus and BIXI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to road blocks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test the application: scenarios,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demo the application: perform tests in advance, summarize, visualize the results for presentations</a:t>
            </a:r>
          </a:p>
          <a:p>
            <a:pPr marL="0" indent="0">
              <a:buNone/>
            </a:pPr>
            <a:r>
              <a:rPr lang="en-C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8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Route planning for bus:</a:t>
            </a:r>
          </a:p>
          <a:p>
            <a:r>
              <a:rPr lang="en-CA" dirty="0"/>
              <a:t>- Current location to the best </a:t>
            </a:r>
            <a:r>
              <a:rPr lang="en-CA" dirty="0" smtClean="0"/>
              <a:t>departure bus station: </a:t>
            </a:r>
            <a:r>
              <a:rPr lang="en-CA" dirty="0"/>
              <a:t>walk from S to S1</a:t>
            </a:r>
          </a:p>
          <a:p>
            <a:r>
              <a:rPr lang="en-CA" dirty="0"/>
              <a:t>- </a:t>
            </a:r>
            <a:r>
              <a:rPr lang="en-CA" dirty="0" smtClean="0"/>
              <a:t>Departure bus station </a:t>
            </a:r>
            <a:r>
              <a:rPr lang="en-CA" dirty="0"/>
              <a:t>S1 to </a:t>
            </a:r>
            <a:r>
              <a:rPr lang="en-CA" dirty="0" smtClean="0"/>
              <a:t>destination bus station: on the bus from </a:t>
            </a:r>
            <a:r>
              <a:rPr lang="en-CA" dirty="0"/>
              <a:t>S1 to D1</a:t>
            </a:r>
          </a:p>
          <a:p>
            <a:r>
              <a:rPr lang="en-CA" dirty="0"/>
              <a:t>- </a:t>
            </a:r>
            <a:r>
              <a:rPr lang="en-CA" dirty="0" smtClean="0"/>
              <a:t>Destination bus station </a:t>
            </a:r>
            <a:r>
              <a:rPr lang="en-CA" dirty="0"/>
              <a:t>D1 to final destination: walk from D1 to D</a:t>
            </a:r>
          </a:p>
          <a:p>
            <a:endParaRPr lang="en-CA" dirty="0" smtClean="0"/>
          </a:p>
          <a:p>
            <a:r>
              <a:rPr lang="en-CA" b="1" dirty="0" smtClean="0"/>
              <a:t>Route planning for biking:</a:t>
            </a:r>
          </a:p>
          <a:p>
            <a:r>
              <a:rPr lang="en-CA" dirty="0" smtClean="0"/>
              <a:t>- Current location to the best departure BIXI station to pickup a bike: walk from S to S1</a:t>
            </a:r>
          </a:p>
          <a:p>
            <a:r>
              <a:rPr lang="en-CA" dirty="0" smtClean="0"/>
              <a:t>- Departure BIXI station to destination BIXI station: bike from S1 to D1</a:t>
            </a:r>
          </a:p>
          <a:p>
            <a:r>
              <a:rPr lang="en-CA" dirty="0" smtClean="0"/>
              <a:t>- Destination BIXI station to the final destination: walk from D1 to 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5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Scalability:</a:t>
            </a:r>
          </a:p>
          <a:p>
            <a:pPr>
              <a:buFontTx/>
              <a:buChar char="-"/>
            </a:pPr>
            <a:r>
              <a:rPr lang="en-CA" dirty="0"/>
              <a:t>a vast number of users use the APP in peak time</a:t>
            </a:r>
          </a:p>
          <a:p>
            <a:pPr>
              <a:buFontTx/>
              <a:buChar char="-"/>
            </a:pPr>
            <a:r>
              <a:rPr lang="en-CA" dirty="0"/>
              <a:t> VMs management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953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247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PHAST Practical Hybrid Active Smart Transportation</vt:lpstr>
      <vt:lpstr>Summary</vt:lpstr>
      <vt:lpstr>Example</vt:lpstr>
      <vt:lpstr>PowerPoint Presentation</vt:lpstr>
      <vt:lpstr>Tasks</vt:lpstr>
      <vt:lpstr>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Ho</dc:creator>
  <cp:lastModifiedBy>Stanley Ho</cp:lastModifiedBy>
  <cp:revision>19</cp:revision>
  <dcterms:created xsi:type="dcterms:W3CDTF">2015-10-09T13:15:33Z</dcterms:created>
  <dcterms:modified xsi:type="dcterms:W3CDTF">2015-10-09T17:07:55Z</dcterms:modified>
</cp:coreProperties>
</file>