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4" r:id="rId17"/>
    <p:sldId id="275" r:id="rId18"/>
    <p:sldId id="271" r:id="rId19"/>
    <p:sldId id="272" r:id="rId20"/>
    <p:sldId id="273" r:id="rId21"/>
    <p:sldId id="279"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4960BF9F-B1B3-4728-B4B2-2F4ABB8D3A40}">
          <p14:sldIdLst>
            <p14:sldId id="256"/>
            <p14:sldId id="257"/>
            <p14:sldId id="258"/>
            <p14:sldId id="261"/>
            <p14:sldId id="259"/>
            <p14:sldId id="260"/>
          </p14:sldIdLst>
        </p14:section>
        <p14:section name="Mở Hình" id="{A6290085-FD46-4ADC-967F-6248D122497B}">
          <p14:sldIdLst>
            <p14:sldId id="262"/>
          </p14:sldIdLst>
        </p14:section>
        <p14:section name="Chuyển thành ảnh xám" id="{A1596392-89EE-4B70-9D9C-5629E174A08B}">
          <p14:sldIdLst>
            <p14:sldId id="263"/>
            <p14:sldId id="264"/>
          </p14:sldIdLst>
        </p14:section>
        <p14:section name="Chuyển thành âm bản" id="{BA1AC04F-6F5D-4EA7-B9C8-6DDADAC8F1C5}">
          <p14:sldIdLst>
            <p14:sldId id="265"/>
            <p14:sldId id="266"/>
          </p14:sldIdLst>
        </p14:section>
        <p14:section name="Hiển thị Histogram" id="{E73E6416-1F00-4164-97FE-05E02028FAC4}">
          <p14:sldIdLst>
            <p14:sldId id="267"/>
            <p14:sldId id="268"/>
          </p14:sldIdLst>
        </p14:section>
        <p14:section name="Cân bằng Histogram" id="{F1B53A2C-517E-4B3A-AEFA-1631496EF91D}">
          <p14:sldIdLst>
            <p14:sldId id="269"/>
            <p14:sldId id="270"/>
          </p14:sldIdLst>
        </p14:section>
        <p14:section name="Phát hiện biên" id="{F34A8DE0-39BB-4511-A794-D8F2B023C8A8}">
          <p14:sldIdLst>
            <p14:sldId id="274"/>
            <p14:sldId id="275"/>
          </p14:sldIdLst>
        </p14:section>
        <p14:section name="Thay đổi độ sáng" id="{077BD1CF-B508-4850-BB2C-116A8DCFEF2B}">
          <p14:sldIdLst>
            <p14:sldId id="271"/>
            <p14:sldId id="272"/>
          </p14:sldIdLst>
        </p14:section>
        <p14:section name="Thay đổi độ tương phản" id="{B50F3E51-F175-400C-819B-CCAB513EDE6B}">
          <p14:sldIdLst>
            <p14:sldId id="273"/>
            <p14:sldId id="279"/>
          </p14:sldIdLst>
        </p14:section>
        <p14:section name="Lưu hình" id="{33DBE10F-471C-43EC-86C6-D005632D74F4}">
          <p14:sldIdLst>
            <p14:sldId id="276"/>
          </p14:sldIdLst>
        </p14:section>
        <p14:section name="Hiệu chỉnh phần mềm" id="{C5EBD6D1-0237-4645-907B-6D70B367438D}">
          <p14:sldIdLst>
            <p14:sldId id="277"/>
          </p14:sldIdLst>
        </p14:section>
        <p14:section name="Kết thúc" id="{7FC8146A-D6E6-490D-B2FF-76F3AD400A92}">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12/1/2016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12/1/2016</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gi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Báo cáo</a:t>
            </a:r>
            <a:br>
              <a:rPr lang="en-US"/>
            </a:br>
            <a:r>
              <a:rPr lang="en-US"/>
              <a:t>Phần mềm </a:t>
            </a:r>
            <a:br>
              <a:rPr lang="en-US"/>
            </a:br>
            <a:r>
              <a:rPr lang="en-US"/>
              <a:t>xử lý hình ảnh</a:t>
            </a:r>
          </a:p>
        </p:txBody>
      </p:sp>
      <p:sp>
        <p:nvSpPr>
          <p:cNvPr id="3" name="Subtitle 2"/>
          <p:cNvSpPr>
            <a:spLocks noGrp="1"/>
          </p:cNvSpPr>
          <p:nvPr>
            <p:ph type="subTitle" idx="1"/>
          </p:nvPr>
        </p:nvSpPr>
        <p:spPr>
          <a:xfrm>
            <a:off x="1550504" y="4024403"/>
            <a:ext cx="8767860" cy="1749287"/>
          </a:xfrm>
        </p:spPr>
        <p:txBody>
          <a:bodyPr>
            <a:normAutofit lnSpcReduction="10000"/>
          </a:bodyPr>
          <a:lstStyle/>
          <a:p>
            <a:r>
              <a:rPr lang="en-US"/>
              <a:t>Nhóm sinh viên thực hiện</a:t>
            </a:r>
          </a:p>
          <a:p>
            <a:r>
              <a:rPr lang="en-US"/>
              <a:t>Tống Xuân Hoài</a:t>
            </a:r>
          </a:p>
          <a:p>
            <a:r>
              <a:rPr lang="en-US"/>
              <a:t>Đặng Thị Kim Anh</a:t>
            </a:r>
          </a:p>
          <a:p>
            <a:r>
              <a:rPr lang="en-US"/>
              <a:t>Trương Thị Thanh Tâm</a:t>
            </a:r>
          </a:p>
        </p:txBody>
      </p:sp>
      <p:pic>
        <p:nvPicPr>
          <p:cNvPr id="4" name="Picture 3"/>
          <p:cNvPicPr>
            <a:picLocks noChangeAspect="1"/>
          </p:cNvPicPr>
          <p:nvPr/>
        </p:nvPicPr>
        <p:blipFill>
          <a:blip r:embed="rId2"/>
          <a:stretch>
            <a:fillRect/>
          </a:stretch>
        </p:blipFill>
        <p:spPr>
          <a:xfrm>
            <a:off x="616734" y="547160"/>
            <a:ext cx="1629002" cy="1629002"/>
          </a:xfrm>
          <a:prstGeom prst="rect">
            <a:avLst/>
          </a:prstGeom>
        </p:spPr>
      </p:pic>
      <p:sp>
        <p:nvSpPr>
          <p:cNvPr id="5" name="TextBox 4"/>
          <p:cNvSpPr txBox="1"/>
          <p:nvPr/>
        </p:nvSpPr>
        <p:spPr>
          <a:xfrm>
            <a:off x="8869922" y="6096000"/>
            <a:ext cx="2896883" cy="430887"/>
          </a:xfrm>
          <a:prstGeom prst="rect">
            <a:avLst/>
          </a:prstGeom>
          <a:noFill/>
        </p:spPr>
        <p:txBody>
          <a:bodyPr wrap="none" rtlCol="0">
            <a:spAutoFit/>
          </a:bodyPr>
          <a:lstStyle/>
          <a:p>
            <a:r>
              <a:rPr lang="en-US" sz="2200"/>
              <a:t>GV: Nguyễn Thùy Dung</a:t>
            </a:r>
          </a:p>
        </p:txBody>
      </p:sp>
    </p:spTree>
    <p:extLst>
      <p:ext uri="{BB962C8B-B14F-4D97-AF65-F5344CB8AC3E}">
        <p14:creationId xmlns:p14="http://schemas.microsoft.com/office/powerpoint/2010/main" val="417030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âm bản</a:t>
            </a:r>
          </a:p>
        </p:txBody>
      </p:sp>
      <p:sp>
        <p:nvSpPr>
          <p:cNvPr id="3" name="Content Placeholder 2"/>
          <p:cNvSpPr>
            <a:spLocks noGrp="1"/>
          </p:cNvSpPr>
          <p:nvPr>
            <p:ph idx="1"/>
          </p:nvPr>
        </p:nvSpPr>
        <p:spPr/>
        <p:txBody>
          <a:bodyPr/>
          <a:lstStyle/>
          <a:p>
            <a:r>
              <a:rPr lang="en-US"/>
              <a:t>Công thức: 255 – mức sáng</a:t>
            </a:r>
          </a:p>
          <a:p>
            <a:r>
              <a:rPr lang="en-US"/>
              <a:t>Ý tưởng</a:t>
            </a:r>
          </a:p>
        </p:txBody>
      </p:sp>
      <p:sp>
        <p:nvSpPr>
          <p:cNvPr id="26" name="Flowchart: Process 25"/>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Flowchart: Process 26"/>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8" name="Flowchart: Process 27"/>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Flowchart: Process 28"/>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0" name="Flowchart: Process 29"/>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Flowchart: Process 30"/>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2" name="Flowchart: Process 31"/>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3" name="Flowchart: Process 32"/>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4" name="Flowchart: Process 33"/>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5" name="Flowchart: Process 34"/>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6" name="Connector: Elbow 35"/>
          <p:cNvCxnSpPr>
            <a:stCxn id="35"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p:cNvCxnSpPr>
            <a:stCxn id="35"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p:cNvCxnSpPr>
            <a:stCxn id="35"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Process 38"/>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Flowchart: Process 39"/>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1" name="Flowchart: Process 40"/>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Arrow Connector 41"/>
          <p:cNvCxnSpPr>
            <a:stCxn id="33" idx="3"/>
            <a:endCxn id="35"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Process 42"/>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Flowchart: Process 43"/>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5" name="Flowchart: Process 44"/>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lowchart: Process 45"/>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Flowchart: Process 46"/>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8" name="Flowchart: Process 47"/>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9" name="Flowchart: Process 48"/>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0" name="Flowchart: Process 49"/>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1" name="Flowchart: Process 50"/>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Flowchart: Process 51"/>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3" name="Flowchart: Process 52"/>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4" name="Flowchart: Process 53"/>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5" name="Flowchart: Process 54"/>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56" name="Connector: Elbow 55"/>
          <p:cNvCxnSpPr>
            <a:stCxn id="43" idx="3"/>
            <a:endCxn id="46"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p:cNvCxnSpPr>
            <a:stCxn id="44" idx="3"/>
            <a:endCxn id="46"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517582" y="6002774"/>
            <a:ext cx="1123706" cy="369332"/>
          </a:xfrm>
          <a:prstGeom prst="rect">
            <a:avLst/>
          </a:prstGeom>
          <a:noFill/>
        </p:spPr>
        <p:txBody>
          <a:bodyPr wrap="none" rtlCol="0">
            <a:spAutoFit/>
          </a:bodyPr>
          <a:lstStyle/>
          <a:p>
            <a:r>
              <a:rPr lang="en-US" b="1"/>
              <a:t>255-Color</a:t>
            </a:r>
          </a:p>
        </p:txBody>
      </p:sp>
    </p:spTree>
    <p:extLst>
      <p:ext uri="{BB962C8B-B14F-4D97-AF65-F5344CB8AC3E}">
        <p14:creationId xmlns:p14="http://schemas.microsoft.com/office/powerpoint/2010/main" val="70125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âm bản</a:t>
            </a:r>
          </a:p>
        </p:txBody>
      </p:sp>
      <p:pic>
        <p:nvPicPr>
          <p:cNvPr id="4" name="Picture 3"/>
          <p:cNvPicPr>
            <a:picLocks noChangeAspect="1"/>
          </p:cNvPicPr>
          <p:nvPr/>
        </p:nvPicPr>
        <p:blipFill>
          <a:blip r:embed="rId2"/>
          <a:stretch>
            <a:fillRect/>
          </a:stretch>
        </p:blipFill>
        <p:spPr>
          <a:xfrm>
            <a:off x="1482952" y="1706766"/>
            <a:ext cx="9195615" cy="4442242"/>
          </a:xfrm>
          <a:prstGeom prst="rect">
            <a:avLst/>
          </a:prstGeom>
        </p:spPr>
      </p:pic>
    </p:spTree>
    <p:extLst>
      <p:ext uri="{BB962C8B-B14F-4D97-AF65-F5344CB8AC3E}">
        <p14:creationId xmlns:p14="http://schemas.microsoft.com/office/powerpoint/2010/main" val="402923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hiển thị Histogram</a:t>
            </a:r>
          </a:p>
        </p:txBody>
      </p:sp>
      <p:sp>
        <p:nvSpPr>
          <p:cNvPr id="4" name="Flowchart: Process 3"/>
          <p:cNvSpPr/>
          <p:nvPr/>
        </p:nvSpPr>
        <p:spPr>
          <a:xfrm>
            <a:off x="1553817"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5" name="Flowchart: Process 4"/>
          <p:cNvSpPr/>
          <p:nvPr/>
        </p:nvSpPr>
        <p:spPr>
          <a:xfrm>
            <a:off x="2083904"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6" name="Flowchart: Process 5"/>
          <p:cNvSpPr/>
          <p:nvPr/>
        </p:nvSpPr>
        <p:spPr>
          <a:xfrm>
            <a:off x="2613991"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7" name="Flowchart: Process 6"/>
          <p:cNvSpPr/>
          <p:nvPr/>
        </p:nvSpPr>
        <p:spPr>
          <a:xfrm>
            <a:off x="1553817" y="38571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8" name="Flowchart: Process 7"/>
          <p:cNvSpPr/>
          <p:nvPr/>
        </p:nvSpPr>
        <p:spPr>
          <a:xfrm>
            <a:off x="2083903" y="38571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9" name="Flowchart: Process 8"/>
          <p:cNvSpPr/>
          <p:nvPr/>
        </p:nvSpPr>
        <p:spPr>
          <a:xfrm>
            <a:off x="2083902"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p>
        </p:txBody>
      </p:sp>
      <p:sp>
        <p:nvSpPr>
          <p:cNvPr id="10" name="Flowchart: Process 9"/>
          <p:cNvSpPr/>
          <p:nvPr/>
        </p:nvSpPr>
        <p:spPr>
          <a:xfrm>
            <a:off x="1553814"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11" name="Flowchart: Process 10"/>
          <p:cNvSpPr/>
          <p:nvPr/>
        </p:nvSpPr>
        <p:spPr>
          <a:xfrm>
            <a:off x="2613990" y="385253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12" name="Flowchart: Process 11"/>
          <p:cNvSpPr/>
          <p:nvPr/>
        </p:nvSpPr>
        <p:spPr>
          <a:xfrm>
            <a:off x="2613990"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p>
        </p:txBody>
      </p:sp>
      <p:cxnSp>
        <p:nvCxnSpPr>
          <p:cNvPr id="13" name="Straight Connector 12"/>
          <p:cNvCxnSpPr/>
          <p:nvPr/>
        </p:nvCxnSpPr>
        <p:spPr>
          <a:xfrm flipH="1">
            <a:off x="1143000" y="3353592"/>
            <a:ext cx="1" cy="1510749"/>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1553816" y="2982531"/>
            <a:ext cx="1590261" cy="0"/>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Flowchart: Process 15"/>
          <p:cNvSpPr/>
          <p:nvPr/>
        </p:nvSpPr>
        <p:spPr>
          <a:xfrm>
            <a:off x="4601809" y="2217396"/>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17" name="Flowchart: Process 16"/>
          <p:cNvSpPr/>
          <p:nvPr/>
        </p:nvSpPr>
        <p:spPr>
          <a:xfrm>
            <a:off x="5131896" y="2217396"/>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18" name="Flowchart: Process 17"/>
          <p:cNvSpPr/>
          <p:nvPr/>
        </p:nvSpPr>
        <p:spPr>
          <a:xfrm>
            <a:off x="8842500" y="2217968"/>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p>
        </p:txBody>
      </p:sp>
      <p:sp>
        <p:nvSpPr>
          <p:cNvPr id="19" name="Flowchart: Process 18"/>
          <p:cNvSpPr/>
          <p:nvPr/>
        </p:nvSpPr>
        <p:spPr>
          <a:xfrm>
            <a:off x="8312411" y="2217395"/>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p>
        </p:txBody>
      </p:sp>
      <p:sp>
        <p:nvSpPr>
          <p:cNvPr id="20" name="Flowchart: Process 19"/>
          <p:cNvSpPr/>
          <p:nvPr/>
        </p:nvSpPr>
        <p:spPr>
          <a:xfrm>
            <a:off x="7782328" y="2217968"/>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21" name="Flowchart: Process 20"/>
          <p:cNvSpPr/>
          <p:nvPr/>
        </p:nvSpPr>
        <p:spPr>
          <a:xfrm>
            <a:off x="7252240" y="2217395"/>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22" name="Flowchart: Process 21"/>
          <p:cNvSpPr/>
          <p:nvPr/>
        </p:nvSpPr>
        <p:spPr>
          <a:xfrm>
            <a:off x="6722155"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23" name="Flowchart: Process 22"/>
          <p:cNvSpPr/>
          <p:nvPr/>
        </p:nvSpPr>
        <p:spPr>
          <a:xfrm>
            <a:off x="6192069"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24" name="Flowchart: Process 23"/>
          <p:cNvSpPr/>
          <p:nvPr/>
        </p:nvSpPr>
        <p:spPr>
          <a:xfrm>
            <a:off x="5661982"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25" name="Flowchart: Process 24"/>
          <p:cNvSpPr/>
          <p:nvPr/>
        </p:nvSpPr>
        <p:spPr>
          <a:xfrm>
            <a:off x="4601817" y="545547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p>
        </p:txBody>
      </p:sp>
      <p:sp>
        <p:nvSpPr>
          <p:cNvPr id="26" name="Flowchart: Process 25"/>
          <p:cNvSpPr/>
          <p:nvPr/>
        </p:nvSpPr>
        <p:spPr>
          <a:xfrm>
            <a:off x="5131904" y="545547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27" name="Flowchart: Process 26"/>
          <p:cNvSpPr/>
          <p:nvPr/>
        </p:nvSpPr>
        <p:spPr>
          <a:xfrm>
            <a:off x="6722163"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p>
        </p:txBody>
      </p:sp>
      <p:sp>
        <p:nvSpPr>
          <p:cNvPr id="28" name="Flowchart: Process 27"/>
          <p:cNvSpPr/>
          <p:nvPr/>
        </p:nvSpPr>
        <p:spPr>
          <a:xfrm>
            <a:off x="6192077"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29" name="Flowchart: Process 28"/>
          <p:cNvSpPr/>
          <p:nvPr/>
        </p:nvSpPr>
        <p:spPr>
          <a:xfrm>
            <a:off x="5661990"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30" name="Flowchart: Process 29"/>
          <p:cNvSpPr/>
          <p:nvPr/>
        </p:nvSpPr>
        <p:spPr>
          <a:xfrm>
            <a:off x="6192070" y="445788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31" name="Flowchart: Process 30"/>
          <p:cNvSpPr/>
          <p:nvPr/>
        </p:nvSpPr>
        <p:spPr>
          <a:xfrm>
            <a:off x="5661988" y="495449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32" name="Flowchart: Process 31"/>
          <p:cNvSpPr/>
          <p:nvPr/>
        </p:nvSpPr>
        <p:spPr>
          <a:xfrm>
            <a:off x="6192075" y="495449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33" name="Flowchart: Process 32"/>
          <p:cNvSpPr/>
          <p:nvPr/>
        </p:nvSpPr>
        <p:spPr>
          <a:xfrm>
            <a:off x="5131900" y="4951893"/>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pic>
        <p:nvPicPr>
          <p:cNvPr id="34" name="Picture 33"/>
          <p:cNvPicPr>
            <a:picLocks noChangeAspect="1"/>
          </p:cNvPicPr>
          <p:nvPr/>
        </p:nvPicPr>
        <p:blipFill>
          <a:blip r:embed="rId2"/>
          <a:stretch>
            <a:fillRect/>
          </a:stretch>
        </p:blipFill>
        <p:spPr>
          <a:xfrm>
            <a:off x="9014523" y="4750714"/>
            <a:ext cx="2571429" cy="704762"/>
          </a:xfrm>
          <a:prstGeom prst="rect">
            <a:avLst/>
          </a:prstGeom>
        </p:spPr>
      </p:pic>
      <p:sp>
        <p:nvSpPr>
          <p:cNvPr id="35" name="Arrow: Right 34"/>
          <p:cNvSpPr/>
          <p:nvPr/>
        </p:nvSpPr>
        <p:spPr>
          <a:xfrm>
            <a:off x="7812133" y="4909015"/>
            <a:ext cx="897847" cy="388159"/>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99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mph" presetSubtype="0" fill="hold" grpId="0" nodeType="clickEffect">
                                  <p:stCondLst>
                                    <p:cond delay="0"/>
                                  </p:stCondLst>
                                  <p:childTnLst>
                                    <p:animClr clrSpc="hsl" dir="cw">
                                      <p:cBhvr override="childStyle">
                                        <p:cTn id="16" dur="200" fill="hold"/>
                                        <p:tgtEl>
                                          <p:spTgt spid="4"/>
                                        </p:tgtEl>
                                        <p:attrNameLst>
                                          <p:attrName>style.color</p:attrName>
                                        </p:attrNameLst>
                                      </p:cBhvr>
                                      <p:by>
                                        <p:hsl h="7200000" s="0" l="0"/>
                                      </p:by>
                                    </p:animClr>
                                    <p:animClr clrSpc="hsl" dir="cw">
                                      <p:cBhvr>
                                        <p:cTn id="17" dur="200" fill="hold"/>
                                        <p:tgtEl>
                                          <p:spTgt spid="4"/>
                                        </p:tgtEl>
                                        <p:attrNameLst>
                                          <p:attrName>fillcolor</p:attrName>
                                        </p:attrNameLst>
                                      </p:cBhvr>
                                      <p:by>
                                        <p:hsl h="7200000" s="0" l="0"/>
                                      </p:by>
                                    </p:animClr>
                                    <p:animClr clrSpc="hsl" dir="cw">
                                      <p:cBhvr>
                                        <p:cTn id="18" dur="200" fill="hold"/>
                                        <p:tgtEl>
                                          <p:spTgt spid="4"/>
                                        </p:tgtEl>
                                        <p:attrNameLst>
                                          <p:attrName>stroke.color</p:attrName>
                                        </p:attrNameLst>
                                      </p:cBhvr>
                                      <p:by>
                                        <p:hsl h="7200000" s="0" l="0"/>
                                      </p:by>
                                    </p:animClr>
                                    <p:set>
                                      <p:cBhvr>
                                        <p:cTn id="19" dur="200" fill="hold"/>
                                        <p:tgtEl>
                                          <p:spTgt spid="4"/>
                                        </p:tgtEl>
                                        <p:attrNameLst>
                                          <p:attrName>fill.type</p:attrName>
                                        </p:attrNameLst>
                                      </p:cBhvr>
                                      <p:to>
                                        <p:strVal val="solid"/>
                                      </p:to>
                                    </p:set>
                                  </p:childTnLst>
                                </p:cTn>
                              </p:par>
                            </p:childTnLst>
                          </p:cTn>
                        </p:par>
                        <p:par>
                          <p:cTn id="20" fill="hold">
                            <p:stCondLst>
                              <p:cond delay="200"/>
                            </p:stCondLst>
                            <p:childTnLst>
                              <p:par>
                                <p:cTn id="21" presetID="21" presetClass="emph" presetSubtype="0" fill="hold" grpId="0" nodeType="afterEffect">
                                  <p:stCondLst>
                                    <p:cond delay="0"/>
                                  </p:stCondLst>
                                  <p:childTnLst>
                                    <p:animClr clrSpc="hsl" dir="cw">
                                      <p:cBhvr override="childStyle">
                                        <p:cTn id="22" dur="200" fill="hold"/>
                                        <p:tgtEl>
                                          <p:spTgt spid="5"/>
                                        </p:tgtEl>
                                        <p:attrNameLst>
                                          <p:attrName>style.color</p:attrName>
                                        </p:attrNameLst>
                                      </p:cBhvr>
                                      <p:by>
                                        <p:hsl h="7200000" s="0" l="0"/>
                                      </p:by>
                                    </p:animClr>
                                    <p:animClr clrSpc="hsl" dir="cw">
                                      <p:cBhvr>
                                        <p:cTn id="23" dur="200" fill="hold"/>
                                        <p:tgtEl>
                                          <p:spTgt spid="5"/>
                                        </p:tgtEl>
                                        <p:attrNameLst>
                                          <p:attrName>fillcolor</p:attrName>
                                        </p:attrNameLst>
                                      </p:cBhvr>
                                      <p:by>
                                        <p:hsl h="7200000" s="0" l="0"/>
                                      </p:by>
                                    </p:animClr>
                                    <p:animClr clrSpc="hsl" dir="cw">
                                      <p:cBhvr>
                                        <p:cTn id="24" dur="200" fill="hold"/>
                                        <p:tgtEl>
                                          <p:spTgt spid="5"/>
                                        </p:tgtEl>
                                        <p:attrNameLst>
                                          <p:attrName>stroke.color</p:attrName>
                                        </p:attrNameLst>
                                      </p:cBhvr>
                                      <p:by>
                                        <p:hsl h="7200000" s="0" l="0"/>
                                      </p:by>
                                    </p:animClr>
                                    <p:set>
                                      <p:cBhvr>
                                        <p:cTn id="25" dur="200" fill="hold"/>
                                        <p:tgtEl>
                                          <p:spTgt spid="5"/>
                                        </p:tgtEl>
                                        <p:attrNameLst>
                                          <p:attrName>fill.type</p:attrName>
                                        </p:attrNameLst>
                                      </p:cBhvr>
                                      <p:to>
                                        <p:strVal val="solid"/>
                                      </p:to>
                                    </p:set>
                                  </p:childTnLst>
                                </p:cTn>
                              </p:par>
                            </p:childTnLst>
                          </p:cTn>
                        </p:par>
                        <p:par>
                          <p:cTn id="26" fill="hold">
                            <p:stCondLst>
                              <p:cond delay="400"/>
                            </p:stCondLst>
                            <p:childTnLst>
                              <p:par>
                                <p:cTn id="27" presetID="21" presetClass="emph" presetSubtype="0" fill="hold" grpId="0" nodeType="afterEffect">
                                  <p:stCondLst>
                                    <p:cond delay="0"/>
                                  </p:stCondLst>
                                  <p:childTnLst>
                                    <p:animClr clrSpc="hsl" dir="cw">
                                      <p:cBhvr override="childStyle">
                                        <p:cTn id="28" dur="200" fill="hold"/>
                                        <p:tgtEl>
                                          <p:spTgt spid="6"/>
                                        </p:tgtEl>
                                        <p:attrNameLst>
                                          <p:attrName>style.color</p:attrName>
                                        </p:attrNameLst>
                                      </p:cBhvr>
                                      <p:by>
                                        <p:hsl h="7200000" s="0" l="0"/>
                                      </p:by>
                                    </p:animClr>
                                    <p:animClr clrSpc="hsl" dir="cw">
                                      <p:cBhvr>
                                        <p:cTn id="29" dur="200" fill="hold"/>
                                        <p:tgtEl>
                                          <p:spTgt spid="6"/>
                                        </p:tgtEl>
                                        <p:attrNameLst>
                                          <p:attrName>fillcolor</p:attrName>
                                        </p:attrNameLst>
                                      </p:cBhvr>
                                      <p:by>
                                        <p:hsl h="7200000" s="0" l="0"/>
                                      </p:by>
                                    </p:animClr>
                                    <p:animClr clrSpc="hsl" dir="cw">
                                      <p:cBhvr>
                                        <p:cTn id="30" dur="200" fill="hold"/>
                                        <p:tgtEl>
                                          <p:spTgt spid="6"/>
                                        </p:tgtEl>
                                        <p:attrNameLst>
                                          <p:attrName>stroke.color</p:attrName>
                                        </p:attrNameLst>
                                      </p:cBhvr>
                                      <p:by>
                                        <p:hsl h="7200000" s="0" l="0"/>
                                      </p:by>
                                    </p:animClr>
                                    <p:set>
                                      <p:cBhvr>
                                        <p:cTn id="31" dur="200" fill="hold"/>
                                        <p:tgtEl>
                                          <p:spTgt spid="6"/>
                                        </p:tgtEl>
                                        <p:attrNameLst>
                                          <p:attrName>fill.type</p:attrName>
                                        </p:attrNameLst>
                                      </p:cBhvr>
                                      <p:to>
                                        <p:strVal val="solid"/>
                                      </p:to>
                                    </p:set>
                                  </p:childTnLst>
                                </p:cTn>
                              </p:par>
                            </p:childTnLst>
                          </p:cTn>
                        </p:par>
                        <p:par>
                          <p:cTn id="32" fill="hold">
                            <p:stCondLst>
                              <p:cond delay="600"/>
                            </p:stCondLst>
                            <p:childTnLst>
                              <p:par>
                                <p:cTn id="33" presetID="21" presetClass="emph" presetSubtype="0" fill="hold" grpId="0" nodeType="afterEffect">
                                  <p:stCondLst>
                                    <p:cond delay="0"/>
                                  </p:stCondLst>
                                  <p:childTnLst>
                                    <p:animClr clrSpc="hsl" dir="cw">
                                      <p:cBhvr override="childStyle">
                                        <p:cTn id="34" dur="200" fill="hold"/>
                                        <p:tgtEl>
                                          <p:spTgt spid="7"/>
                                        </p:tgtEl>
                                        <p:attrNameLst>
                                          <p:attrName>style.color</p:attrName>
                                        </p:attrNameLst>
                                      </p:cBhvr>
                                      <p:by>
                                        <p:hsl h="7200000" s="0" l="0"/>
                                      </p:by>
                                    </p:animClr>
                                    <p:animClr clrSpc="hsl" dir="cw">
                                      <p:cBhvr>
                                        <p:cTn id="35" dur="200" fill="hold"/>
                                        <p:tgtEl>
                                          <p:spTgt spid="7"/>
                                        </p:tgtEl>
                                        <p:attrNameLst>
                                          <p:attrName>fillcolor</p:attrName>
                                        </p:attrNameLst>
                                      </p:cBhvr>
                                      <p:by>
                                        <p:hsl h="7200000" s="0" l="0"/>
                                      </p:by>
                                    </p:animClr>
                                    <p:animClr clrSpc="hsl" dir="cw">
                                      <p:cBhvr>
                                        <p:cTn id="36" dur="200" fill="hold"/>
                                        <p:tgtEl>
                                          <p:spTgt spid="7"/>
                                        </p:tgtEl>
                                        <p:attrNameLst>
                                          <p:attrName>stroke.color</p:attrName>
                                        </p:attrNameLst>
                                      </p:cBhvr>
                                      <p:by>
                                        <p:hsl h="7200000" s="0" l="0"/>
                                      </p:by>
                                    </p:animClr>
                                    <p:set>
                                      <p:cBhvr>
                                        <p:cTn id="37" dur="200" fill="hold"/>
                                        <p:tgtEl>
                                          <p:spTgt spid="7"/>
                                        </p:tgtEl>
                                        <p:attrNameLst>
                                          <p:attrName>fill.type</p:attrName>
                                        </p:attrNameLst>
                                      </p:cBhvr>
                                      <p:to>
                                        <p:strVal val="solid"/>
                                      </p:to>
                                    </p:set>
                                  </p:childTnLst>
                                </p:cTn>
                              </p:par>
                            </p:childTnLst>
                          </p:cTn>
                        </p:par>
                        <p:par>
                          <p:cTn id="38" fill="hold">
                            <p:stCondLst>
                              <p:cond delay="800"/>
                            </p:stCondLst>
                            <p:childTnLst>
                              <p:par>
                                <p:cTn id="39" presetID="21" presetClass="emph" presetSubtype="0" fill="hold" grpId="0" nodeType="afterEffect">
                                  <p:stCondLst>
                                    <p:cond delay="0"/>
                                  </p:stCondLst>
                                  <p:childTnLst>
                                    <p:animClr clrSpc="hsl" dir="cw">
                                      <p:cBhvr override="childStyle">
                                        <p:cTn id="40" dur="200" fill="hold"/>
                                        <p:tgtEl>
                                          <p:spTgt spid="8"/>
                                        </p:tgtEl>
                                        <p:attrNameLst>
                                          <p:attrName>style.color</p:attrName>
                                        </p:attrNameLst>
                                      </p:cBhvr>
                                      <p:by>
                                        <p:hsl h="7200000" s="0" l="0"/>
                                      </p:by>
                                    </p:animClr>
                                    <p:animClr clrSpc="hsl" dir="cw">
                                      <p:cBhvr>
                                        <p:cTn id="41" dur="200" fill="hold"/>
                                        <p:tgtEl>
                                          <p:spTgt spid="8"/>
                                        </p:tgtEl>
                                        <p:attrNameLst>
                                          <p:attrName>fillcolor</p:attrName>
                                        </p:attrNameLst>
                                      </p:cBhvr>
                                      <p:by>
                                        <p:hsl h="7200000" s="0" l="0"/>
                                      </p:by>
                                    </p:animClr>
                                    <p:animClr clrSpc="hsl" dir="cw">
                                      <p:cBhvr>
                                        <p:cTn id="42" dur="200" fill="hold"/>
                                        <p:tgtEl>
                                          <p:spTgt spid="8"/>
                                        </p:tgtEl>
                                        <p:attrNameLst>
                                          <p:attrName>stroke.color</p:attrName>
                                        </p:attrNameLst>
                                      </p:cBhvr>
                                      <p:by>
                                        <p:hsl h="7200000" s="0" l="0"/>
                                      </p:by>
                                    </p:animClr>
                                    <p:set>
                                      <p:cBhvr>
                                        <p:cTn id="43" dur="200" fill="hold"/>
                                        <p:tgtEl>
                                          <p:spTgt spid="8"/>
                                        </p:tgtEl>
                                        <p:attrNameLst>
                                          <p:attrName>fill.type</p:attrName>
                                        </p:attrNameLst>
                                      </p:cBhvr>
                                      <p:to>
                                        <p:strVal val="solid"/>
                                      </p:to>
                                    </p:set>
                                  </p:childTnLst>
                                </p:cTn>
                              </p:par>
                            </p:childTnLst>
                          </p:cTn>
                        </p:par>
                        <p:par>
                          <p:cTn id="44" fill="hold">
                            <p:stCondLst>
                              <p:cond delay="1000"/>
                            </p:stCondLst>
                            <p:childTnLst>
                              <p:par>
                                <p:cTn id="45" presetID="21" presetClass="emph" presetSubtype="0" fill="hold" grpId="0" nodeType="afterEffect">
                                  <p:stCondLst>
                                    <p:cond delay="0"/>
                                  </p:stCondLst>
                                  <p:childTnLst>
                                    <p:animClr clrSpc="hsl" dir="cw">
                                      <p:cBhvr override="childStyle">
                                        <p:cTn id="46" dur="200" fill="hold"/>
                                        <p:tgtEl>
                                          <p:spTgt spid="11"/>
                                        </p:tgtEl>
                                        <p:attrNameLst>
                                          <p:attrName>style.color</p:attrName>
                                        </p:attrNameLst>
                                      </p:cBhvr>
                                      <p:by>
                                        <p:hsl h="7200000" s="0" l="0"/>
                                      </p:by>
                                    </p:animClr>
                                    <p:animClr clrSpc="hsl" dir="cw">
                                      <p:cBhvr>
                                        <p:cTn id="47" dur="200" fill="hold"/>
                                        <p:tgtEl>
                                          <p:spTgt spid="11"/>
                                        </p:tgtEl>
                                        <p:attrNameLst>
                                          <p:attrName>fillcolor</p:attrName>
                                        </p:attrNameLst>
                                      </p:cBhvr>
                                      <p:by>
                                        <p:hsl h="7200000" s="0" l="0"/>
                                      </p:by>
                                    </p:animClr>
                                    <p:animClr clrSpc="hsl" dir="cw">
                                      <p:cBhvr>
                                        <p:cTn id="48" dur="200" fill="hold"/>
                                        <p:tgtEl>
                                          <p:spTgt spid="11"/>
                                        </p:tgtEl>
                                        <p:attrNameLst>
                                          <p:attrName>stroke.color</p:attrName>
                                        </p:attrNameLst>
                                      </p:cBhvr>
                                      <p:by>
                                        <p:hsl h="7200000" s="0" l="0"/>
                                      </p:by>
                                    </p:animClr>
                                    <p:set>
                                      <p:cBhvr>
                                        <p:cTn id="49" dur="200" fill="hold"/>
                                        <p:tgtEl>
                                          <p:spTgt spid="11"/>
                                        </p:tgtEl>
                                        <p:attrNameLst>
                                          <p:attrName>fill.type</p:attrName>
                                        </p:attrNameLst>
                                      </p:cBhvr>
                                      <p:to>
                                        <p:strVal val="solid"/>
                                      </p:to>
                                    </p:set>
                                  </p:childTnLst>
                                </p:cTn>
                              </p:par>
                            </p:childTnLst>
                          </p:cTn>
                        </p:par>
                        <p:par>
                          <p:cTn id="50" fill="hold">
                            <p:stCondLst>
                              <p:cond delay="1200"/>
                            </p:stCondLst>
                            <p:childTnLst>
                              <p:par>
                                <p:cTn id="51" presetID="21" presetClass="emph" presetSubtype="0" fill="hold" grpId="0" nodeType="afterEffect">
                                  <p:stCondLst>
                                    <p:cond delay="0"/>
                                  </p:stCondLst>
                                  <p:childTnLst>
                                    <p:animClr clrSpc="hsl" dir="cw">
                                      <p:cBhvr override="childStyle">
                                        <p:cTn id="52" dur="200" fill="hold"/>
                                        <p:tgtEl>
                                          <p:spTgt spid="10"/>
                                        </p:tgtEl>
                                        <p:attrNameLst>
                                          <p:attrName>style.color</p:attrName>
                                        </p:attrNameLst>
                                      </p:cBhvr>
                                      <p:by>
                                        <p:hsl h="7200000" s="0" l="0"/>
                                      </p:by>
                                    </p:animClr>
                                    <p:animClr clrSpc="hsl" dir="cw">
                                      <p:cBhvr>
                                        <p:cTn id="53" dur="200" fill="hold"/>
                                        <p:tgtEl>
                                          <p:spTgt spid="10"/>
                                        </p:tgtEl>
                                        <p:attrNameLst>
                                          <p:attrName>fillcolor</p:attrName>
                                        </p:attrNameLst>
                                      </p:cBhvr>
                                      <p:by>
                                        <p:hsl h="7200000" s="0" l="0"/>
                                      </p:by>
                                    </p:animClr>
                                    <p:animClr clrSpc="hsl" dir="cw">
                                      <p:cBhvr>
                                        <p:cTn id="54" dur="200" fill="hold"/>
                                        <p:tgtEl>
                                          <p:spTgt spid="10"/>
                                        </p:tgtEl>
                                        <p:attrNameLst>
                                          <p:attrName>stroke.color</p:attrName>
                                        </p:attrNameLst>
                                      </p:cBhvr>
                                      <p:by>
                                        <p:hsl h="7200000" s="0" l="0"/>
                                      </p:by>
                                    </p:animClr>
                                    <p:set>
                                      <p:cBhvr>
                                        <p:cTn id="55" dur="200" fill="hold"/>
                                        <p:tgtEl>
                                          <p:spTgt spid="10"/>
                                        </p:tgtEl>
                                        <p:attrNameLst>
                                          <p:attrName>fill.type</p:attrName>
                                        </p:attrNameLst>
                                      </p:cBhvr>
                                      <p:to>
                                        <p:strVal val="solid"/>
                                      </p:to>
                                    </p:set>
                                  </p:childTnLst>
                                </p:cTn>
                              </p:par>
                            </p:childTnLst>
                          </p:cTn>
                        </p:par>
                        <p:par>
                          <p:cTn id="56" fill="hold">
                            <p:stCondLst>
                              <p:cond delay="1400"/>
                            </p:stCondLst>
                            <p:childTnLst>
                              <p:par>
                                <p:cTn id="57" presetID="21" presetClass="emph" presetSubtype="0" fill="hold" grpId="0" nodeType="afterEffect">
                                  <p:stCondLst>
                                    <p:cond delay="0"/>
                                  </p:stCondLst>
                                  <p:childTnLst>
                                    <p:animClr clrSpc="hsl" dir="cw">
                                      <p:cBhvr override="childStyle">
                                        <p:cTn id="58" dur="200" fill="hold"/>
                                        <p:tgtEl>
                                          <p:spTgt spid="9"/>
                                        </p:tgtEl>
                                        <p:attrNameLst>
                                          <p:attrName>style.color</p:attrName>
                                        </p:attrNameLst>
                                      </p:cBhvr>
                                      <p:by>
                                        <p:hsl h="7200000" s="0" l="0"/>
                                      </p:by>
                                    </p:animClr>
                                    <p:animClr clrSpc="hsl" dir="cw">
                                      <p:cBhvr>
                                        <p:cTn id="59" dur="200" fill="hold"/>
                                        <p:tgtEl>
                                          <p:spTgt spid="9"/>
                                        </p:tgtEl>
                                        <p:attrNameLst>
                                          <p:attrName>fillcolor</p:attrName>
                                        </p:attrNameLst>
                                      </p:cBhvr>
                                      <p:by>
                                        <p:hsl h="7200000" s="0" l="0"/>
                                      </p:by>
                                    </p:animClr>
                                    <p:animClr clrSpc="hsl" dir="cw">
                                      <p:cBhvr>
                                        <p:cTn id="60" dur="200" fill="hold"/>
                                        <p:tgtEl>
                                          <p:spTgt spid="9"/>
                                        </p:tgtEl>
                                        <p:attrNameLst>
                                          <p:attrName>stroke.color</p:attrName>
                                        </p:attrNameLst>
                                      </p:cBhvr>
                                      <p:by>
                                        <p:hsl h="7200000" s="0" l="0"/>
                                      </p:by>
                                    </p:animClr>
                                    <p:set>
                                      <p:cBhvr>
                                        <p:cTn id="61" dur="200" fill="hold"/>
                                        <p:tgtEl>
                                          <p:spTgt spid="9"/>
                                        </p:tgtEl>
                                        <p:attrNameLst>
                                          <p:attrName>fill.type</p:attrName>
                                        </p:attrNameLst>
                                      </p:cBhvr>
                                      <p:to>
                                        <p:strVal val="solid"/>
                                      </p:to>
                                    </p:set>
                                  </p:childTnLst>
                                </p:cTn>
                              </p:par>
                            </p:childTnLst>
                          </p:cTn>
                        </p:par>
                        <p:par>
                          <p:cTn id="62" fill="hold">
                            <p:stCondLst>
                              <p:cond delay="1600"/>
                            </p:stCondLst>
                            <p:childTnLst>
                              <p:par>
                                <p:cTn id="63" presetID="21" presetClass="emph" presetSubtype="0" fill="hold" grpId="0" nodeType="afterEffect">
                                  <p:stCondLst>
                                    <p:cond delay="0"/>
                                  </p:stCondLst>
                                  <p:childTnLst>
                                    <p:animClr clrSpc="hsl" dir="cw">
                                      <p:cBhvr override="childStyle">
                                        <p:cTn id="64" dur="200" fill="hold"/>
                                        <p:tgtEl>
                                          <p:spTgt spid="12"/>
                                        </p:tgtEl>
                                        <p:attrNameLst>
                                          <p:attrName>style.color</p:attrName>
                                        </p:attrNameLst>
                                      </p:cBhvr>
                                      <p:by>
                                        <p:hsl h="7200000" s="0" l="0"/>
                                      </p:by>
                                    </p:animClr>
                                    <p:animClr clrSpc="hsl" dir="cw">
                                      <p:cBhvr>
                                        <p:cTn id="65" dur="200" fill="hold"/>
                                        <p:tgtEl>
                                          <p:spTgt spid="12"/>
                                        </p:tgtEl>
                                        <p:attrNameLst>
                                          <p:attrName>fillcolor</p:attrName>
                                        </p:attrNameLst>
                                      </p:cBhvr>
                                      <p:by>
                                        <p:hsl h="7200000" s="0" l="0"/>
                                      </p:by>
                                    </p:animClr>
                                    <p:animClr clrSpc="hsl" dir="cw">
                                      <p:cBhvr>
                                        <p:cTn id="66" dur="200" fill="hold"/>
                                        <p:tgtEl>
                                          <p:spTgt spid="12"/>
                                        </p:tgtEl>
                                        <p:attrNameLst>
                                          <p:attrName>stroke.color</p:attrName>
                                        </p:attrNameLst>
                                      </p:cBhvr>
                                      <p:by>
                                        <p:hsl h="7200000" s="0" l="0"/>
                                      </p:by>
                                    </p:animClr>
                                    <p:set>
                                      <p:cBhvr>
                                        <p:cTn id="67" dur="200" fill="hold"/>
                                        <p:tgtEl>
                                          <p:spTgt spid="12"/>
                                        </p:tgtEl>
                                        <p:attrNameLst>
                                          <p:attrName>fill.type</p:attrName>
                                        </p:attrNameLst>
                                      </p:cBhvr>
                                      <p:to>
                                        <p:strVal val="solid"/>
                                      </p:to>
                                    </p:set>
                                  </p:childTnLst>
                                </p:cTn>
                              </p:par>
                            </p:childTnLst>
                          </p:cTn>
                        </p:par>
                      </p:childTnLst>
                    </p:cTn>
                  </p:par>
                  <p:par>
                    <p:cTn id="68" fill="hold">
                      <p:stCondLst>
                        <p:cond delay="indefinite"/>
                      </p:stCondLst>
                      <p:childTnLst>
                        <p:par>
                          <p:cTn id="69" fill="hold">
                            <p:stCondLst>
                              <p:cond delay="0"/>
                            </p:stCondLst>
                            <p:childTnLst>
                              <p:par>
                                <p:cTn id="70" presetID="21" presetClass="emph" presetSubtype="0" fill="hold" grpId="0" nodeType="clickEffect">
                                  <p:stCondLst>
                                    <p:cond delay="0"/>
                                  </p:stCondLst>
                                  <p:childTnLst>
                                    <p:animClr clrSpc="hsl" dir="cw">
                                      <p:cBhvr override="childStyle">
                                        <p:cTn id="71" dur="100" fill="hold"/>
                                        <p:tgtEl>
                                          <p:spTgt spid="16"/>
                                        </p:tgtEl>
                                        <p:attrNameLst>
                                          <p:attrName>style.color</p:attrName>
                                        </p:attrNameLst>
                                      </p:cBhvr>
                                      <p:by>
                                        <p:hsl h="7200000" s="0" l="0"/>
                                      </p:by>
                                    </p:animClr>
                                    <p:animClr clrSpc="hsl" dir="cw">
                                      <p:cBhvr>
                                        <p:cTn id="72" dur="100" fill="hold"/>
                                        <p:tgtEl>
                                          <p:spTgt spid="16"/>
                                        </p:tgtEl>
                                        <p:attrNameLst>
                                          <p:attrName>fillcolor</p:attrName>
                                        </p:attrNameLst>
                                      </p:cBhvr>
                                      <p:by>
                                        <p:hsl h="7200000" s="0" l="0"/>
                                      </p:by>
                                    </p:animClr>
                                    <p:animClr clrSpc="hsl" dir="cw">
                                      <p:cBhvr>
                                        <p:cTn id="73" dur="100" fill="hold"/>
                                        <p:tgtEl>
                                          <p:spTgt spid="16"/>
                                        </p:tgtEl>
                                        <p:attrNameLst>
                                          <p:attrName>stroke.color</p:attrName>
                                        </p:attrNameLst>
                                      </p:cBhvr>
                                      <p:by>
                                        <p:hsl h="7200000" s="0" l="0"/>
                                      </p:by>
                                    </p:animClr>
                                    <p:set>
                                      <p:cBhvr>
                                        <p:cTn id="74" dur="100" fill="hold"/>
                                        <p:tgtEl>
                                          <p:spTgt spid="16"/>
                                        </p:tgtEl>
                                        <p:attrNameLst>
                                          <p:attrName>fill.type</p:attrName>
                                        </p:attrNameLst>
                                      </p:cBhvr>
                                      <p:to>
                                        <p:strVal val="solid"/>
                                      </p:to>
                                    </p:set>
                                  </p:childTnLst>
                                </p:cTn>
                              </p:par>
                            </p:childTnLst>
                          </p:cTn>
                        </p:par>
                        <p:par>
                          <p:cTn id="75" fill="hold">
                            <p:stCondLst>
                              <p:cond delay="100"/>
                            </p:stCondLst>
                            <p:childTnLst>
                              <p:par>
                                <p:cTn id="76" presetID="21" presetClass="emph" presetSubtype="0" fill="hold" grpId="0" nodeType="afterEffect">
                                  <p:stCondLst>
                                    <p:cond delay="0"/>
                                  </p:stCondLst>
                                  <p:childTnLst>
                                    <p:animClr clrSpc="hsl" dir="cw">
                                      <p:cBhvr override="childStyle">
                                        <p:cTn id="77" dur="100" fill="hold"/>
                                        <p:tgtEl>
                                          <p:spTgt spid="17"/>
                                        </p:tgtEl>
                                        <p:attrNameLst>
                                          <p:attrName>style.color</p:attrName>
                                        </p:attrNameLst>
                                      </p:cBhvr>
                                      <p:by>
                                        <p:hsl h="7200000" s="0" l="0"/>
                                      </p:by>
                                    </p:animClr>
                                    <p:animClr clrSpc="hsl" dir="cw">
                                      <p:cBhvr>
                                        <p:cTn id="78" dur="100" fill="hold"/>
                                        <p:tgtEl>
                                          <p:spTgt spid="17"/>
                                        </p:tgtEl>
                                        <p:attrNameLst>
                                          <p:attrName>fillcolor</p:attrName>
                                        </p:attrNameLst>
                                      </p:cBhvr>
                                      <p:by>
                                        <p:hsl h="7200000" s="0" l="0"/>
                                      </p:by>
                                    </p:animClr>
                                    <p:animClr clrSpc="hsl" dir="cw">
                                      <p:cBhvr>
                                        <p:cTn id="79" dur="100" fill="hold"/>
                                        <p:tgtEl>
                                          <p:spTgt spid="17"/>
                                        </p:tgtEl>
                                        <p:attrNameLst>
                                          <p:attrName>stroke.color</p:attrName>
                                        </p:attrNameLst>
                                      </p:cBhvr>
                                      <p:by>
                                        <p:hsl h="7200000" s="0" l="0"/>
                                      </p:by>
                                    </p:animClr>
                                    <p:set>
                                      <p:cBhvr>
                                        <p:cTn id="80" dur="100" fill="hold"/>
                                        <p:tgtEl>
                                          <p:spTgt spid="17"/>
                                        </p:tgtEl>
                                        <p:attrNameLst>
                                          <p:attrName>fill.type</p:attrName>
                                        </p:attrNameLst>
                                      </p:cBhvr>
                                      <p:to>
                                        <p:strVal val="solid"/>
                                      </p:to>
                                    </p:set>
                                  </p:childTnLst>
                                </p:cTn>
                              </p:par>
                            </p:childTnLst>
                          </p:cTn>
                        </p:par>
                        <p:par>
                          <p:cTn id="81" fill="hold">
                            <p:stCondLst>
                              <p:cond delay="200"/>
                            </p:stCondLst>
                            <p:childTnLst>
                              <p:par>
                                <p:cTn id="82" presetID="21" presetClass="emph" presetSubtype="0" fill="hold" grpId="0" nodeType="afterEffect">
                                  <p:stCondLst>
                                    <p:cond delay="0"/>
                                  </p:stCondLst>
                                  <p:childTnLst>
                                    <p:animClr clrSpc="hsl" dir="cw">
                                      <p:cBhvr override="childStyle">
                                        <p:cTn id="83" dur="100" fill="hold"/>
                                        <p:tgtEl>
                                          <p:spTgt spid="24"/>
                                        </p:tgtEl>
                                        <p:attrNameLst>
                                          <p:attrName>style.color</p:attrName>
                                        </p:attrNameLst>
                                      </p:cBhvr>
                                      <p:by>
                                        <p:hsl h="7200000" s="0" l="0"/>
                                      </p:by>
                                    </p:animClr>
                                    <p:animClr clrSpc="hsl" dir="cw">
                                      <p:cBhvr>
                                        <p:cTn id="84" dur="100" fill="hold"/>
                                        <p:tgtEl>
                                          <p:spTgt spid="24"/>
                                        </p:tgtEl>
                                        <p:attrNameLst>
                                          <p:attrName>fillcolor</p:attrName>
                                        </p:attrNameLst>
                                      </p:cBhvr>
                                      <p:by>
                                        <p:hsl h="7200000" s="0" l="0"/>
                                      </p:by>
                                    </p:animClr>
                                    <p:animClr clrSpc="hsl" dir="cw">
                                      <p:cBhvr>
                                        <p:cTn id="85" dur="100" fill="hold"/>
                                        <p:tgtEl>
                                          <p:spTgt spid="24"/>
                                        </p:tgtEl>
                                        <p:attrNameLst>
                                          <p:attrName>stroke.color</p:attrName>
                                        </p:attrNameLst>
                                      </p:cBhvr>
                                      <p:by>
                                        <p:hsl h="7200000" s="0" l="0"/>
                                      </p:by>
                                    </p:animClr>
                                    <p:set>
                                      <p:cBhvr>
                                        <p:cTn id="86" dur="100" fill="hold"/>
                                        <p:tgtEl>
                                          <p:spTgt spid="24"/>
                                        </p:tgtEl>
                                        <p:attrNameLst>
                                          <p:attrName>fill.type</p:attrName>
                                        </p:attrNameLst>
                                      </p:cBhvr>
                                      <p:to>
                                        <p:strVal val="solid"/>
                                      </p:to>
                                    </p:set>
                                  </p:childTnLst>
                                </p:cTn>
                              </p:par>
                            </p:childTnLst>
                          </p:cTn>
                        </p:par>
                        <p:par>
                          <p:cTn id="87" fill="hold">
                            <p:stCondLst>
                              <p:cond delay="300"/>
                            </p:stCondLst>
                            <p:childTnLst>
                              <p:par>
                                <p:cTn id="88" presetID="21" presetClass="emph" presetSubtype="0" fill="hold" grpId="0" nodeType="afterEffect">
                                  <p:stCondLst>
                                    <p:cond delay="0"/>
                                  </p:stCondLst>
                                  <p:childTnLst>
                                    <p:animClr clrSpc="hsl" dir="cw">
                                      <p:cBhvr override="childStyle">
                                        <p:cTn id="89" dur="100" fill="hold"/>
                                        <p:tgtEl>
                                          <p:spTgt spid="23"/>
                                        </p:tgtEl>
                                        <p:attrNameLst>
                                          <p:attrName>style.color</p:attrName>
                                        </p:attrNameLst>
                                      </p:cBhvr>
                                      <p:by>
                                        <p:hsl h="7200000" s="0" l="0"/>
                                      </p:by>
                                    </p:animClr>
                                    <p:animClr clrSpc="hsl" dir="cw">
                                      <p:cBhvr>
                                        <p:cTn id="90" dur="100" fill="hold"/>
                                        <p:tgtEl>
                                          <p:spTgt spid="23"/>
                                        </p:tgtEl>
                                        <p:attrNameLst>
                                          <p:attrName>fillcolor</p:attrName>
                                        </p:attrNameLst>
                                      </p:cBhvr>
                                      <p:by>
                                        <p:hsl h="7200000" s="0" l="0"/>
                                      </p:by>
                                    </p:animClr>
                                    <p:animClr clrSpc="hsl" dir="cw">
                                      <p:cBhvr>
                                        <p:cTn id="91" dur="100" fill="hold"/>
                                        <p:tgtEl>
                                          <p:spTgt spid="23"/>
                                        </p:tgtEl>
                                        <p:attrNameLst>
                                          <p:attrName>stroke.color</p:attrName>
                                        </p:attrNameLst>
                                      </p:cBhvr>
                                      <p:by>
                                        <p:hsl h="7200000" s="0" l="0"/>
                                      </p:by>
                                    </p:animClr>
                                    <p:set>
                                      <p:cBhvr>
                                        <p:cTn id="92" dur="100" fill="hold"/>
                                        <p:tgtEl>
                                          <p:spTgt spid="23"/>
                                        </p:tgtEl>
                                        <p:attrNameLst>
                                          <p:attrName>fill.type</p:attrName>
                                        </p:attrNameLst>
                                      </p:cBhvr>
                                      <p:to>
                                        <p:strVal val="solid"/>
                                      </p:to>
                                    </p:set>
                                  </p:childTnLst>
                                </p:cTn>
                              </p:par>
                            </p:childTnLst>
                          </p:cTn>
                        </p:par>
                        <p:par>
                          <p:cTn id="93" fill="hold">
                            <p:stCondLst>
                              <p:cond delay="400"/>
                            </p:stCondLst>
                            <p:childTnLst>
                              <p:par>
                                <p:cTn id="94" presetID="21" presetClass="emph" presetSubtype="0" fill="hold" grpId="0" nodeType="afterEffect">
                                  <p:stCondLst>
                                    <p:cond delay="0"/>
                                  </p:stCondLst>
                                  <p:childTnLst>
                                    <p:animClr clrSpc="hsl" dir="cw">
                                      <p:cBhvr override="childStyle">
                                        <p:cTn id="95" dur="100" fill="hold"/>
                                        <p:tgtEl>
                                          <p:spTgt spid="22"/>
                                        </p:tgtEl>
                                        <p:attrNameLst>
                                          <p:attrName>style.color</p:attrName>
                                        </p:attrNameLst>
                                      </p:cBhvr>
                                      <p:by>
                                        <p:hsl h="7200000" s="0" l="0"/>
                                      </p:by>
                                    </p:animClr>
                                    <p:animClr clrSpc="hsl" dir="cw">
                                      <p:cBhvr>
                                        <p:cTn id="96" dur="100" fill="hold"/>
                                        <p:tgtEl>
                                          <p:spTgt spid="22"/>
                                        </p:tgtEl>
                                        <p:attrNameLst>
                                          <p:attrName>fillcolor</p:attrName>
                                        </p:attrNameLst>
                                      </p:cBhvr>
                                      <p:by>
                                        <p:hsl h="7200000" s="0" l="0"/>
                                      </p:by>
                                    </p:animClr>
                                    <p:animClr clrSpc="hsl" dir="cw">
                                      <p:cBhvr>
                                        <p:cTn id="97" dur="100" fill="hold"/>
                                        <p:tgtEl>
                                          <p:spTgt spid="22"/>
                                        </p:tgtEl>
                                        <p:attrNameLst>
                                          <p:attrName>stroke.color</p:attrName>
                                        </p:attrNameLst>
                                      </p:cBhvr>
                                      <p:by>
                                        <p:hsl h="7200000" s="0" l="0"/>
                                      </p:by>
                                    </p:animClr>
                                    <p:set>
                                      <p:cBhvr>
                                        <p:cTn id="98" dur="100" fill="hold"/>
                                        <p:tgtEl>
                                          <p:spTgt spid="22"/>
                                        </p:tgtEl>
                                        <p:attrNameLst>
                                          <p:attrName>fill.type</p:attrName>
                                        </p:attrNameLst>
                                      </p:cBhvr>
                                      <p:to>
                                        <p:strVal val="solid"/>
                                      </p:to>
                                    </p:set>
                                  </p:childTnLst>
                                </p:cTn>
                              </p:par>
                            </p:childTnLst>
                          </p:cTn>
                        </p:par>
                        <p:par>
                          <p:cTn id="99" fill="hold">
                            <p:stCondLst>
                              <p:cond delay="500"/>
                            </p:stCondLst>
                            <p:childTnLst>
                              <p:par>
                                <p:cTn id="100" presetID="21" presetClass="emph" presetSubtype="0" fill="hold" grpId="0" nodeType="afterEffect">
                                  <p:stCondLst>
                                    <p:cond delay="0"/>
                                  </p:stCondLst>
                                  <p:childTnLst>
                                    <p:animClr clrSpc="hsl" dir="cw">
                                      <p:cBhvr override="childStyle">
                                        <p:cTn id="101" dur="100" fill="hold"/>
                                        <p:tgtEl>
                                          <p:spTgt spid="21"/>
                                        </p:tgtEl>
                                        <p:attrNameLst>
                                          <p:attrName>style.color</p:attrName>
                                        </p:attrNameLst>
                                      </p:cBhvr>
                                      <p:by>
                                        <p:hsl h="7200000" s="0" l="0"/>
                                      </p:by>
                                    </p:animClr>
                                    <p:animClr clrSpc="hsl" dir="cw">
                                      <p:cBhvr>
                                        <p:cTn id="102" dur="100" fill="hold"/>
                                        <p:tgtEl>
                                          <p:spTgt spid="21"/>
                                        </p:tgtEl>
                                        <p:attrNameLst>
                                          <p:attrName>fillcolor</p:attrName>
                                        </p:attrNameLst>
                                      </p:cBhvr>
                                      <p:by>
                                        <p:hsl h="7200000" s="0" l="0"/>
                                      </p:by>
                                    </p:animClr>
                                    <p:animClr clrSpc="hsl" dir="cw">
                                      <p:cBhvr>
                                        <p:cTn id="103" dur="100" fill="hold"/>
                                        <p:tgtEl>
                                          <p:spTgt spid="21"/>
                                        </p:tgtEl>
                                        <p:attrNameLst>
                                          <p:attrName>stroke.color</p:attrName>
                                        </p:attrNameLst>
                                      </p:cBhvr>
                                      <p:by>
                                        <p:hsl h="7200000" s="0" l="0"/>
                                      </p:by>
                                    </p:animClr>
                                    <p:set>
                                      <p:cBhvr>
                                        <p:cTn id="104" dur="100" fill="hold"/>
                                        <p:tgtEl>
                                          <p:spTgt spid="21"/>
                                        </p:tgtEl>
                                        <p:attrNameLst>
                                          <p:attrName>fill.type</p:attrName>
                                        </p:attrNameLst>
                                      </p:cBhvr>
                                      <p:to>
                                        <p:strVal val="solid"/>
                                      </p:to>
                                    </p:set>
                                  </p:childTnLst>
                                </p:cTn>
                              </p:par>
                            </p:childTnLst>
                          </p:cTn>
                        </p:par>
                        <p:par>
                          <p:cTn id="105" fill="hold">
                            <p:stCondLst>
                              <p:cond delay="600"/>
                            </p:stCondLst>
                            <p:childTnLst>
                              <p:par>
                                <p:cTn id="106" presetID="21" presetClass="emph" presetSubtype="0" fill="hold" grpId="0" nodeType="afterEffect">
                                  <p:stCondLst>
                                    <p:cond delay="0"/>
                                  </p:stCondLst>
                                  <p:childTnLst>
                                    <p:animClr clrSpc="hsl" dir="cw">
                                      <p:cBhvr override="childStyle">
                                        <p:cTn id="107" dur="100" fill="hold"/>
                                        <p:tgtEl>
                                          <p:spTgt spid="20"/>
                                        </p:tgtEl>
                                        <p:attrNameLst>
                                          <p:attrName>style.color</p:attrName>
                                        </p:attrNameLst>
                                      </p:cBhvr>
                                      <p:by>
                                        <p:hsl h="7200000" s="0" l="0"/>
                                      </p:by>
                                    </p:animClr>
                                    <p:animClr clrSpc="hsl" dir="cw">
                                      <p:cBhvr>
                                        <p:cTn id="108" dur="100" fill="hold"/>
                                        <p:tgtEl>
                                          <p:spTgt spid="20"/>
                                        </p:tgtEl>
                                        <p:attrNameLst>
                                          <p:attrName>fillcolor</p:attrName>
                                        </p:attrNameLst>
                                      </p:cBhvr>
                                      <p:by>
                                        <p:hsl h="7200000" s="0" l="0"/>
                                      </p:by>
                                    </p:animClr>
                                    <p:animClr clrSpc="hsl" dir="cw">
                                      <p:cBhvr>
                                        <p:cTn id="109" dur="100" fill="hold"/>
                                        <p:tgtEl>
                                          <p:spTgt spid="20"/>
                                        </p:tgtEl>
                                        <p:attrNameLst>
                                          <p:attrName>stroke.color</p:attrName>
                                        </p:attrNameLst>
                                      </p:cBhvr>
                                      <p:by>
                                        <p:hsl h="7200000" s="0" l="0"/>
                                      </p:by>
                                    </p:animClr>
                                    <p:set>
                                      <p:cBhvr>
                                        <p:cTn id="110" dur="100" fill="hold"/>
                                        <p:tgtEl>
                                          <p:spTgt spid="20"/>
                                        </p:tgtEl>
                                        <p:attrNameLst>
                                          <p:attrName>fill.type</p:attrName>
                                        </p:attrNameLst>
                                      </p:cBhvr>
                                      <p:to>
                                        <p:strVal val="solid"/>
                                      </p:to>
                                    </p:set>
                                  </p:childTnLst>
                                </p:cTn>
                              </p:par>
                            </p:childTnLst>
                          </p:cTn>
                        </p:par>
                        <p:par>
                          <p:cTn id="111" fill="hold">
                            <p:stCondLst>
                              <p:cond delay="700"/>
                            </p:stCondLst>
                            <p:childTnLst>
                              <p:par>
                                <p:cTn id="112" presetID="21" presetClass="emph" presetSubtype="0" fill="hold" grpId="0" nodeType="afterEffect">
                                  <p:stCondLst>
                                    <p:cond delay="0"/>
                                  </p:stCondLst>
                                  <p:childTnLst>
                                    <p:animClr clrSpc="hsl" dir="cw">
                                      <p:cBhvr override="childStyle">
                                        <p:cTn id="113" dur="100" fill="hold"/>
                                        <p:tgtEl>
                                          <p:spTgt spid="19"/>
                                        </p:tgtEl>
                                        <p:attrNameLst>
                                          <p:attrName>style.color</p:attrName>
                                        </p:attrNameLst>
                                      </p:cBhvr>
                                      <p:by>
                                        <p:hsl h="7200000" s="0" l="0"/>
                                      </p:by>
                                    </p:animClr>
                                    <p:animClr clrSpc="hsl" dir="cw">
                                      <p:cBhvr>
                                        <p:cTn id="114" dur="100" fill="hold"/>
                                        <p:tgtEl>
                                          <p:spTgt spid="19"/>
                                        </p:tgtEl>
                                        <p:attrNameLst>
                                          <p:attrName>fillcolor</p:attrName>
                                        </p:attrNameLst>
                                      </p:cBhvr>
                                      <p:by>
                                        <p:hsl h="7200000" s="0" l="0"/>
                                      </p:by>
                                    </p:animClr>
                                    <p:animClr clrSpc="hsl" dir="cw">
                                      <p:cBhvr>
                                        <p:cTn id="115" dur="100" fill="hold"/>
                                        <p:tgtEl>
                                          <p:spTgt spid="19"/>
                                        </p:tgtEl>
                                        <p:attrNameLst>
                                          <p:attrName>stroke.color</p:attrName>
                                        </p:attrNameLst>
                                      </p:cBhvr>
                                      <p:by>
                                        <p:hsl h="7200000" s="0" l="0"/>
                                      </p:by>
                                    </p:animClr>
                                    <p:set>
                                      <p:cBhvr>
                                        <p:cTn id="116" dur="100" fill="hold"/>
                                        <p:tgtEl>
                                          <p:spTgt spid="19"/>
                                        </p:tgtEl>
                                        <p:attrNameLst>
                                          <p:attrName>fill.type</p:attrName>
                                        </p:attrNameLst>
                                      </p:cBhvr>
                                      <p:to>
                                        <p:strVal val="solid"/>
                                      </p:to>
                                    </p:set>
                                  </p:childTnLst>
                                </p:cTn>
                              </p:par>
                            </p:childTnLst>
                          </p:cTn>
                        </p:par>
                        <p:par>
                          <p:cTn id="117" fill="hold">
                            <p:stCondLst>
                              <p:cond delay="800"/>
                            </p:stCondLst>
                            <p:childTnLst>
                              <p:par>
                                <p:cTn id="118" presetID="21" presetClass="emph" presetSubtype="0" fill="hold" grpId="0" nodeType="afterEffect">
                                  <p:stCondLst>
                                    <p:cond delay="0"/>
                                  </p:stCondLst>
                                  <p:childTnLst>
                                    <p:animClr clrSpc="hsl" dir="cw">
                                      <p:cBhvr override="childStyle">
                                        <p:cTn id="119" dur="100" fill="hold"/>
                                        <p:tgtEl>
                                          <p:spTgt spid="18"/>
                                        </p:tgtEl>
                                        <p:attrNameLst>
                                          <p:attrName>style.color</p:attrName>
                                        </p:attrNameLst>
                                      </p:cBhvr>
                                      <p:by>
                                        <p:hsl h="7200000" s="0" l="0"/>
                                      </p:by>
                                    </p:animClr>
                                    <p:animClr clrSpc="hsl" dir="cw">
                                      <p:cBhvr>
                                        <p:cTn id="120" dur="100" fill="hold"/>
                                        <p:tgtEl>
                                          <p:spTgt spid="18"/>
                                        </p:tgtEl>
                                        <p:attrNameLst>
                                          <p:attrName>fillcolor</p:attrName>
                                        </p:attrNameLst>
                                      </p:cBhvr>
                                      <p:by>
                                        <p:hsl h="7200000" s="0" l="0"/>
                                      </p:by>
                                    </p:animClr>
                                    <p:animClr clrSpc="hsl" dir="cw">
                                      <p:cBhvr>
                                        <p:cTn id="121" dur="100" fill="hold"/>
                                        <p:tgtEl>
                                          <p:spTgt spid="18"/>
                                        </p:tgtEl>
                                        <p:attrNameLst>
                                          <p:attrName>stroke.color</p:attrName>
                                        </p:attrNameLst>
                                      </p:cBhvr>
                                      <p:by>
                                        <p:hsl h="7200000" s="0" l="0"/>
                                      </p:by>
                                    </p:animClr>
                                    <p:set>
                                      <p:cBhvr>
                                        <p:cTn id="122" dur="100" fill="hold"/>
                                        <p:tgtEl>
                                          <p:spTgt spid="18"/>
                                        </p:tgtEl>
                                        <p:attrNameLst>
                                          <p:attrName>fill.type</p:attrName>
                                        </p:attrNameLst>
                                      </p:cBhvr>
                                      <p:to>
                                        <p:strVal val="solid"/>
                                      </p:to>
                                    </p:set>
                                  </p:childTnLst>
                                </p:cTn>
                              </p:par>
                            </p:childTnLst>
                          </p:cTn>
                        </p:par>
                      </p:childTnLst>
                    </p:cTn>
                  </p:par>
                  <p:par>
                    <p:cTn id="123" fill="hold">
                      <p:stCondLst>
                        <p:cond delay="indefinite"/>
                      </p:stCondLst>
                      <p:childTnLst>
                        <p:par>
                          <p:cTn id="124" fill="hold">
                            <p:stCondLst>
                              <p:cond delay="0"/>
                            </p:stCondLst>
                            <p:childTnLst>
                              <p:par>
                                <p:cTn id="125" presetID="21" presetClass="emph" presetSubtype="0" fill="hold" grpId="0" nodeType="clickEffect">
                                  <p:stCondLst>
                                    <p:cond delay="0"/>
                                  </p:stCondLst>
                                  <p:childTnLst>
                                    <p:animClr clrSpc="hsl" dir="cw">
                                      <p:cBhvr override="childStyle">
                                        <p:cTn id="126" dur="100" fill="hold"/>
                                        <p:tgtEl>
                                          <p:spTgt spid="25"/>
                                        </p:tgtEl>
                                        <p:attrNameLst>
                                          <p:attrName>style.color</p:attrName>
                                        </p:attrNameLst>
                                      </p:cBhvr>
                                      <p:by>
                                        <p:hsl h="7200000" s="0" l="0"/>
                                      </p:by>
                                    </p:animClr>
                                    <p:animClr clrSpc="hsl" dir="cw">
                                      <p:cBhvr>
                                        <p:cTn id="127" dur="100" fill="hold"/>
                                        <p:tgtEl>
                                          <p:spTgt spid="25"/>
                                        </p:tgtEl>
                                        <p:attrNameLst>
                                          <p:attrName>fillcolor</p:attrName>
                                        </p:attrNameLst>
                                      </p:cBhvr>
                                      <p:by>
                                        <p:hsl h="7200000" s="0" l="0"/>
                                      </p:by>
                                    </p:animClr>
                                    <p:animClr clrSpc="hsl" dir="cw">
                                      <p:cBhvr>
                                        <p:cTn id="128" dur="100" fill="hold"/>
                                        <p:tgtEl>
                                          <p:spTgt spid="25"/>
                                        </p:tgtEl>
                                        <p:attrNameLst>
                                          <p:attrName>stroke.color</p:attrName>
                                        </p:attrNameLst>
                                      </p:cBhvr>
                                      <p:by>
                                        <p:hsl h="7200000" s="0" l="0"/>
                                      </p:by>
                                    </p:animClr>
                                    <p:set>
                                      <p:cBhvr>
                                        <p:cTn id="129" dur="100" fill="hold"/>
                                        <p:tgtEl>
                                          <p:spTgt spid="25"/>
                                        </p:tgtEl>
                                        <p:attrNameLst>
                                          <p:attrName>fill.type</p:attrName>
                                        </p:attrNameLst>
                                      </p:cBhvr>
                                      <p:to>
                                        <p:strVal val="solid"/>
                                      </p:to>
                                    </p:set>
                                  </p:childTnLst>
                                </p:cTn>
                              </p:par>
                            </p:childTnLst>
                          </p:cTn>
                        </p:par>
                        <p:par>
                          <p:cTn id="130" fill="hold">
                            <p:stCondLst>
                              <p:cond delay="100"/>
                            </p:stCondLst>
                            <p:childTnLst>
                              <p:par>
                                <p:cTn id="131" presetID="21" presetClass="emph" presetSubtype="0" fill="hold" grpId="0" nodeType="afterEffect">
                                  <p:stCondLst>
                                    <p:cond delay="0"/>
                                  </p:stCondLst>
                                  <p:childTnLst>
                                    <p:animClr clrSpc="hsl" dir="cw">
                                      <p:cBhvr override="childStyle">
                                        <p:cTn id="132" dur="100" fill="hold"/>
                                        <p:tgtEl>
                                          <p:spTgt spid="26"/>
                                        </p:tgtEl>
                                        <p:attrNameLst>
                                          <p:attrName>style.color</p:attrName>
                                        </p:attrNameLst>
                                      </p:cBhvr>
                                      <p:by>
                                        <p:hsl h="7200000" s="0" l="0"/>
                                      </p:by>
                                    </p:animClr>
                                    <p:animClr clrSpc="hsl" dir="cw">
                                      <p:cBhvr>
                                        <p:cTn id="133" dur="100" fill="hold"/>
                                        <p:tgtEl>
                                          <p:spTgt spid="26"/>
                                        </p:tgtEl>
                                        <p:attrNameLst>
                                          <p:attrName>fillcolor</p:attrName>
                                        </p:attrNameLst>
                                      </p:cBhvr>
                                      <p:by>
                                        <p:hsl h="7200000" s="0" l="0"/>
                                      </p:by>
                                    </p:animClr>
                                    <p:animClr clrSpc="hsl" dir="cw">
                                      <p:cBhvr>
                                        <p:cTn id="134" dur="100" fill="hold"/>
                                        <p:tgtEl>
                                          <p:spTgt spid="26"/>
                                        </p:tgtEl>
                                        <p:attrNameLst>
                                          <p:attrName>stroke.color</p:attrName>
                                        </p:attrNameLst>
                                      </p:cBhvr>
                                      <p:by>
                                        <p:hsl h="7200000" s="0" l="0"/>
                                      </p:by>
                                    </p:animClr>
                                    <p:set>
                                      <p:cBhvr>
                                        <p:cTn id="135" dur="100" fill="hold"/>
                                        <p:tgtEl>
                                          <p:spTgt spid="26"/>
                                        </p:tgtEl>
                                        <p:attrNameLst>
                                          <p:attrName>fill.type</p:attrName>
                                        </p:attrNameLst>
                                      </p:cBhvr>
                                      <p:to>
                                        <p:strVal val="solid"/>
                                      </p:to>
                                    </p:set>
                                  </p:childTnLst>
                                </p:cTn>
                              </p:par>
                            </p:childTnLst>
                          </p:cTn>
                        </p:par>
                        <p:par>
                          <p:cTn id="136" fill="hold">
                            <p:stCondLst>
                              <p:cond delay="200"/>
                            </p:stCondLst>
                            <p:childTnLst>
                              <p:par>
                                <p:cTn id="137" presetID="21" presetClass="emph" presetSubtype="0" fill="hold" grpId="0" nodeType="afterEffect">
                                  <p:stCondLst>
                                    <p:cond delay="0"/>
                                  </p:stCondLst>
                                  <p:childTnLst>
                                    <p:animClr clrSpc="hsl" dir="cw">
                                      <p:cBhvr override="childStyle">
                                        <p:cTn id="138" dur="100" fill="hold"/>
                                        <p:tgtEl>
                                          <p:spTgt spid="33"/>
                                        </p:tgtEl>
                                        <p:attrNameLst>
                                          <p:attrName>style.color</p:attrName>
                                        </p:attrNameLst>
                                      </p:cBhvr>
                                      <p:by>
                                        <p:hsl h="7200000" s="0" l="0"/>
                                      </p:by>
                                    </p:animClr>
                                    <p:animClr clrSpc="hsl" dir="cw">
                                      <p:cBhvr>
                                        <p:cTn id="139" dur="100" fill="hold"/>
                                        <p:tgtEl>
                                          <p:spTgt spid="33"/>
                                        </p:tgtEl>
                                        <p:attrNameLst>
                                          <p:attrName>fillcolor</p:attrName>
                                        </p:attrNameLst>
                                      </p:cBhvr>
                                      <p:by>
                                        <p:hsl h="7200000" s="0" l="0"/>
                                      </p:by>
                                    </p:animClr>
                                    <p:animClr clrSpc="hsl" dir="cw">
                                      <p:cBhvr>
                                        <p:cTn id="140" dur="100" fill="hold"/>
                                        <p:tgtEl>
                                          <p:spTgt spid="33"/>
                                        </p:tgtEl>
                                        <p:attrNameLst>
                                          <p:attrName>stroke.color</p:attrName>
                                        </p:attrNameLst>
                                      </p:cBhvr>
                                      <p:by>
                                        <p:hsl h="7200000" s="0" l="0"/>
                                      </p:by>
                                    </p:animClr>
                                    <p:set>
                                      <p:cBhvr>
                                        <p:cTn id="141" dur="100" fill="hold"/>
                                        <p:tgtEl>
                                          <p:spTgt spid="33"/>
                                        </p:tgtEl>
                                        <p:attrNameLst>
                                          <p:attrName>fill.type</p:attrName>
                                        </p:attrNameLst>
                                      </p:cBhvr>
                                      <p:to>
                                        <p:strVal val="solid"/>
                                      </p:to>
                                    </p:set>
                                  </p:childTnLst>
                                </p:cTn>
                              </p:par>
                            </p:childTnLst>
                          </p:cTn>
                        </p:par>
                        <p:par>
                          <p:cTn id="142" fill="hold">
                            <p:stCondLst>
                              <p:cond delay="300"/>
                            </p:stCondLst>
                            <p:childTnLst>
                              <p:par>
                                <p:cTn id="143" presetID="21" presetClass="emph" presetSubtype="0" fill="hold" grpId="0" nodeType="afterEffect">
                                  <p:stCondLst>
                                    <p:cond delay="0"/>
                                  </p:stCondLst>
                                  <p:childTnLst>
                                    <p:animClr clrSpc="hsl" dir="cw">
                                      <p:cBhvr override="childStyle">
                                        <p:cTn id="144" dur="100" fill="hold"/>
                                        <p:tgtEl>
                                          <p:spTgt spid="29"/>
                                        </p:tgtEl>
                                        <p:attrNameLst>
                                          <p:attrName>style.color</p:attrName>
                                        </p:attrNameLst>
                                      </p:cBhvr>
                                      <p:by>
                                        <p:hsl h="7200000" s="0" l="0"/>
                                      </p:by>
                                    </p:animClr>
                                    <p:animClr clrSpc="hsl" dir="cw">
                                      <p:cBhvr>
                                        <p:cTn id="145" dur="100" fill="hold"/>
                                        <p:tgtEl>
                                          <p:spTgt spid="29"/>
                                        </p:tgtEl>
                                        <p:attrNameLst>
                                          <p:attrName>fillcolor</p:attrName>
                                        </p:attrNameLst>
                                      </p:cBhvr>
                                      <p:by>
                                        <p:hsl h="7200000" s="0" l="0"/>
                                      </p:by>
                                    </p:animClr>
                                    <p:animClr clrSpc="hsl" dir="cw">
                                      <p:cBhvr>
                                        <p:cTn id="146" dur="100" fill="hold"/>
                                        <p:tgtEl>
                                          <p:spTgt spid="29"/>
                                        </p:tgtEl>
                                        <p:attrNameLst>
                                          <p:attrName>stroke.color</p:attrName>
                                        </p:attrNameLst>
                                      </p:cBhvr>
                                      <p:by>
                                        <p:hsl h="7200000" s="0" l="0"/>
                                      </p:by>
                                    </p:animClr>
                                    <p:set>
                                      <p:cBhvr>
                                        <p:cTn id="147" dur="100" fill="hold"/>
                                        <p:tgtEl>
                                          <p:spTgt spid="29"/>
                                        </p:tgtEl>
                                        <p:attrNameLst>
                                          <p:attrName>fill.type</p:attrName>
                                        </p:attrNameLst>
                                      </p:cBhvr>
                                      <p:to>
                                        <p:strVal val="solid"/>
                                      </p:to>
                                    </p:set>
                                  </p:childTnLst>
                                </p:cTn>
                              </p:par>
                            </p:childTnLst>
                          </p:cTn>
                        </p:par>
                        <p:par>
                          <p:cTn id="148" fill="hold">
                            <p:stCondLst>
                              <p:cond delay="400"/>
                            </p:stCondLst>
                            <p:childTnLst>
                              <p:par>
                                <p:cTn id="149" presetID="21" presetClass="emph" presetSubtype="0" fill="hold" grpId="0" nodeType="afterEffect">
                                  <p:stCondLst>
                                    <p:cond delay="0"/>
                                  </p:stCondLst>
                                  <p:childTnLst>
                                    <p:animClr clrSpc="hsl" dir="cw">
                                      <p:cBhvr override="childStyle">
                                        <p:cTn id="150" dur="100" fill="hold"/>
                                        <p:tgtEl>
                                          <p:spTgt spid="31"/>
                                        </p:tgtEl>
                                        <p:attrNameLst>
                                          <p:attrName>style.color</p:attrName>
                                        </p:attrNameLst>
                                      </p:cBhvr>
                                      <p:by>
                                        <p:hsl h="7200000" s="0" l="0"/>
                                      </p:by>
                                    </p:animClr>
                                    <p:animClr clrSpc="hsl" dir="cw">
                                      <p:cBhvr>
                                        <p:cTn id="151" dur="100" fill="hold"/>
                                        <p:tgtEl>
                                          <p:spTgt spid="31"/>
                                        </p:tgtEl>
                                        <p:attrNameLst>
                                          <p:attrName>fillcolor</p:attrName>
                                        </p:attrNameLst>
                                      </p:cBhvr>
                                      <p:by>
                                        <p:hsl h="7200000" s="0" l="0"/>
                                      </p:by>
                                    </p:animClr>
                                    <p:animClr clrSpc="hsl" dir="cw">
                                      <p:cBhvr>
                                        <p:cTn id="152" dur="100" fill="hold"/>
                                        <p:tgtEl>
                                          <p:spTgt spid="31"/>
                                        </p:tgtEl>
                                        <p:attrNameLst>
                                          <p:attrName>stroke.color</p:attrName>
                                        </p:attrNameLst>
                                      </p:cBhvr>
                                      <p:by>
                                        <p:hsl h="7200000" s="0" l="0"/>
                                      </p:by>
                                    </p:animClr>
                                    <p:set>
                                      <p:cBhvr>
                                        <p:cTn id="153" dur="100" fill="hold"/>
                                        <p:tgtEl>
                                          <p:spTgt spid="31"/>
                                        </p:tgtEl>
                                        <p:attrNameLst>
                                          <p:attrName>fill.type</p:attrName>
                                        </p:attrNameLst>
                                      </p:cBhvr>
                                      <p:to>
                                        <p:strVal val="solid"/>
                                      </p:to>
                                    </p:set>
                                  </p:childTnLst>
                                </p:cTn>
                              </p:par>
                            </p:childTnLst>
                          </p:cTn>
                        </p:par>
                        <p:par>
                          <p:cTn id="154" fill="hold">
                            <p:stCondLst>
                              <p:cond delay="500"/>
                            </p:stCondLst>
                            <p:childTnLst>
                              <p:par>
                                <p:cTn id="155" presetID="21" presetClass="emph" presetSubtype="0" fill="hold" grpId="0" nodeType="afterEffect">
                                  <p:stCondLst>
                                    <p:cond delay="0"/>
                                  </p:stCondLst>
                                  <p:childTnLst>
                                    <p:animClr clrSpc="hsl" dir="cw">
                                      <p:cBhvr override="childStyle">
                                        <p:cTn id="156" dur="100" fill="hold"/>
                                        <p:tgtEl>
                                          <p:spTgt spid="28"/>
                                        </p:tgtEl>
                                        <p:attrNameLst>
                                          <p:attrName>style.color</p:attrName>
                                        </p:attrNameLst>
                                      </p:cBhvr>
                                      <p:by>
                                        <p:hsl h="7200000" s="0" l="0"/>
                                      </p:by>
                                    </p:animClr>
                                    <p:animClr clrSpc="hsl" dir="cw">
                                      <p:cBhvr>
                                        <p:cTn id="157" dur="100" fill="hold"/>
                                        <p:tgtEl>
                                          <p:spTgt spid="28"/>
                                        </p:tgtEl>
                                        <p:attrNameLst>
                                          <p:attrName>fillcolor</p:attrName>
                                        </p:attrNameLst>
                                      </p:cBhvr>
                                      <p:by>
                                        <p:hsl h="7200000" s="0" l="0"/>
                                      </p:by>
                                    </p:animClr>
                                    <p:animClr clrSpc="hsl" dir="cw">
                                      <p:cBhvr>
                                        <p:cTn id="158" dur="100" fill="hold"/>
                                        <p:tgtEl>
                                          <p:spTgt spid="28"/>
                                        </p:tgtEl>
                                        <p:attrNameLst>
                                          <p:attrName>stroke.color</p:attrName>
                                        </p:attrNameLst>
                                      </p:cBhvr>
                                      <p:by>
                                        <p:hsl h="7200000" s="0" l="0"/>
                                      </p:by>
                                    </p:animClr>
                                    <p:set>
                                      <p:cBhvr>
                                        <p:cTn id="159" dur="100" fill="hold"/>
                                        <p:tgtEl>
                                          <p:spTgt spid="28"/>
                                        </p:tgtEl>
                                        <p:attrNameLst>
                                          <p:attrName>fill.type</p:attrName>
                                        </p:attrNameLst>
                                      </p:cBhvr>
                                      <p:to>
                                        <p:strVal val="solid"/>
                                      </p:to>
                                    </p:set>
                                  </p:childTnLst>
                                </p:cTn>
                              </p:par>
                            </p:childTnLst>
                          </p:cTn>
                        </p:par>
                        <p:par>
                          <p:cTn id="160" fill="hold">
                            <p:stCondLst>
                              <p:cond delay="600"/>
                            </p:stCondLst>
                            <p:childTnLst>
                              <p:par>
                                <p:cTn id="161" presetID="21" presetClass="emph" presetSubtype="0" fill="hold" grpId="0" nodeType="afterEffect">
                                  <p:stCondLst>
                                    <p:cond delay="0"/>
                                  </p:stCondLst>
                                  <p:childTnLst>
                                    <p:animClr clrSpc="hsl" dir="cw">
                                      <p:cBhvr override="childStyle">
                                        <p:cTn id="162" dur="100" fill="hold"/>
                                        <p:tgtEl>
                                          <p:spTgt spid="32"/>
                                        </p:tgtEl>
                                        <p:attrNameLst>
                                          <p:attrName>style.color</p:attrName>
                                        </p:attrNameLst>
                                      </p:cBhvr>
                                      <p:by>
                                        <p:hsl h="7200000" s="0" l="0"/>
                                      </p:by>
                                    </p:animClr>
                                    <p:animClr clrSpc="hsl" dir="cw">
                                      <p:cBhvr>
                                        <p:cTn id="163" dur="100" fill="hold"/>
                                        <p:tgtEl>
                                          <p:spTgt spid="32"/>
                                        </p:tgtEl>
                                        <p:attrNameLst>
                                          <p:attrName>fillcolor</p:attrName>
                                        </p:attrNameLst>
                                      </p:cBhvr>
                                      <p:by>
                                        <p:hsl h="7200000" s="0" l="0"/>
                                      </p:by>
                                    </p:animClr>
                                    <p:animClr clrSpc="hsl" dir="cw">
                                      <p:cBhvr>
                                        <p:cTn id="164" dur="100" fill="hold"/>
                                        <p:tgtEl>
                                          <p:spTgt spid="32"/>
                                        </p:tgtEl>
                                        <p:attrNameLst>
                                          <p:attrName>stroke.color</p:attrName>
                                        </p:attrNameLst>
                                      </p:cBhvr>
                                      <p:by>
                                        <p:hsl h="7200000" s="0" l="0"/>
                                      </p:by>
                                    </p:animClr>
                                    <p:set>
                                      <p:cBhvr>
                                        <p:cTn id="165" dur="100" fill="hold"/>
                                        <p:tgtEl>
                                          <p:spTgt spid="32"/>
                                        </p:tgtEl>
                                        <p:attrNameLst>
                                          <p:attrName>fill.type</p:attrName>
                                        </p:attrNameLst>
                                      </p:cBhvr>
                                      <p:to>
                                        <p:strVal val="solid"/>
                                      </p:to>
                                    </p:set>
                                  </p:childTnLst>
                                </p:cTn>
                              </p:par>
                            </p:childTnLst>
                          </p:cTn>
                        </p:par>
                        <p:par>
                          <p:cTn id="166" fill="hold">
                            <p:stCondLst>
                              <p:cond delay="700"/>
                            </p:stCondLst>
                            <p:childTnLst>
                              <p:par>
                                <p:cTn id="167" presetID="21" presetClass="emph" presetSubtype="0" fill="hold" grpId="0" nodeType="afterEffect">
                                  <p:stCondLst>
                                    <p:cond delay="0"/>
                                  </p:stCondLst>
                                  <p:childTnLst>
                                    <p:animClr clrSpc="hsl" dir="cw">
                                      <p:cBhvr override="childStyle">
                                        <p:cTn id="168" dur="100" fill="hold"/>
                                        <p:tgtEl>
                                          <p:spTgt spid="30"/>
                                        </p:tgtEl>
                                        <p:attrNameLst>
                                          <p:attrName>style.color</p:attrName>
                                        </p:attrNameLst>
                                      </p:cBhvr>
                                      <p:by>
                                        <p:hsl h="7200000" s="0" l="0"/>
                                      </p:by>
                                    </p:animClr>
                                    <p:animClr clrSpc="hsl" dir="cw">
                                      <p:cBhvr>
                                        <p:cTn id="169" dur="100" fill="hold"/>
                                        <p:tgtEl>
                                          <p:spTgt spid="30"/>
                                        </p:tgtEl>
                                        <p:attrNameLst>
                                          <p:attrName>fillcolor</p:attrName>
                                        </p:attrNameLst>
                                      </p:cBhvr>
                                      <p:by>
                                        <p:hsl h="7200000" s="0" l="0"/>
                                      </p:by>
                                    </p:animClr>
                                    <p:animClr clrSpc="hsl" dir="cw">
                                      <p:cBhvr>
                                        <p:cTn id="170" dur="100" fill="hold"/>
                                        <p:tgtEl>
                                          <p:spTgt spid="30"/>
                                        </p:tgtEl>
                                        <p:attrNameLst>
                                          <p:attrName>stroke.color</p:attrName>
                                        </p:attrNameLst>
                                      </p:cBhvr>
                                      <p:by>
                                        <p:hsl h="7200000" s="0" l="0"/>
                                      </p:by>
                                    </p:animClr>
                                    <p:set>
                                      <p:cBhvr>
                                        <p:cTn id="171" dur="100" fill="hold"/>
                                        <p:tgtEl>
                                          <p:spTgt spid="30"/>
                                        </p:tgtEl>
                                        <p:attrNameLst>
                                          <p:attrName>fill.type</p:attrName>
                                        </p:attrNameLst>
                                      </p:cBhvr>
                                      <p:to>
                                        <p:strVal val="solid"/>
                                      </p:to>
                                    </p:set>
                                  </p:childTnLst>
                                </p:cTn>
                              </p:par>
                            </p:childTnLst>
                          </p:cTn>
                        </p:par>
                        <p:par>
                          <p:cTn id="172" fill="hold">
                            <p:stCondLst>
                              <p:cond delay="800"/>
                            </p:stCondLst>
                            <p:childTnLst>
                              <p:par>
                                <p:cTn id="173" presetID="21" presetClass="emph" presetSubtype="0" fill="hold" grpId="0" nodeType="afterEffect">
                                  <p:stCondLst>
                                    <p:cond delay="0"/>
                                  </p:stCondLst>
                                  <p:childTnLst>
                                    <p:animClr clrSpc="hsl" dir="cw">
                                      <p:cBhvr override="childStyle">
                                        <p:cTn id="174" dur="100" fill="hold"/>
                                        <p:tgtEl>
                                          <p:spTgt spid="27"/>
                                        </p:tgtEl>
                                        <p:attrNameLst>
                                          <p:attrName>style.color</p:attrName>
                                        </p:attrNameLst>
                                      </p:cBhvr>
                                      <p:by>
                                        <p:hsl h="7200000" s="0" l="0"/>
                                      </p:by>
                                    </p:animClr>
                                    <p:animClr clrSpc="hsl" dir="cw">
                                      <p:cBhvr>
                                        <p:cTn id="175" dur="100" fill="hold"/>
                                        <p:tgtEl>
                                          <p:spTgt spid="27"/>
                                        </p:tgtEl>
                                        <p:attrNameLst>
                                          <p:attrName>fillcolor</p:attrName>
                                        </p:attrNameLst>
                                      </p:cBhvr>
                                      <p:by>
                                        <p:hsl h="7200000" s="0" l="0"/>
                                      </p:by>
                                    </p:animClr>
                                    <p:animClr clrSpc="hsl" dir="cw">
                                      <p:cBhvr>
                                        <p:cTn id="176" dur="100" fill="hold"/>
                                        <p:tgtEl>
                                          <p:spTgt spid="27"/>
                                        </p:tgtEl>
                                        <p:attrNameLst>
                                          <p:attrName>stroke.color</p:attrName>
                                        </p:attrNameLst>
                                      </p:cBhvr>
                                      <p:by>
                                        <p:hsl h="7200000" s="0" l="0"/>
                                      </p:by>
                                    </p:animClr>
                                    <p:set>
                                      <p:cBhvr>
                                        <p:cTn id="177" dur="100" fill="hold"/>
                                        <p:tgtEl>
                                          <p:spTgt spid="27"/>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wipe(left)">
                                      <p:cBhvr>
                                        <p:cTn id="182" dur="500"/>
                                        <p:tgtEl>
                                          <p:spTgt spid="35"/>
                                        </p:tgtEl>
                                      </p:cBhvr>
                                    </p:animEffect>
                                  </p:childTnLst>
                                </p:cTn>
                              </p:par>
                            </p:childTnLst>
                          </p:cTn>
                        </p:par>
                        <p:par>
                          <p:cTn id="183" fill="hold">
                            <p:stCondLst>
                              <p:cond delay="500"/>
                            </p:stCondLst>
                            <p:childTnLst>
                              <p:par>
                                <p:cTn id="184" presetID="10" presetClass="entr" presetSubtype="0" fill="hold" nodeType="afterEffect">
                                  <p:stCondLst>
                                    <p:cond delay="0"/>
                                  </p:stCondLst>
                                  <p:childTnLst>
                                    <p:set>
                                      <p:cBhvr>
                                        <p:cTn id="185" dur="1" fill="hold">
                                          <p:stCondLst>
                                            <p:cond delay="0"/>
                                          </p:stCondLst>
                                        </p:cTn>
                                        <p:tgtEl>
                                          <p:spTgt spid="34"/>
                                        </p:tgtEl>
                                        <p:attrNameLst>
                                          <p:attrName>style.visibility</p:attrName>
                                        </p:attrNameLst>
                                      </p:cBhvr>
                                      <p:to>
                                        <p:strVal val="visible"/>
                                      </p:to>
                                    </p:set>
                                    <p:animEffect transition="in" filter="fade">
                                      <p:cBhvr>
                                        <p:cTn id="18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hiển thị Histogram</a:t>
            </a:r>
          </a:p>
        </p:txBody>
      </p:sp>
      <p:pic>
        <p:nvPicPr>
          <p:cNvPr id="4" name="Picture 3"/>
          <p:cNvPicPr>
            <a:picLocks noChangeAspect="1"/>
          </p:cNvPicPr>
          <p:nvPr/>
        </p:nvPicPr>
        <p:blipFill>
          <a:blip r:embed="rId2"/>
          <a:stretch>
            <a:fillRect/>
          </a:stretch>
        </p:blipFill>
        <p:spPr>
          <a:xfrm>
            <a:off x="430168" y="1634654"/>
            <a:ext cx="5374283" cy="4866476"/>
          </a:xfrm>
          <a:prstGeom prst="rect">
            <a:avLst/>
          </a:prstGeom>
        </p:spPr>
      </p:pic>
      <p:pic>
        <p:nvPicPr>
          <p:cNvPr id="5" name="Picture 4"/>
          <p:cNvPicPr>
            <a:picLocks noChangeAspect="1"/>
          </p:cNvPicPr>
          <p:nvPr/>
        </p:nvPicPr>
        <p:blipFill>
          <a:blip r:embed="rId3"/>
          <a:stretch>
            <a:fillRect/>
          </a:stretch>
        </p:blipFill>
        <p:spPr>
          <a:xfrm>
            <a:off x="5685180" y="2132549"/>
            <a:ext cx="6187029" cy="4368581"/>
          </a:xfrm>
          <a:prstGeom prst="rect">
            <a:avLst/>
          </a:prstGeom>
        </p:spPr>
      </p:pic>
    </p:spTree>
    <p:extLst>
      <p:ext uri="{BB962C8B-B14F-4D97-AF65-F5344CB8AC3E}">
        <p14:creationId xmlns:p14="http://schemas.microsoft.com/office/powerpoint/2010/main" val="224165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cân bằng Histogram</a:t>
            </a:r>
          </a:p>
        </p:txBody>
      </p:sp>
      <p:sp>
        <p:nvSpPr>
          <p:cNvPr id="3" name="Content Placeholder 2"/>
          <p:cNvSpPr>
            <a:spLocks noGrp="1"/>
          </p:cNvSpPr>
          <p:nvPr>
            <p:ph idx="1"/>
          </p:nvPr>
        </p:nvSpPr>
        <p:spPr/>
        <p:txBody>
          <a:bodyPr/>
          <a:lstStyle/>
          <a:p>
            <a:r>
              <a:rPr lang="en-US"/>
              <a:t>Cân bằng Histogram là dàn đều các điểm sáng tập trung cho các mức xám khác</a:t>
            </a:r>
          </a:p>
          <a:p>
            <a:endParaRPr lang="en-US"/>
          </a:p>
        </p:txBody>
      </p:sp>
      <p:pic>
        <p:nvPicPr>
          <p:cNvPr id="4" name="Picture 3"/>
          <p:cNvPicPr>
            <a:picLocks noChangeAspect="1"/>
          </p:cNvPicPr>
          <p:nvPr/>
        </p:nvPicPr>
        <p:blipFill>
          <a:blip r:embed="rId2"/>
          <a:stretch>
            <a:fillRect/>
          </a:stretch>
        </p:blipFill>
        <p:spPr>
          <a:xfrm>
            <a:off x="2741750" y="2834640"/>
            <a:ext cx="7477125" cy="3352800"/>
          </a:xfrm>
          <a:prstGeom prst="rect">
            <a:avLst/>
          </a:prstGeom>
        </p:spPr>
      </p:pic>
    </p:spTree>
    <p:extLst>
      <p:ext uri="{BB962C8B-B14F-4D97-AF65-F5344CB8AC3E}">
        <p14:creationId xmlns:p14="http://schemas.microsoft.com/office/powerpoint/2010/main" val="166400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cân bằng Histogram</a:t>
            </a:r>
          </a:p>
        </p:txBody>
      </p:sp>
      <p:pic>
        <p:nvPicPr>
          <p:cNvPr id="4" name="Picture 3"/>
          <p:cNvPicPr>
            <a:picLocks noChangeAspect="1"/>
          </p:cNvPicPr>
          <p:nvPr/>
        </p:nvPicPr>
        <p:blipFill>
          <a:blip r:embed="rId2"/>
          <a:stretch>
            <a:fillRect/>
          </a:stretch>
        </p:blipFill>
        <p:spPr>
          <a:xfrm>
            <a:off x="366603" y="1583080"/>
            <a:ext cx="5464353" cy="4899810"/>
          </a:xfrm>
          <a:prstGeom prst="rect">
            <a:avLst/>
          </a:prstGeom>
        </p:spPr>
      </p:pic>
      <p:pic>
        <p:nvPicPr>
          <p:cNvPr id="5" name="Picture 4"/>
          <p:cNvPicPr>
            <a:picLocks noChangeAspect="1"/>
          </p:cNvPicPr>
          <p:nvPr/>
        </p:nvPicPr>
        <p:blipFill>
          <a:blip r:embed="rId3"/>
          <a:stretch>
            <a:fillRect/>
          </a:stretch>
        </p:blipFill>
        <p:spPr>
          <a:xfrm>
            <a:off x="6669118" y="2252451"/>
            <a:ext cx="5045803" cy="4230439"/>
          </a:xfrm>
          <a:prstGeom prst="rect">
            <a:avLst/>
          </a:prstGeom>
        </p:spPr>
      </p:pic>
      <p:pic>
        <p:nvPicPr>
          <p:cNvPr id="6" name="Picture 5"/>
          <p:cNvPicPr>
            <a:picLocks noChangeAspect="1"/>
          </p:cNvPicPr>
          <p:nvPr/>
        </p:nvPicPr>
        <p:blipFill>
          <a:blip r:embed="rId4"/>
          <a:stretch>
            <a:fillRect/>
          </a:stretch>
        </p:blipFill>
        <p:spPr>
          <a:xfrm>
            <a:off x="1724079" y="2607404"/>
            <a:ext cx="8713362" cy="2851161"/>
          </a:xfrm>
          <a:prstGeom prst="rect">
            <a:avLst/>
          </a:prstGeom>
        </p:spPr>
      </p:pic>
    </p:spTree>
    <p:extLst>
      <p:ext uri="{BB962C8B-B14F-4D97-AF65-F5344CB8AC3E}">
        <p14:creationId xmlns:p14="http://schemas.microsoft.com/office/powerpoint/2010/main" val="291575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nodeType="clickEffect">
                                  <p:stCondLst>
                                    <p:cond delay="0"/>
                                  </p:stCondLst>
                                  <p:childTnLst>
                                    <p:animEffect transition="out" filter="strips(down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8" presetClass="exit" presetSubtype="12" fill="hold" nodeType="withEffect">
                                  <p:stCondLst>
                                    <p:cond delay="0"/>
                                  </p:stCondLst>
                                  <p:childTnLst>
                                    <p:animEffect transition="out" filter="strips(downLeft)">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phát hiện biên</a:t>
            </a:r>
          </a:p>
        </p:txBody>
      </p:sp>
      <p:sp>
        <p:nvSpPr>
          <p:cNvPr id="3" name="Content Placeholder 2"/>
          <p:cNvSpPr>
            <a:spLocks noGrp="1"/>
          </p:cNvSpPr>
          <p:nvPr>
            <p:ph idx="1"/>
          </p:nvPr>
        </p:nvSpPr>
        <p:spPr/>
        <p:txBody>
          <a:bodyPr/>
          <a:lstStyle/>
          <a:p>
            <a:r>
              <a:rPr lang="en-US"/>
              <a:t>Sử dụng phương pháp phát hiện biên Sobel</a:t>
            </a:r>
          </a:p>
          <a:p>
            <a:r>
              <a:rPr lang="en-US"/>
              <a:t>Ma trận nhân chập </a:t>
            </a:r>
          </a:p>
          <a:p>
            <a:endParaRPr lang="en-US"/>
          </a:p>
          <a:p>
            <a:r>
              <a:rPr lang="en-US"/>
              <a:t>Tính tích chập với từng ma trận chập sau đó cộng hai giá trị tuyệt đối của từng điểm ảnh lại với nhau, nếu giá trị mới &gt; 255 thì giá trị đó = 255</a:t>
            </a:r>
          </a:p>
        </p:txBody>
      </p:sp>
      <p:pic>
        <p:nvPicPr>
          <p:cNvPr id="4" name="Picture 3"/>
          <p:cNvPicPr>
            <a:picLocks noChangeAspect="1"/>
          </p:cNvPicPr>
          <p:nvPr/>
        </p:nvPicPr>
        <p:blipFill>
          <a:blip r:embed="rId2"/>
          <a:stretch>
            <a:fillRect/>
          </a:stretch>
        </p:blipFill>
        <p:spPr>
          <a:xfrm>
            <a:off x="3777351" y="2448377"/>
            <a:ext cx="1085714" cy="609524"/>
          </a:xfrm>
          <a:prstGeom prst="rect">
            <a:avLst/>
          </a:prstGeom>
        </p:spPr>
      </p:pic>
      <p:pic>
        <p:nvPicPr>
          <p:cNvPr id="5" name="Picture 4"/>
          <p:cNvPicPr>
            <a:picLocks noChangeAspect="1"/>
          </p:cNvPicPr>
          <p:nvPr/>
        </p:nvPicPr>
        <p:blipFill>
          <a:blip r:embed="rId3"/>
          <a:stretch>
            <a:fillRect/>
          </a:stretch>
        </p:blipFill>
        <p:spPr>
          <a:xfrm>
            <a:off x="5050999" y="2448377"/>
            <a:ext cx="923810" cy="580952"/>
          </a:xfrm>
          <a:prstGeom prst="rect">
            <a:avLst/>
          </a:prstGeom>
        </p:spPr>
      </p:pic>
    </p:spTree>
    <p:extLst>
      <p:ext uri="{BB962C8B-B14F-4D97-AF65-F5344CB8AC3E}">
        <p14:creationId xmlns:p14="http://schemas.microsoft.com/office/powerpoint/2010/main" val="31649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phát hiện biên</a:t>
            </a:r>
          </a:p>
        </p:txBody>
      </p:sp>
      <p:pic>
        <p:nvPicPr>
          <p:cNvPr id="5" name="Picture 4"/>
          <p:cNvPicPr>
            <a:picLocks noChangeAspect="1"/>
          </p:cNvPicPr>
          <p:nvPr/>
        </p:nvPicPr>
        <p:blipFill>
          <a:blip r:embed="rId2"/>
          <a:stretch>
            <a:fillRect/>
          </a:stretch>
        </p:blipFill>
        <p:spPr>
          <a:xfrm>
            <a:off x="1143000" y="1680162"/>
            <a:ext cx="7185083" cy="4627872"/>
          </a:xfrm>
          <a:prstGeom prst="rect">
            <a:avLst/>
          </a:prstGeom>
        </p:spPr>
      </p:pic>
      <p:pic>
        <p:nvPicPr>
          <p:cNvPr id="6" name="Picture 5"/>
          <p:cNvPicPr>
            <a:picLocks noChangeAspect="1"/>
          </p:cNvPicPr>
          <p:nvPr/>
        </p:nvPicPr>
        <p:blipFill>
          <a:blip r:embed="rId3"/>
          <a:stretch>
            <a:fillRect/>
          </a:stretch>
        </p:blipFill>
        <p:spPr>
          <a:xfrm>
            <a:off x="1143000" y="1680162"/>
            <a:ext cx="8857499" cy="4627872"/>
          </a:xfrm>
          <a:prstGeom prst="rect">
            <a:avLst/>
          </a:prstGeom>
        </p:spPr>
      </p:pic>
      <p:pic>
        <p:nvPicPr>
          <p:cNvPr id="7" name="Picture 6"/>
          <p:cNvPicPr>
            <a:picLocks noChangeAspect="1"/>
          </p:cNvPicPr>
          <p:nvPr/>
        </p:nvPicPr>
        <p:blipFill>
          <a:blip r:embed="rId4"/>
          <a:stretch>
            <a:fillRect/>
          </a:stretch>
        </p:blipFill>
        <p:spPr>
          <a:xfrm>
            <a:off x="1143000" y="1680162"/>
            <a:ext cx="7656443" cy="2843821"/>
          </a:xfrm>
          <a:prstGeom prst="rect">
            <a:avLst/>
          </a:prstGeom>
        </p:spPr>
      </p:pic>
    </p:spTree>
    <p:extLst>
      <p:ext uri="{BB962C8B-B14F-4D97-AF65-F5344CB8AC3E}">
        <p14:creationId xmlns:p14="http://schemas.microsoft.com/office/powerpoint/2010/main" val="2198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sáng</a:t>
            </a:r>
          </a:p>
        </p:txBody>
      </p:sp>
      <p:sp>
        <p:nvSpPr>
          <p:cNvPr id="3" name="Content Placeholder 2"/>
          <p:cNvSpPr>
            <a:spLocks noGrp="1"/>
          </p:cNvSpPr>
          <p:nvPr>
            <p:ph idx="1"/>
          </p:nvPr>
        </p:nvSpPr>
        <p:spPr/>
        <p:txBody>
          <a:bodyPr/>
          <a:lstStyle/>
          <a:p>
            <a:r>
              <a:rPr lang="en-US"/>
              <a:t>Với mỗi điểm ảnh, cộng các giá trị R, G, B với giá trị sáng nhập vào</a:t>
            </a:r>
          </a:p>
          <a:p>
            <a:endParaRPr lang="en-US"/>
          </a:p>
        </p:txBody>
      </p:sp>
      <p:sp>
        <p:nvSpPr>
          <p:cNvPr id="4" name="Flowchart: Process 3"/>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Flowchart: Process 4"/>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Flowchart: Process 5"/>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Flowchart: Process 6"/>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lowchart: Process 7"/>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Flowchart: Process 8"/>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Flowchart: Process 9"/>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Flowchart: Process 10"/>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Flowchart: Process 11"/>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Flowchart: Process 15"/>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7" name="Connector: Elbow 16"/>
          <p:cNvCxnSpPr>
            <a:stCxn id="16"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a:stCxn id="16"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16"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Flowchart: Process 20"/>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Flowchart: Process 21"/>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11" idx="3"/>
            <a:endCxn id="16"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lowchart: Process 37"/>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Flowchart: Process 38"/>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lowchart: Process 39"/>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1" name="Flowchart: Process 40"/>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Flowchart: Process 41"/>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3" name="Flowchart: Process 42"/>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4" name="Flowchart: Process 43"/>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5" name="Flowchart: Process 44"/>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6" name="Flowchart: Process 45"/>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Flowchart: Process 46"/>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8" name="Flowchart: Process 47"/>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9" name="Flowchart: Process 48"/>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51" name="Connector: Elbow 50"/>
          <p:cNvCxnSpPr>
            <a:stCxn id="37" idx="3"/>
            <a:endCxn id="40"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p:cNvCxnSpPr>
            <a:stCxn id="38" idx="3"/>
            <a:endCxn id="40"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Plus Sign 67"/>
          <p:cNvSpPr/>
          <p:nvPr/>
        </p:nvSpPr>
        <p:spPr>
          <a:xfrm>
            <a:off x="5882185" y="5987273"/>
            <a:ext cx="382137" cy="400334"/>
          </a:xfrm>
          <a:prstGeom prst="mathPlu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90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100" fill="hold"/>
                                        <p:tgtEl>
                                          <p:spTgt spid="4"/>
                                        </p:tgtEl>
                                        <p:attrNameLst>
                                          <p:attrName>style.color</p:attrName>
                                        </p:attrNameLst>
                                      </p:cBhvr>
                                      <p:by>
                                        <p:hsl h="7200000" s="0" l="0"/>
                                      </p:by>
                                    </p:animClr>
                                    <p:animClr clrSpc="hsl" dir="cw">
                                      <p:cBhvr>
                                        <p:cTn id="7" dur="100" fill="hold"/>
                                        <p:tgtEl>
                                          <p:spTgt spid="4"/>
                                        </p:tgtEl>
                                        <p:attrNameLst>
                                          <p:attrName>fillcolor</p:attrName>
                                        </p:attrNameLst>
                                      </p:cBhvr>
                                      <p:by>
                                        <p:hsl h="7200000" s="0" l="0"/>
                                      </p:by>
                                    </p:animClr>
                                    <p:animClr clrSpc="hsl" dir="cw">
                                      <p:cBhvr>
                                        <p:cTn id="8" dur="100" fill="hold"/>
                                        <p:tgtEl>
                                          <p:spTgt spid="4"/>
                                        </p:tgtEl>
                                        <p:attrNameLst>
                                          <p:attrName>stroke.color</p:attrName>
                                        </p:attrNameLst>
                                      </p:cBhvr>
                                      <p:by>
                                        <p:hsl h="7200000" s="0" l="0"/>
                                      </p:by>
                                    </p:animClr>
                                    <p:set>
                                      <p:cBhvr>
                                        <p:cTn id="9" dur="100" fill="hold"/>
                                        <p:tgtEl>
                                          <p:spTgt spid="4"/>
                                        </p:tgtEl>
                                        <p:attrNameLst>
                                          <p:attrName>fill.type</p:attrName>
                                        </p:attrNameLst>
                                      </p:cBhvr>
                                      <p:to>
                                        <p:strVal val="solid"/>
                                      </p:to>
                                    </p:set>
                                  </p:childTnLst>
                                </p:cTn>
                              </p:par>
                            </p:childTnLst>
                          </p:cTn>
                        </p:par>
                        <p:par>
                          <p:cTn id="10" fill="hold">
                            <p:stCondLst>
                              <p:cond delay="100"/>
                            </p:stCondLst>
                            <p:childTnLst>
                              <p:par>
                                <p:cTn id="11" presetID="21" presetClass="emph" presetSubtype="0" fill="hold" grpId="0" nodeType="afterEffect">
                                  <p:stCondLst>
                                    <p:cond delay="0"/>
                                  </p:stCondLst>
                                  <p:childTnLst>
                                    <p:animClr clrSpc="hsl" dir="cw">
                                      <p:cBhvr override="childStyle">
                                        <p:cTn id="12" dur="100" fill="hold"/>
                                        <p:tgtEl>
                                          <p:spTgt spid="5"/>
                                        </p:tgtEl>
                                        <p:attrNameLst>
                                          <p:attrName>style.color</p:attrName>
                                        </p:attrNameLst>
                                      </p:cBhvr>
                                      <p:by>
                                        <p:hsl h="7200000" s="0" l="0"/>
                                      </p:by>
                                    </p:animClr>
                                    <p:animClr clrSpc="hsl" dir="cw">
                                      <p:cBhvr>
                                        <p:cTn id="13" dur="100" fill="hold"/>
                                        <p:tgtEl>
                                          <p:spTgt spid="5"/>
                                        </p:tgtEl>
                                        <p:attrNameLst>
                                          <p:attrName>fillcolor</p:attrName>
                                        </p:attrNameLst>
                                      </p:cBhvr>
                                      <p:by>
                                        <p:hsl h="7200000" s="0" l="0"/>
                                      </p:by>
                                    </p:animClr>
                                    <p:animClr clrSpc="hsl" dir="cw">
                                      <p:cBhvr>
                                        <p:cTn id="14" dur="100" fill="hold"/>
                                        <p:tgtEl>
                                          <p:spTgt spid="5"/>
                                        </p:tgtEl>
                                        <p:attrNameLst>
                                          <p:attrName>stroke.color</p:attrName>
                                        </p:attrNameLst>
                                      </p:cBhvr>
                                      <p:by>
                                        <p:hsl h="7200000" s="0" l="0"/>
                                      </p:by>
                                    </p:animClr>
                                    <p:set>
                                      <p:cBhvr>
                                        <p:cTn id="15" dur="100" fill="hold"/>
                                        <p:tgtEl>
                                          <p:spTgt spid="5"/>
                                        </p:tgtEl>
                                        <p:attrNameLst>
                                          <p:attrName>fill.type</p:attrName>
                                        </p:attrNameLst>
                                      </p:cBhvr>
                                      <p:to>
                                        <p:strVal val="solid"/>
                                      </p:to>
                                    </p:set>
                                  </p:childTnLst>
                                </p:cTn>
                              </p:par>
                            </p:childTnLst>
                          </p:cTn>
                        </p:par>
                        <p:par>
                          <p:cTn id="16" fill="hold">
                            <p:stCondLst>
                              <p:cond delay="200"/>
                            </p:stCondLst>
                            <p:childTnLst>
                              <p:par>
                                <p:cTn id="17" presetID="21" presetClass="emph" presetSubtype="0" fill="hold" grpId="0" nodeType="afterEffect">
                                  <p:stCondLst>
                                    <p:cond delay="0"/>
                                  </p:stCondLst>
                                  <p:childTnLst>
                                    <p:animClr clrSpc="hsl" dir="cw">
                                      <p:cBhvr override="childStyle">
                                        <p:cTn id="18" dur="100" fill="hold"/>
                                        <p:tgtEl>
                                          <p:spTgt spid="6"/>
                                        </p:tgtEl>
                                        <p:attrNameLst>
                                          <p:attrName>style.color</p:attrName>
                                        </p:attrNameLst>
                                      </p:cBhvr>
                                      <p:by>
                                        <p:hsl h="7200000" s="0" l="0"/>
                                      </p:by>
                                    </p:animClr>
                                    <p:animClr clrSpc="hsl" dir="cw">
                                      <p:cBhvr>
                                        <p:cTn id="19" dur="100" fill="hold"/>
                                        <p:tgtEl>
                                          <p:spTgt spid="6"/>
                                        </p:tgtEl>
                                        <p:attrNameLst>
                                          <p:attrName>fillcolor</p:attrName>
                                        </p:attrNameLst>
                                      </p:cBhvr>
                                      <p:by>
                                        <p:hsl h="7200000" s="0" l="0"/>
                                      </p:by>
                                    </p:animClr>
                                    <p:animClr clrSpc="hsl" dir="cw">
                                      <p:cBhvr>
                                        <p:cTn id="20" dur="100" fill="hold"/>
                                        <p:tgtEl>
                                          <p:spTgt spid="6"/>
                                        </p:tgtEl>
                                        <p:attrNameLst>
                                          <p:attrName>stroke.color</p:attrName>
                                        </p:attrNameLst>
                                      </p:cBhvr>
                                      <p:by>
                                        <p:hsl h="7200000" s="0" l="0"/>
                                      </p:by>
                                    </p:animClr>
                                    <p:set>
                                      <p:cBhvr>
                                        <p:cTn id="21" dur="100" fill="hold"/>
                                        <p:tgtEl>
                                          <p:spTgt spid="6"/>
                                        </p:tgtEl>
                                        <p:attrNameLst>
                                          <p:attrName>fill.type</p:attrName>
                                        </p:attrNameLst>
                                      </p:cBhvr>
                                      <p:to>
                                        <p:strVal val="solid"/>
                                      </p:to>
                                    </p:set>
                                  </p:childTnLst>
                                </p:cTn>
                              </p:par>
                            </p:childTnLst>
                          </p:cTn>
                        </p:par>
                        <p:par>
                          <p:cTn id="22" fill="hold">
                            <p:stCondLst>
                              <p:cond delay="300"/>
                            </p:stCondLst>
                            <p:childTnLst>
                              <p:par>
                                <p:cTn id="23" presetID="21" presetClass="emph" presetSubtype="0" fill="hold" grpId="0" nodeType="afterEffect">
                                  <p:stCondLst>
                                    <p:cond delay="0"/>
                                  </p:stCondLst>
                                  <p:childTnLst>
                                    <p:animClr clrSpc="hsl" dir="cw">
                                      <p:cBhvr override="childStyle">
                                        <p:cTn id="24" dur="100" fill="hold"/>
                                        <p:tgtEl>
                                          <p:spTgt spid="7"/>
                                        </p:tgtEl>
                                        <p:attrNameLst>
                                          <p:attrName>style.color</p:attrName>
                                        </p:attrNameLst>
                                      </p:cBhvr>
                                      <p:by>
                                        <p:hsl h="7200000" s="0" l="0"/>
                                      </p:by>
                                    </p:animClr>
                                    <p:animClr clrSpc="hsl" dir="cw">
                                      <p:cBhvr>
                                        <p:cTn id="25" dur="100" fill="hold"/>
                                        <p:tgtEl>
                                          <p:spTgt spid="7"/>
                                        </p:tgtEl>
                                        <p:attrNameLst>
                                          <p:attrName>fillcolor</p:attrName>
                                        </p:attrNameLst>
                                      </p:cBhvr>
                                      <p:by>
                                        <p:hsl h="7200000" s="0" l="0"/>
                                      </p:by>
                                    </p:animClr>
                                    <p:animClr clrSpc="hsl" dir="cw">
                                      <p:cBhvr>
                                        <p:cTn id="26" dur="100" fill="hold"/>
                                        <p:tgtEl>
                                          <p:spTgt spid="7"/>
                                        </p:tgtEl>
                                        <p:attrNameLst>
                                          <p:attrName>stroke.color</p:attrName>
                                        </p:attrNameLst>
                                      </p:cBhvr>
                                      <p:by>
                                        <p:hsl h="7200000" s="0" l="0"/>
                                      </p:by>
                                    </p:animClr>
                                    <p:set>
                                      <p:cBhvr>
                                        <p:cTn id="27" dur="100" fill="hold"/>
                                        <p:tgtEl>
                                          <p:spTgt spid="7"/>
                                        </p:tgtEl>
                                        <p:attrNameLst>
                                          <p:attrName>fill.type</p:attrName>
                                        </p:attrNameLst>
                                      </p:cBhvr>
                                      <p:to>
                                        <p:strVal val="solid"/>
                                      </p:to>
                                    </p:set>
                                  </p:childTnLst>
                                </p:cTn>
                              </p:par>
                            </p:childTnLst>
                          </p:cTn>
                        </p:par>
                        <p:par>
                          <p:cTn id="28" fill="hold">
                            <p:stCondLst>
                              <p:cond delay="400"/>
                            </p:stCondLst>
                            <p:childTnLst>
                              <p:par>
                                <p:cTn id="29" presetID="21" presetClass="emph" presetSubtype="0" fill="hold" grpId="0" nodeType="afterEffect">
                                  <p:stCondLst>
                                    <p:cond delay="0"/>
                                  </p:stCondLst>
                                  <p:childTnLst>
                                    <p:animClr clrSpc="hsl" dir="cw">
                                      <p:cBhvr override="childStyle">
                                        <p:cTn id="30" dur="100" fill="hold"/>
                                        <p:tgtEl>
                                          <p:spTgt spid="8"/>
                                        </p:tgtEl>
                                        <p:attrNameLst>
                                          <p:attrName>style.color</p:attrName>
                                        </p:attrNameLst>
                                      </p:cBhvr>
                                      <p:by>
                                        <p:hsl h="7200000" s="0" l="0"/>
                                      </p:by>
                                    </p:animClr>
                                    <p:animClr clrSpc="hsl" dir="cw">
                                      <p:cBhvr>
                                        <p:cTn id="31" dur="100" fill="hold"/>
                                        <p:tgtEl>
                                          <p:spTgt spid="8"/>
                                        </p:tgtEl>
                                        <p:attrNameLst>
                                          <p:attrName>fillcolor</p:attrName>
                                        </p:attrNameLst>
                                      </p:cBhvr>
                                      <p:by>
                                        <p:hsl h="7200000" s="0" l="0"/>
                                      </p:by>
                                    </p:animClr>
                                    <p:animClr clrSpc="hsl" dir="cw">
                                      <p:cBhvr>
                                        <p:cTn id="32" dur="100" fill="hold"/>
                                        <p:tgtEl>
                                          <p:spTgt spid="8"/>
                                        </p:tgtEl>
                                        <p:attrNameLst>
                                          <p:attrName>stroke.color</p:attrName>
                                        </p:attrNameLst>
                                      </p:cBhvr>
                                      <p:by>
                                        <p:hsl h="7200000" s="0" l="0"/>
                                      </p:by>
                                    </p:animClr>
                                    <p:set>
                                      <p:cBhvr>
                                        <p:cTn id="33" dur="100" fill="hold"/>
                                        <p:tgtEl>
                                          <p:spTgt spid="8"/>
                                        </p:tgtEl>
                                        <p:attrNameLst>
                                          <p:attrName>fill.type</p:attrName>
                                        </p:attrNameLst>
                                      </p:cBhvr>
                                      <p:to>
                                        <p:strVal val="solid"/>
                                      </p:to>
                                    </p:set>
                                  </p:childTnLst>
                                </p:cTn>
                              </p:par>
                            </p:childTnLst>
                          </p:cTn>
                        </p:par>
                        <p:par>
                          <p:cTn id="34" fill="hold">
                            <p:stCondLst>
                              <p:cond delay="500"/>
                            </p:stCondLst>
                            <p:childTnLst>
                              <p:par>
                                <p:cTn id="35" presetID="21" presetClass="emph" presetSubtype="0" fill="hold" grpId="0" nodeType="afterEffect">
                                  <p:stCondLst>
                                    <p:cond delay="0"/>
                                  </p:stCondLst>
                                  <p:childTnLst>
                                    <p:animClr clrSpc="hsl" dir="cw">
                                      <p:cBhvr override="childStyle">
                                        <p:cTn id="36" dur="100" fill="hold"/>
                                        <p:tgtEl>
                                          <p:spTgt spid="11"/>
                                        </p:tgtEl>
                                        <p:attrNameLst>
                                          <p:attrName>style.color</p:attrName>
                                        </p:attrNameLst>
                                      </p:cBhvr>
                                      <p:by>
                                        <p:hsl h="7200000" s="0" l="0"/>
                                      </p:by>
                                    </p:animClr>
                                    <p:animClr clrSpc="hsl" dir="cw">
                                      <p:cBhvr>
                                        <p:cTn id="37" dur="100" fill="hold"/>
                                        <p:tgtEl>
                                          <p:spTgt spid="11"/>
                                        </p:tgtEl>
                                        <p:attrNameLst>
                                          <p:attrName>fillcolor</p:attrName>
                                        </p:attrNameLst>
                                      </p:cBhvr>
                                      <p:by>
                                        <p:hsl h="7200000" s="0" l="0"/>
                                      </p:by>
                                    </p:animClr>
                                    <p:animClr clrSpc="hsl" dir="cw">
                                      <p:cBhvr>
                                        <p:cTn id="38" dur="100" fill="hold"/>
                                        <p:tgtEl>
                                          <p:spTgt spid="11"/>
                                        </p:tgtEl>
                                        <p:attrNameLst>
                                          <p:attrName>stroke.color</p:attrName>
                                        </p:attrNameLst>
                                      </p:cBhvr>
                                      <p:by>
                                        <p:hsl h="7200000" s="0" l="0"/>
                                      </p:by>
                                    </p:animClr>
                                    <p:set>
                                      <p:cBhvr>
                                        <p:cTn id="39" dur="100" fill="hold"/>
                                        <p:tgtEl>
                                          <p:spTgt spid="11"/>
                                        </p:tgtEl>
                                        <p:attrNameLst>
                                          <p:attrName>fill.type</p:attrName>
                                        </p:attrNameLst>
                                      </p:cBhvr>
                                      <p:to>
                                        <p:strVal val="solid"/>
                                      </p:to>
                                    </p:set>
                                  </p:childTnLst>
                                </p:cTn>
                              </p:par>
                            </p:childTnLst>
                          </p:cTn>
                        </p:par>
                        <p:par>
                          <p:cTn id="40" fill="hold">
                            <p:stCondLst>
                              <p:cond delay="600"/>
                            </p:stCondLst>
                            <p:childTnLst>
                              <p:par>
                                <p:cTn id="41" presetID="21" presetClass="emph" presetSubtype="0" fill="hold" grpId="0" nodeType="afterEffect">
                                  <p:stCondLst>
                                    <p:cond delay="0"/>
                                  </p:stCondLst>
                                  <p:childTnLst>
                                    <p:animClr clrSpc="hsl" dir="cw">
                                      <p:cBhvr override="childStyle">
                                        <p:cTn id="42" dur="100" fill="hold"/>
                                        <p:tgtEl>
                                          <p:spTgt spid="10"/>
                                        </p:tgtEl>
                                        <p:attrNameLst>
                                          <p:attrName>style.color</p:attrName>
                                        </p:attrNameLst>
                                      </p:cBhvr>
                                      <p:by>
                                        <p:hsl h="7200000" s="0" l="0"/>
                                      </p:by>
                                    </p:animClr>
                                    <p:animClr clrSpc="hsl" dir="cw">
                                      <p:cBhvr>
                                        <p:cTn id="43" dur="100" fill="hold"/>
                                        <p:tgtEl>
                                          <p:spTgt spid="10"/>
                                        </p:tgtEl>
                                        <p:attrNameLst>
                                          <p:attrName>fillcolor</p:attrName>
                                        </p:attrNameLst>
                                      </p:cBhvr>
                                      <p:by>
                                        <p:hsl h="7200000" s="0" l="0"/>
                                      </p:by>
                                    </p:animClr>
                                    <p:animClr clrSpc="hsl" dir="cw">
                                      <p:cBhvr>
                                        <p:cTn id="44" dur="100" fill="hold"/>
                                        <p:tgtEl>
                                          <p:spTgt spid="10"/>
                                        </p:tgtEl>
                                        <p:attrNameLst>
                                          <p:attrName>stroke.color</p:attrName>
                                        </p:attrNameLst>
                                      </p:cBhvr>
                                      <p:by>
                                        <p:hsl h="7200000" s="0" l="0"/>
                                      </p:by>
                                    </p:animClr>
                                    <p:set>
                                      <p:cBhvr>
                                        <p:cTn id="45" dur="100" fill="hold"/>
                                        <p:tgtEl>
                                          <p:spTgt spid="10"/>
                                        </p:tgtEl>
                                        <p:attrNameLst>
                                          <p:attrName>fill.type</p:attrName>
                                        </p:attrNameLst>
                                      </p:cBhvr>
                                      <p:to>
                                        <p:strVal val="solid"/>
                                      </p:to>
                                    </p:set>
                                  </p:childTnLst>
                                </p:cTn>
                              </p:par>
                            </p:childTnLst>
                          </p:cTn>
                        </p:par>
                        <p:par>
                          <p:cTn id="46" fill="hold">
                            <p:stCondLst>
                              <p:cond delay="700"/>
                            </p:stCondLst>
                            <p:childTnLst>
                              <p:par>
                                <p:cTn id="47" presetID="21" presetClass="emph" presetSubtype="0" fill="hold" grpId="0" nodeType="afterEffect">
                                  <p:stCondLst>
                                    <p:cond delay="0"/>
                                  </p:stCondLst>
                                  <p:childTnLst>
                                    <p:animClr clrSpc="hsl" dir="cw">
                                      <p:cBhvr override="childStyle">
                                        <p:cTn id="48" dur="100" fill="hold"/>
                                        <p:tgtEl>
                                          <p:spTgt spid="9"/>
                                        </p:tgtEl>
                                        <p:attrNameLst>
                                          <p:attrName>style.color</p:attrName>
                                        </p:attrNameLst>
                                      </p:cBhvr>
                                      <p:by>
                                        <p:hsl h="7200000" s="0" l="0"/>
                                      </p:by>
                                    </p:animClr>
                                    <p:animClr clrSpc="hsl" dir="cw">
                                      <p:cBhvr>
                                        <p:cTn id="49" dur="100" fill="hold"/>
                                        <p:tgtEl>
                                          <p:spTgt spid="9"/>
                                        </p:tgtEl>
                                        <p:attrNameLst>
                                          <p:attrName>fillcolor</p:attrName>
                                        </p:attrNameLst>
                                      </p:cBhvr>
                                      <p:by>
                                        <p:hsl h="7200000" s="0" l="0"/>
                                      </p:by>
                                    </p:animClr>
                                    <p:animClr clrSpc="hsl" dir="cw">
                                      <p:cBhvr>
                                        <p:cTn id="50" dur="100" fill="hold"/>
                                        <p:tgtEl>
                                          <p:spTgt spid="9"/>
                                        </p:tgtEl>
                                        <p:attrNameLst>
                                          <p:attrName>stroke.color</p:attrName>
                                        </p:attrNameLst>
                                      </p:cBhvr>
                                      <p:by>
                                        <p:hsl h="7200000" s="0" l="0"/>
                                      </p:by>
                                    </p:animClr>
                                    <p:set>
                                      <p:cBhvr>
                                        <p:cTn id="51" dur="100" fill="hold"/>
                                        <p:tgtEl>
                                          <p:spTgt spid="9"/>
                                        </p:tgtEl>
                                        <p:attrNameLst>
                                          <p:attrName>fill.type</p:attrName>
                                        </p:attrNameLst>
                                      </p:cBhvr>
                                      <p:to>
                                        <p:strVal val="solid"/>
                                      </p:to>
                                    </p:set>
                                  </p:childTnLst>
                                </p:cTn>
                              </p:par>
                            </p:childTnLst>
                          </p:cTn>
                        </p:par>
                        <p:par>
                          <p:cTn id="52" fill="hold">
                            <p:stCondLst>
                              <p:cond delay="800"/>
                            </p:stCondLst>
                            <p:childTnLst>
                              <p:par>
                                <p:cTn id="53" presetID="21" presetClass="emph" presetSubtype="0" fill="hold" grpId="0" nodeType="afterEffect">
                                  <p:stCondLst>
                                    <p:cond delay="0"/>
                                  </p:stCondLst>
                                  <p:childTnLst>
                                    <p:animClr clrSpc="hsl" dir="cw">
                                      <p:cBhvr override="childStyle">
                                        <p:cTn id="54" dur="100" fill="hold"/>
                                        <p:tgtEl>
                                          <p:spTgt spid="12"/>
                                        </p:tgtEl>
                                        <p:attrNameLst>
                                          <p:attrName>style.color</p:attrName>
                                        </p:attrNameLst>
                                      </p:cBhvr>
                                      <p:by>
                                        <p:hsl h="7200000" s="0" l="0"/>
                                      </p:by>
                                    </p:animClr>
                                    <p:animClr clrSpc="hsl" dir="cw">
                                      <p:cBhvr>
                                        <p:cTn id="55" dur="100" fill="hold"/>
                                        <p:tgtEl>
                                          <p:spTgt spid="12"/>
                                        </p:tgtEl>
                                        <p:attrNameLst>
                                          <p:attrName>fillcolor</p:attrName>
                                        </p:attrNameLst>
                                      </p:cBhvr>
                                      <p:by>
                                        <p:hsl h="7200000" s="0" l="0"/>
                                      </p:by>
                                    </p:animClr>
                                    <p:animClr clrSpc="hsl" dir="cw">
                                      <p:cBhvr>
                                        <p:cTn id="56" dur="100" fill="hold"/>
                                        <p:tgtEl>
                                          <p:spTgt spid="12"/>
                                        </p:tgtEl>
                                        <p:attrNameLst>
                                          <p:attrName>stroke.color</p:attrName>
                                        </p:attrNameLst>
                                      </p:cBhvr>
                                      <p:by>
                                        <p:hsl h="7200000" s="0" l="0"/>
                                      </p:by>
                                    </p:animClr>
                                    <p:set>
                                      <p:cBhvr>
                                        <p:cTn id="57" dur="100" fill="hold"/>
                                        <p:tgtEl>
                                          <p:spTgt spid="12"/>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par>
                                <p:cTn id="76" presetID="22" presetClass="entr" presetSubtype="8" fill="hold"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par>
                                <p:cTn id="83" presetID="22" presetClass="entr" presetSubtype="8"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left)">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500"/>
                                        <p:tgtEl>
                                          <p:spTgt spid="37"/>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left)">
                                      <p:cBhvr>
                                        <p:cTn id="103" dur="500"/>
                                        <p:tgtEl>
                                          <p:spTgt spid="51"/>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par>
                          <p:cTn id="107" fill="hold">
                            <p:stCondLst>
                              <p:cond delay="1000"/>
                            </p:stCondLst>
                            <p:childTnLst>
                              <p:par>
                                <p:cTn id="108" presetID="22" presetClass="entr" presetSubtype="8" fill="hold" nodeType="after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wipe(left)">
                                      <p:cBhvr>
                                        <p:cTn id="110" dur="500"/>
                                        <p:tgtEl>
                                          <p:spTgt spid="5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wipe(left)">
                                      <p:cBhvr>
                                        <p:cTn id="113" dur="500"/>
                                        <p:tgtEl>
                                          <p:spTgt spid="38"/>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ipe(left)">
                                      <p:cBhvr>
                                        <p:cTn id="117" dur="500"/>
                                        <p:tgtEl>
                                          <p:spTgt spid="5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wipe(left)">
                                      <p:cBhvr>
                                        <p:cTn id="122" dur="500"/>
                                        <p:tgtEl>
                                          <p:spTgt spid="40"/>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wipe(left)">
                                      <p:cBhvr>
                                        <p:cTn id="126" dur="500"/>
                                        <p:tgtEl>
                                          <p:spTgt spid="60"/>
                                        </p:tgtEl>
                                      </p:cBhvr>
                                    </p:animEffec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grpId="0" nodeType="clickEffect">
                                  <p:stCondLst>
                                    <p:cond delay="0"/>
                                  </p:stCondLst>
                                  <p:childTnLst>
                                    <p:animClr clrSpc="hsl" dir="cw">
                                      <p:cBhvr override="childStyle">
                                        <p:cTn id="130" dur="100" fill="hold"/>
                                        <p:tgtEl>
                                          <p:spTgt spid="41"/>
                                        </p:tgtEl>
                                        <p:attrNameLst>
                                          <p:attrName>style.color</p:attrName>
                                        </p:attrNameLst>
                                      </p:cBhvr>
                                      <p:by>
                                        <p:hsl h="7200000" s="0" l="0"/>
                                      </p:by>
                                    </p:animClr>
                                    <p:animClr clrSpc="hsl" dir="cw">
                                      <p:cBhvr>
                                        <p:cTn id="131" dur="100" fill="hold"/>
                                        <p:tgtEl>
                                          <p:spTgt spid="41"/>
                                        </p:tgtEl>
                                        <p:attrNameLst>
                                          <p:attrName>fillcolor</p:attrName>
                                        </p:attrNameLst>
                                      </p:cBhvr>
                                      <p:by>
                                        <p:hsl h="7200000" s="0" l="0"/>
                                      </p:by>
                                    </p:animClr>
                                    <p:animClr clrSpc="hsl" dir="cw">
                                      <p:cBhvr>
                                        <p:cTn id="132" dur="100" fill="hold"/>
                                        <p:tgtEl>
                                          <p:spTgt spid="41"/>
                                        </p:tgtEl>
                                        <p:attrNameLst>
                                          <p:attrName>stroke.color</p:attrName>
                                        </p:attrNameLst>
                                      </p:cBhvr>
                                      <p:by>
                                        <p:hsl h="7200000" s="0" l="0"/>
                                      </p:by>
                                    </p:animClr>
                                    <p:set>
                                      <p:cBhvr>
                                        <p:cTn id="133" dur="100" fill="hold"/>
                                        <p:tgtEl>
                                          <p:spTgt spid="41"/>
                                        </p:tgtEl>
                                        <p:attrNameLst>
                                          <p:attrName>fill.type</p:attrName>
                                        </p:attrNameLst>
                                      </p:cBhvr>
                                      <p:to>
                                        <p:strVal val="solid"/>
                                      </p:to>
                                    </p:set>
                                  </p:childTnLst>
                                </p:cTn>
                              </p:par>
                            </p:childTnLst>
                          </p:cTn>
                        </p:par>
                        <p:par>
                          <p:cTn id="134" fill="hold">
                            <p:stCondLst>
                              <p:cond delay="100"/>
                            </p:stCondLst>
                            <p:childTnLst>
                              <p:par>
                                <p:cTn id="135" presetID="21" presetClass="emph" presetSubtype="0" fill="hold" grpId="0" nodeType="afterEffect">
                                  <p:stCondLst>
                                    <p:cond delay="0"/>
                                  </p:stCondLst>
                                  <p:childTnLst>
                                    <p:animClr clrSpc="hsl" dir="cw">
                                      <p:cBhvr override="childStyle">
                                        <p:cTn id="136" dur="100" fill="hold"/>
                                        <p:tgtEl>
                                          <p:spTgt spid="42"/>
                                        </p:tgtEl>
                                        <p:attrNameLst>
                                          <p:attrName>style.color</p:attrName>
                                        </p:attrNameLst>
                                      </p:cBhvr>
                                      <p:by>
                                        <p:hsl h="7200000" s="0" l="0"/>
                                      </p:by>
                                    </p:animClr>
                                    <p:animClr clrSpc="hsl" dir="cw">
                                      <p:cBhvr>
                                        <p:cTn id="137" dur="100" fill="hold"/>
                                        <p:tgtEl>
                                          <p:spTgt spid="42"/>
                                        </p:tgtEl>
                                        <p:attrNameLst>
                                          <p:attrName>fillcolor</p:attrName>
                                        </p:attrNameLst>
                                      </p:cBhvr>
                                      <p:by>
                                        <p:hsl h="7200000" s="0" l="0"/>
                                      </p:by>
                                    </p:animClr>
                                    <p:animClr clrSpc="hsl" dir="cw">
                                      <p:cBhvr>
                                        <p:cTn id="138" dur="100" fill="hold"/>
                                        <p:tgtEl>
                                          <p:spTgt spid="42"/>
                                        </p:tgtEl>
                                        <p:attrNameLst>
                                          <p:attrName>stroke.color</p:attrName>
                                        </p:attrNameLst>
                                      </p:cBhvr>
                                      <p:by>
                                        <p:hsl h="7200000" s="0" l="0"/>
                                      </p:by>
                                    </p:animClr>
                                    <p:set>
                                      <p:cBhvr>
                                        <p:cTn id="139" dur="100" fill="hold"/>
                                        <p:tgtEl>
                                          <p:spTgt spid="42"/>
                                        </p:tgtEl>
                                        <p:attrNameLst>
                                          <p:attrName>fill.type</p:attrName>
                                        </p:attrNameLst>
                                      </p:cBhvr>
                                      <p:to>
                                        <p:strVal val="solid"/>
                                      </p:to>
                                    </p:set>
                                  </p:childTnLst>
                                </p:cTn>
                              </p:par>
                            </p:childTnLst>
                          </p:cTn>
                        </p:par>
                        <p:par>
                          <p:cTn id="140" fill="hold">
                            <p:stCondLst>
                              <p:cond delay="200"/>
                            </p:stCondLst>
                            <p:childTnLst>
                              <p:par>
                                <p:cTn id="141" presetID="21" presetClass="emph" presetSubtype="0" fill="hold" grpId="0" nodeType="afterEffect">
                                  <p:stCondLst>
                                    <p:cond delay="0"/>
                                  </p:stCondLst>
                                  <p:childTnLst>
                                    <p:animClr clrSpc="hsl" dir="cw">
                                      <p:cBhvr override="childStyle">
                                        <p:cTn id="142" dur="100" fill="hold"/>
                                        <p:tgtEl>
                                          <p:spTgt spid="43"/>
                                        </p:tgtEl>
                                        <p:attrNameLst>
                                          <p:attrName>style.color</p:attrName>
                                        </p:attrNameLst>
                                      </p:cBhvr>
                                      <p:by>
                                        <p:hsl h="7200000" s="0" l="0"/>
                                      </p:by>
                                    </p:animClr>
                                    <p:animClr clrSpc="hsl" dir="cw">
                                      <p:cBhvr>
                                        <p:cTn id="143" dur="100" fill="hold"/>
                                        <p:tgtEl>
                                          <p:spTgt spid="43"/>
                                        </p:tgtEl>
                                        <p:attrNameLst>
                                          <p:attrName>fillcolor</p:attrName>
                                        </p:attrNameLst>
                                      </p:cBhvr>
                                      <p:by>
                                        <p:hsl h="7200000" s="0" l="0"/>
                                      </p:by>
                                    </p:animClr>
                                    <p:animClr clrSpc="hsl" dir="cw">
                                      <p:cBhvr>
                                        <p:cTn id="144" dur="100" fill="hold"/>
                                        <p:tgtEl>
                                          <p:spTgt spid="43"/>
                                        </p:tgtEl>
                                        <p:attrNameLst>
                                          <p:attrName>stroke.color</p:attrName>
                                        </p:attrNameLst>
                                      </p:cBhvr>
                                      <p:by>
                                        <p:hsl h="7200000" s="0" l="0"/>
                                      </p:by>
                                    </p:animClr>
                                    <p:set>
                                      <p:cBhvr>
                                        <p:cTn id="145" dur="100" fill="hold"/>
                                        <p:tgtEl>
                                          <p:spTgt spid="43"/>
                                        </p:tgtEl>
                                        <p:attrNameLst>
                                          <p:attrName>fill.type</p:attrName>
                                        </p:attrNameLst>
                                      </p:cBhvr>
                                      <p:to>
                                        <p:strVal val="solid"/>
                                      </p:to>
                                    </p:set>
                                  </p:childTnLst>
                                </p:cTn>
                              </p:par>
                            </p:childTnLst>
                          </p:cTn>
                        </p:par>
                        <p:par>
                          <p:cTn id="146" fill="hold">
                            <p:stCondLst>
                              <p:cond delay="300"/>
                            </p:stCondLst>
                            <p:childTnLst>
                              <p:par>
                                <p:cTn id="147" presetID="21" presetClass="emph" presetSubtype="0" fill="hold" grpId="0" nodeType="afterEffect">
                                  <p:stCondLst>
                                    <p:cond delay="0"/>
                                  </p:stCondLst>
                                  <p:childTnLst>
                                    <p:animClr clrSpc="hsl" dir="cw">
                                      <p:cBhvr override="childStyle">
                                        <p:cTn id="148" dur="100" fill="hold"/>
                                        <p:tgtEl>
                                          <p:spTgt spid="44"/>
                                        </p:tgtEl>
                                        <p:attrNameLst>
                                          <p:attrName>style.color</p:attrName>
                                        </p:attrNameLst>
                                      </p:cBhvr>
                                      <p:by>
                                        <p:hsl h="7200000" s="0" l="0"/>
                                      </p:by>
                                    </p:animClr>
                                    <p:animClr clrSpc="hsl" dir="cw">
                                      <p:cBhvr>
                                        <p:cTn id="149" dur="100" fill="hold"/>
                                        <p:tgtEl>
                                          <p:spTgt spid="44"/>
                                        </p:tgtEl>
                                        <p:attrNameLst>
                                          <p:attrName>fillcolor</p:attrName>
                                        </p:attrNameLst>
                                      </p:cBhvr>
                                      <p:by>
                                        <p:hsl h="7200000" s="0" l="0"/>
                                      </p:by>
                                    </p:animClr>
                                    <p:animClr clrSpc="hsl" dir="cw">
                                      <p:cBhvr>
                                        <p:cTn id="150" dur="100" fill="hold"/>
                                        <p:tgtEl>
                                          <p:spTgt spid="44"/>
                                        </p:tgtEl>
                                        <p:attrNameLst>
                                          <p:attrName>stroke.color</p:attrName>
                                        </p:attrNameLst>
                                      </p:cBhvr>
                                      <p:by>
                                        <p:hsl h="7200000" s="0" l="0"/>
                                      </p:by>
                                    </p:animClr>
                                    <p:set>
                                      <p:cBhvr>
                                        <p:cTn id="151" dur="100" fill="hold"/>
                                        <p:tgtEl>
                                          <p:spTgt spid="44"/>
                                        </p:tgtEl>
                                        <p:attrNameLst>
                                          <p:attrName>fill.type</p:attrName>
                                        </p:attrNameLst>
                                      </p:cBhvr>
                                      <p:to>
                                        <p:strVal val="solid"/>
                                      </p:to>
                                    </p:set>
                                  </p:childTnLst>
                                </p:cTn>
                              </p:par>
                            </p:childTnLst>
                          </p:cTn>
                        </p:par>
                        <p:par>
                          <p:cTn id="152" fill="hold">
                            <p:stCondLst>
                              <p:cond delay="400"/>
                            </p:stCondLst>
                            <p:childTnLst>
                              <p:par>
                                <p:cTn id="153" presetID="21" presetClass="emph" presetSubtype="0" fill="hold" grpId="0" nodeType="afterEffect">
                                  <p:stCondLst>
                                    <p:cond delay="0"/>
                                  </p:stCondLst>
                                  <p:childTnLst>
                                    <p:animClr clrSpc="hsl" dir="cw">
                                      <p:cBhvr override="childStyle">
                                        <p:cTn id="154" dur="100" fill="hold"/>
                                        <p:tgtEl>
                                          <p:spTgt spid="45"/>
                                        </p:tgtEl>
                                        <p:attrNameLst>
                                          <p:attrName>style.color</p:attrName>
                                        </p:attrNameLst>
                                      </p:cBhvr>
                                      <p:by>
                                        <p:hsl h="7200000" s="0" l="0"/>
                                      </p:by>
                                    </p:animClr>
                                    <p:animClr clrSpc="hsl" dir="cw">
                                      <p:cBhvr>
                                        <p:cTn id="155" dur="100" fill="hold"/>
                                        <p:tgtEl>
                                          <p:spTgt spid="45"/>
                                        </p:tgtEl>
                                        <p:attrNameLst>
                                          <p:attrName>fillcolor</p:attrName>
                                        </p:attrNameLst>
                                      </p:cBhvr>
                                      <p:by>
                                        <p:hsl h="7200000" s="0" l="0"/>
                                      </p:by>
                                    </p:animClr>
                                    <p:animClr clrSpc="hsl" dir="cw">
                                      <p:cBhvr>
                                        <p:cTn id="156" dur="100" fill="hold"/>
                                        <p:tgtEl>
                                          <p:spTgt spid="45"/>
                                        </p:tgtEl>
                                        <p:attrNameLst>
                                          <p:attrName>stroke.color</p:attrName>
                                        </p:attrNameLst>
                                      </p:cBhvr>
                                      <p:by>
                                        <p:hsl h="7200000" s="0" l="0"/>
                                      </p:by>
                                    </p:animClr>
                                    <p:set>
                                      <p:cBhvr>
                                        <p:cTn id="157" dur="100" fill="hold"/>
                                        <p:tgtEl>
                                          <p:spTgt spid="45"/>
                                        </p:tgtEl>
                                        <p:attrNameLst>
                                          <p:attrName>fill.type</p:attrName>
                                        </p:attrNameLst>
                                      </p:cBhvr>
                                      <p:to>
                                        <p:strVal val="solid"/>
                                      </p:to>
                                    </p:set>
                                  </p:childTnLst>
                                </p:cTn>
                              </p:par>
                            </p:childTnLst>
                          </p:cTn>
                        </p:par>
                        <p:par>
                          <p:cTn id="158" fill="hold">
                            <p:stCondLst>
                              <p:cond delay="500"/>
                            </p:stCondLst>
                            <p:childTnLst>
                              <p:par>
                                <p:cTn id="159" presetID="21" presetClass="emph" presetSubtype="0" fill="hold" grpId="0" nodeType="afterEffect">
                                  <p:stCondLst>
                                    <p:cond delay="0"/>
                                  </p:stCondLst>
                                  <p:childTnLst>
                                    <p:animClr clrSpc="hsl" dir="cw">
                                      <p:cBhvr override="childStyle">
                                        <p:cTn id="160" dur="100" fill="hold"/>
                                        <p:tgtEl>
                                          <p:spTgt spid="48"/>
                                        </p:tgtEl>
                                        <p:attrNameLst>
                                          <p:attrName>style.color</p:attrName>
                                        </p:attrNameLst>
                                      </p:cBhvr>
                                      <p:by>
                                        <p:hsl h="7200000" s="0" l="0"/>
                                      </p:by>
                                    </p:animClr>
                                    <p:animClr clrSpc="hsl" dir="cw">
                                      <p:cBhvr>
                                        <p:cTn id="161" dur="100" fill="hold"/>
                                        <p:tgtEl>
                                          <p:spTgt spid="48"/>
                                        </p:tgtEl>
                                        <p:attrNameLst>
                                          <p:attrName>fillcolor</p:attrName>
                                        </p:attrNameLst>
                                      </p:cBhvr>
                                      <p:by>
                                        <p:hsl h="7200000" s="0" l="0"/>
                                      </p:by>
                                    </p:animClr>
                                    <p:animClr clrSpc="hsl" dir="cw">
                                      <p:cBhvr>
                                        <p:cTn id="162" dur="100" fill="hold"/>
                                        <p:tgtEl>
                                          <p:spTgt spid="48"/>
                                        </p:tgtEl>
                                        <p:attrNameLst>
                                          <p:attrName>stroke.color</p:attrName>
                                        </p:attrNameLst>
                                      </p:cBhvr>
                                      <p:by>
                                        <p:hsl h="7200000" s="0" l="0"/>
                                      </p:by>
                                    </p:animClr>
                                    <p:set>
                                      <p:cBhvr>
                                        <p:cTn id="163" dur="100" fill="hold"/>
                                        <p:tgtEl>
                                          <p:spTgt spid="48"/>
                                        </p:tgtEl>
                                        <p:attrNameLst>
                                          <p:attrName>fill.type</p:attrName>
                                        </p:attrNameLst>
                                      </p:cBhvr>
                                      <p:to>
                                        <p:strVal val="solid"/>
                                      </p:to>
                                    </p:set>
                                  </p:childTnLst>
                                </p:cTn>
                              </p:par>
                            </p:childTnLst>
                          </p:cTn>
                        </p:par>
                        <p:par>
                          <p:cTn id="164" fill="hold">
                            <p:stCondLst>
                              <p:cond delay="600"/>
                            </p:stCondLst>
                            <p:childTnLst>
                              <p:par>
                                <p:cTn id="165" presetID="21" presetClass="emph" presetSubtype="0" fill="hold" grpId="0" nodeType="afterEffect">
                                  <p:stCondLst>
                                    <p:cond delay="0"/>
                                  </p:stCondLst>
                                  <p:childTnLst>
                                    <p:animClr clrSpc="hsl" dir="cw">
                                      <p:cBhvr override="childStyle">
                                        <p:cTn id="166" dur="100" fill="hold"/>
                                        <p:tgtEl>
                                          <p:spTgt spid="47"/>
                                        </p:tgtEl>
                                        <p:attrNameLst>
                                          <p:attrName>style.color</p:attrName>
                                        </p:attrNameLst>
                                      </p:cBhvr>
                                      <p:by>
                                        <p:hsl h="7200000" s="0" l="0"/>
                                      </p:by>
                                    </p:animClr>
                                    <p:animClr clrSpc="hsl" dir="cw">
                                      <p:cBhvr>
                                        <p:cTn id="167" dur="100" fill="hold"/>
                                        <p:tgtEl>
                                          <p:spTgt spid="47"/>
                                        </p:tgtEl>
                                        <p:attrNameLst>
                                          <p:attrName>fillcolor</p:attrName>
                                        </p:attrNameLst>
                                      </p:cBhvr>
                                      <p:by>
                                        <p:hsl h="7200000" s="0" l="0"/>
                                      </p:by>
                                    </p:animClr>
                                    <p:animClr clrSpc="hsl" dir="cw">
                                      <p:cBhvr>
                                        <p:cTn id="168" dur="100" fill="hold"/>
                                        <p:tgtEl>
                                          <p:spTgt spid="47"/>
                                        </p:tgtEl>
                                        <p:attrNameLst>
                                          <p:attrName>stroke.color</p:attrName>
                                        </p:attrNameLst>
                                      </p:cBhvr>
                                      <p:by>
                                        <p:hsl h="7200000" s="0" l="0"/>
                                      </p:by>
                                    </p:animClr>
                                    <p:set>
                                      <p:cBhvr>
                                        <p:cTn id="169" dur="100" fill="hold"/>
                                        <p:tgtEl>
                                          <p:spTgt spid="47"/>
                                        </p:tgtEl>
                                        <p:attrNameLst>
                                          <p:attrName>fill.type</p:attrName>
                                        </p:attrNameLst>
                                      </p:cBhvr>
                                      <p:to>
                                        <p:strVal val="solid"/>
                                      </p:to>
                                    </p:set>
                                  </p:childTnLst>
                                </p:cTn>
                              </p:par>
                            </p:childTnLst>
                          </p:cTn>
                        </p:par>
                        <p:par>
                          <p:cTn id="170" fill="hold">
                            <p:stCondLst>
                              <p:cond delay="700"/>
                            </p:stCondLst>
                            <p:childTnLst>
                              <p:par>
                                <p:cTn id="171" presetID="21" presetClass="emph" presetSubtype="0" fill="hold" grpId="0" nodeType="afterEffect">
                                  <p:stCondLst>
                                    <p:cond delay="0"/>
                                  </p:stCondLst>
                                  <p:childTnLst>
                                    <p:animClr clrSpc="hsl" dir="cw">
                                      <p:cBhvr override="childStyle">
                                        <p:cTn id="172" dur="100" fill="hold"/>
                                        <p:tgtEl>
                                          <p:spTgt spid="46"/>
                                        </p:tgtEl>
                                        <p:attrNameLst>
                                          <p:attrName>style.color</p:attrName>
                                        </p:attrNameLst>
                                      </p:cBhvr>
                                      <p:by>
                                        <p:hsl h="7200000" s="0" l="0"/>
                                      </p:by>
                                    </p:animClr>
                                    <p:animClr clrSpc="hsl" dir="cw">
                                      <p:cBhvr>
                                        <p:cTn id="173" dur="100" fill="hold"/>
                                        <p:tgtEl>
                                          <p:spTgt spid="46"/>
                                        </p:tgtEl>
                                        <p:attrNameLst>
                                          <p:attrName>fillcolor</p:attrName>
                                        </p:attrNameLst>
                                      </p:cBhvr>
                                      <p:by>
                                        <p:hsl h="7200000" s="0" l="0"/>
                                      </p:by>
                                    </p:animClr>
                                    <p:animClr clrSpc="hsl" dir="cw">
                                      <p:cBhvr>
                                        <p:cTn id="174" dur="100" fill="hold"/>
                                        <p:tgtEl>
                                          <p:spTgt spid="46"/>
                                        </p:tgtEl>
                                        <p:attrNameLst>
                                          <p:attrName>stroke.color</p:attrName>
                                        </p:attrNameLst>
                                      </p:cBhvr>
                                      <p:by>
                                        <p:hsl h="7200000" s="0" l="0"/>
                                      </p:by>
                                    </p:animClr>
                                    <p:set>
                                      <p:cBhvr>
                                        <p:cTn id="175" dur="100" fill="hold"/>
                                        <p:tgtEl>
                                          <p:spTgt spid="46"/>
                                        </p:tgtEl>
                                        <p:attrNameLst>
                                          <p:attrName>fill.type</p:attrName>
                                        </p:attrNameLst>
                                      </p:cBhvr>
                                      <p:to>
                                        <p:strVal val="solid"/>
                                      </p:to>
                                    </p:set>
                                  </p:childTnLst>
                                </p:cTn>
                              </p:par>
                            </p:childTnLst>
                          </p:cTn>
                        </p:par>
                        <p:par>
                          <p:cTn id="176" fill="hold">
                            <p:stCondLst>
                              <p:cond delay="800"/>
                            </p:stCondLst>
                            <p:childTnLst>
                              <p:par>
                                <p:cTn id="177" presetID="21" presetClass="emph" presetSubtype="0" fill="hold" grpId="0" nodeType="afterEffect">
                                  <p:stCondLst>
                                    <p:cond delay="0"/>
                                  </p:stCondLst>
                                  <p:childTnLst>
                                    <p:animClr clrSpc="hsl" dir="cw">
                                      <p:cBhvr override="childStyle">
                                        <p:cTn id="178" dur="100" fill="hold"/>
                                        <p:tgtEl>
                                          <p:spTgt spid="49"/>
                                        </p:tgtEl>
                                        <p:attrNameLst>
                                          <p:attrName>style.color</p:attrName>
                                        </p:attrNameLst>
                                      </p:cBhvr>
                                      <p:by>
                                        <p:hsl h="7200000" s="0" l="0"/>
                                      </p:by>
                                    </p:animClr>
                                    <p:animClr clrSpc="hsl" dir="cw">
                                      <p:cBhvr>
                                        <p:cTn id="179" dur="100" fill="hold"/>
                                        <p:tgtEl>
                                          <p:spTgt spid="49"/>
                                        </p:tgtEl>
                                        <p:attrNameLst>
                                          <p:attrName>fillcolor</p:attrName>
                                        </p:attrNameLst>
                                      </p:cBhvr>
                                      <p:by>
                                        <p:hsl h="7200000" s="0" l="0"/>
                                      </p:by>
                                    </p:animClr>
                                    <p:animClr clrSpc="hsl" dir="cw">
                                      <p:cBhvr>
                                        <p:cTn id="180" dur="100" fill="hold"/>
                                        <p:tgtEl>
                                          <p:spTgt spid="49"/>
                                        </p:tgtEl>
                                        <p:attrNameLst>
                                          <p:attrName>stroke.color</p:attrName>
                                        </p:attrNameLst>
                                      </p:cBhvr>
                                      <p:by>
                                        <p:hsl h="7200000" s="0" l="0"/>
                                      </p:by>
                                    </p:animClr>
                                    <p:set>
                                      <p:cBhvr>
                                        <p:cTn id="181" dur="1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animBg="1"/>
      <p:bldP spid="20" grpId="0" animBg="1"/>
      <p:bldP spid="21" grpId="0" animBg="1"/>
      <p:bldP spid="22"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sáng</a:t>
            </a:r>
          </a:p>
        </p:txBody>
      </p:sp>
      <p:pic>
        <p:nvPicPr>
          <p:cNvPr id="4" name="Picture 3"/>
          <p:cNvPicPr>
            <a:picLocks noChangeAspect="1"/>
          </p:cNvPicPr>
          <p:nvPr/>
        </p:nvPicPr>
        <p:blipFill>
          <a:blip r:embed="rId2"/>
          <a:stretch>
            <a:fillRect/>
          </a:stretch>
        </p:blipFill>
        <p:spPr>
          <a:xfrm>
            <a:off x="1643531" y="1854957"/>
            <a:ext cx="8874457" cy="4437229"/>
          </a:xfrm>
          <a:prstGeom prst="rect">
            <a:avLst/>
          </a:prstGeom>
        </p:spPr>
      </p:pic>
    </p:spTree>
    <p:extLst>
      <p:ext uri="{BB962C8B-B14F-4D97-AF65-F5344CB8AC3E}">
        <p14:creationId xmlns:p14="http://schemas.microsoft.com/office/powerpoint/2010/main" val="372334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3" name="Content Placeholder 2"/>
          <p:cNvSpPr>
            <a:spLocks noGrp="1"/>
          </p:cNvSpPr>
          <p:nvPr>
            <p:ph idx="1"/>
          </p:nvPr>
        </p:nvSpPr>
        <p:spPr/>
        <p:txBody>
          <a:bodyPr/>
          <a:lstStyle/>
          <a:p>
            <a:r>
              <a:rPr lang="en-US"/>
              <a:t>Quá trình xử lý ảnh là quá trình thao tác ảnh đầu vào nhằm cho ra kết quả mong muốn. Kết quả đầu ra của một quá trình xử lý ảnh có thể là một ảnh “tốt hơn” hoặc một kết luận.</a:t>
            </a:r>
          </a:p>
          <a:p>
            <a:endParaRPr lang="en-US"/>
          </a:p>
        </p:txBody>
      </p:sp>
      <p:pic>
        <p:nvPicPr>
          <p:cNvPr id="4" name="Picture 3"/>
          <p:cNvPicPr>
            <a:picLocks noChangeAspect="1"/>
          </p:cNvPicPr>
          <p:nvPr/>
        </p:nvPicPr>
        <p:blipFill>
          <a:blip r:embed="rId2"/>
          <a:stretch>
            <a:fillRect/>
          </a:stretch>
        </p:blipFill>
        <p:spPr>
          <a:xfrm>
            <a:off x="3009278" y="3261071"/>
            <a:ext cx="1800225" cy="1343025"/>
          </a:xfrm>
          <a:prstGeom prst="rect">
            <a:avLst/>
          </a:prstGeom>
        </p:spPr>
      </p:pic>
      <p:sp>
        <p:nvSpPr>
          <p:cNvPr id="7" name="Arrow: Right 6"/>
          <p:cNvSpPr/>
          <p:nvPr/>
        </p:nvSpPr>
        <p:spPr>
          <a:xfrm>
            <a:off x="5221357" y="3737113"/>
            <a:ext cx="1749286" cy="339587"/>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7382497" y="3261071"/>
            <a:ext cx="1800225" cy="1371600"/>
          </a:xfrm>
          <a:prstGeom prst="rect">
            <a:avLst/>
          </a:prstGeom>
        </p:spPr>
      </p:pic>
      <p:pic>
        <p:nvPicPr>
          <p:cNvPr id="9" name="Picture 8"/>
          <p:cNvPicPr>
            <a:picLocks noChangeAspect="1"/>
          </p:cNvPicPr>
          <p:nvPr/>
        </p:nvPicPr>
        <p:blipFill>
          <a:blip r:embed="rId4"/>
          <a:stretch>
            <a:fillRect/>
          </a:stretch>
        </p:blipFill>
        <p:spPr>
          <a:xfrm>
            <a:off x="239298" y="5054877"/>
            <a:ext cx="1189382" cy="1434615"/>
          </a:xfrm>
          <a:prstGeom prst="rect">
            <a:avLst/>
          </a:prstGeom>
        </p:spPr>
      </p:pic>
      <p:sp>
        <p:nvSpPr>
          <p:cNvPr id="10" name="Arrow: Right 9"/>
          <p:cNvSpPr/>
          <p:nvPr/>
        </p:nvSpPr>
        <p:spPr>
          <a:xfrm>
            <a:off x="1529295" y="5581849"/>
            <a:ext cx="661385"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3970" y="5184286"/>
            <a:ext cx="1843089" cy="116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Image Processing</a:t>
            </a:r>
          </a:p>
        </p:txBody>
      </p:sp>
      <p:sp>
        <p:nvSpPr>
          <p:cNvPr id="12" name="Arrow: Right 11"/>
          <p:cNvSpPr/>
          <p:nvPr/>
        </p:nvSpPr>
        <p:spPr>
          <a:xfrm>
            <a:off x="4237954" y="5595728"/>
            <a:ext cx="703723"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5061167" y="5063950"/>
            <a:ext cx="1189382" cy="1434615"/>
          </a:xfrm>
          <a:prstGeom prst="rect">
            <a:avLst/>
          </a:prstGeom>
        </p:spPr>
      </p:pic>
      <p:sp>
        <p:nvSpPr>
          <p:cNvPr id="14" name="Rectangle 13"/>
          <p:cNvSpPr/>
          <p:nvPr/>
        </p:nvSpPr>
        <p:spPr>
          <a:xfrm>
            <a:off x="7371201" y="5179003"/>
            <a:ext cx="1843089" cy="116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Processing</a:t>
            </a:r>
          </a:p>
        </p:txBody>
      </p:sp>
      <p:sp>
        <p:nvSpPr>
          <p:cNvPr id="15" name="Arrow: Right 14"/>
          <p:cNvSpPr/>
          <p:nvPr/>
        </p:nvSpPr>
        <p:spPr>
          <a:xfrm>
            <a:off x="6405851" y="5581849"/>
            <a:ext cx="797782"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10132918" y="5213480"/>
            <a:ext cx="1738243" cy="109723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Match?</a:t>
            </a:r>
          </a:p>
        </p:txBody>
      </p:sp>
      <p:sp>
        <p:nvSpPr>
          <p:cNvPr id="17" name="Arrow: Right 16"/>
          <p:cNvSpPr/>
          <p:nvPr/>
        </p:nvSpPr>
        <p:spPr>
          <a:xfrm>
            <a:off x="9277628" y="5576567"/>
            <a:ext cx="751059"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64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3500"/>
                            </p:stCondLst>
                            <p:childTnLst>
                              <p:par>
                                <p:cTn id="56" presetID="22" presetClass="entr" presetSubtype="8"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tương phản</a:t>
            </a:r>
          </a:p>
        </p:txBody>
      </p:sp>
      <p:sp>
        <p:nvSpPr>
          <p:cNvPr id="3" name="Content Placeholder 2"/>
          <p:cNvSpPr>
            <a:spLocks noGrp="1"/>
          </p:cNvSpPr>
          <p:nvPr>
            <p:ph idx="1"/>
          </p:nvPr>
        </p:nvSpPr>
        <p:spPr>
          <a:xfrm>
            <a:off x="1143000" y="2057400"/>
            <a:ext cx="9872871" cy="4316896"/>
          </a:xfrm>
        </p:spPr>
        <p:txBody>
          <a:bodyPr>
            <a:normAutofit/>
          </a:bodyPr>
          <a:lstStyle/>
          <a:p>
            <a:r>
              <a:rPr lang="en-US"/>
              <a:t>Thay đổi độ tương phản theo giá trị nhập vào.</a:t>
            </a:r>
          </a:p>
          <a:p>
            <a:r>
              <a:rPr lang="en-US"/>
              <a:t>Giá trị ở đây nằm từ -100 đến 100</a:t>
            </a:r>
          </a:p>
          <a:p>
            <a:r>
              <a:rPr lang="en-US"/>
              <a:t>Sử dụng công thức</a:t>
            </a:r>
          </a:p>
          <a:p>
            <a:endParaRPr lang="en-US"/>
          </a:p>
          <a:p>
            <a:endParaRPr lang="en-US"/>
          </a:p>
          <a:p>
            <a:endParaRPr lang="en-US"/>
          </a:p>
          <a:p>
            <a:endParaRPr lang="en-US"/>
          </a:p>
          <a:p>
            <a:r>
              <a:rPr lang="en-US"/>
              <a:t>Tính lần lượt với colorValue là các giá trị màu R, G, B và cuối cùng SetPixel lại điểm ảnh</a:t>
            </a:r>
          </a:p>
          <a:p>
            <a:endParaRPr lang="en-US"/>
          </a:p>
        </p:txBody>
      </p:sp>
      <p:pic>
        <p:nvPicPr>
          <p:cNvPr id="4" name="Picture 3"/>
          <p:cNvPicPr>
            <a:picLocks noChangeAspect="1"/>
          </p:cNvPicPr>
          <p:nvPr/>
        </p:nvPicPr>
        <p:blipFill>
          <a:blip r:embed="rId2"/>
          <a:stretch>
            <a:fillRect/>
          </a:stretch>
        </p:blipFill>
        <p:spPr>
          <a:xfrm>
            <a:off x="4914345" y="3201788"/>
            <a:ext cx="2330180" cy="2028120"/>
          </a:xfrm>
          <a:prstGeom prst="rect">
            <a:avLst/>
          </a:prstGeom>
        </p:spPr>
      </p:pic>
    </p:spTree>
    <p:extLst>
      <p:ext uri="{BB962C8B-B14F-4D97-AF65-F5344CB8AC3E}">
        <p14:creationId xmlns:p14="http://schemas.microsoft.com/office/powerpoint/2010/main" val="22522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tương phản</a:t>
            </a:r>
          </a:p>
        </p:txBody>
      </p:sp>
      <p:pic>
        <p:nvPicPr>
          <p:cNvPr id="4" name="Picture 3"/>
          <p:cNvPicPr>
            <a:picLocks noChangeAspect="1"/>
          </p:cNvPicPr>
          <p:nvPr/>
        </p:nvPicPr>
        <p:blipFill>
          <a:blip r:embed="rId2"/>
          <a:stretch>
            <a:fillRect/>
          </a:stretch>
        </p:blipFill>
        <p:spPr>
          <a:xfrm>
            <a:off x="483584" y="1607701"/>
            <a:ext cx="5575840" cy="4819603"/>
          </a:xfrm>
          <a:prstGeom prst="rect">
            <a:avLst/>
          </a:prstGeom>
        </p:spPr>
      </p:pic>
      <p:pic>
        <p:nvPicPr>
          <p:cNvPr id="5" name="Picture 4"/>
          <p:cNvPicPr>
            <a:picLocks noChangeAspect="1"/>
          </p:cNvPicPr>
          <p:nvPr/>
        </p:nvPicPr>
        <p:blipFill>
          <a:blip r:embed="rId3"/>
          <a:stretch>
            <a:fillRect/>
          </a:stretch>
        </p:blipFill>
        <p:spPr>
          <a:xfrm>
            <a:off x="6059424" y="1786831"/>
            <a:ext cx="5348145" cy="4640473"/>
          </a:xfrm>
          <a:prstGeom prst="rect">
            <a:avLst/>
          </a:prstGeom>
        </p:spPr>
      </p:pic>
    </p:spTree>
    <p:extLst>
      <p:ext uri="{BB962C8B-B14F-4D97-AF65-F5344CB8AC3E}">
        <p14:creationId xmlns:p14="http://schemas.microsoft.com/office/powerpoint/2010/main" val="302203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lưu hình</a:t>
            </a:r>
          </a:p>
        </p:txBody>
      </p:sp>
      <p:pic>
        <p:nvPicPr>
          <p:cNvPr id="4" name="Picture 3"/>
          <p:cNvPicPr>
            <a:picLocks noChangeAspect="1"/>
          </p:cNvPicPr>
          <p:nvPr/>
        </p:nvPicPr>
        <p:blipFill>
          <a:blip r:embed="rId2"/>
          <a:stretch>
            <a:fillRect/>
          </a:stretch>
        </p:blipFill>
        <p:spPr>
          <a:xfrm>
            <a:off x="2726472" y="2804785"/>
            <a:ext cx="6708576" cy="2310554"/>
          </a:xfrm>
          <a:prstGeom prst="rect">
            <a:avLst/>
          </a:prstGeom>
        </p:spPr>
      </p:pic>
    </p:spTree>
    <p:extLst>
      <p:ext uri="{BB962C8B-B14F-4D97-AF65-F5344CB8AC3E}">
        <p14:creationId xmlns:p14="http://schemas.microsoft.com/office/powerpoint/2010/main" val="216518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Hiệu chỉnh phần mềm</a:t>
            </a:r>
          </a:p>
        </p:txBody>
      </p:sp>
      <p:pic>
        <p:nvPicPr>
          <p:cNvPr id="4" name="Content Placeholder 3"/>
          <p:cNvPicPr>
            <a:picLocks noGrp="1" noChangeAspect="1"/>
          </p:cNvPicPr>
          <p:nvPr>
            <p:ph idx="1"/>
          </p:nvPr>
        </p:nvPicPr>
        <p:blipFill>
          <a:blip r:embed="rId2"/>
          <a:stretch>
            <a:fillRect/>
          </a:stretch>
        </p:blipFill>
        <p:spPr>
          <a:xfrm>
            <a:off x="1143000" y="1965960"/>
            <a:ext cx="5257800" cy="3924300"/>
          </a:xfrm>
        </p:spPr>
      </p:pic>
      <p:pic>
        <p:nvPicPr>
          <p:cNvPr id="5" name="Picture 4"/>
          <p:cNvPicPr>
            <a:picLocks noChangeAspect="1"/>
          </p:cNvPicPr>
          <p:nvPr/>
        </p:nvPicPr>
        <p:blipFill>
          <a:blip r:embed="rId3"/>
          <a:stretch>
            <a:fillRect/>
          </a:stretch>
        </p:blipFill>
        <p:spPr>
          <a:xfrm>
            <a:off x="6857279" y="1490102"/>
            <a:ext cx="4791382" cy="2143189"/>
          </a:xfrm>
          <a:prstGeom prst="rect">
            <a:avLst/>
          </a:prstGeom>
        </p:spPr>
      </p:pic>
      <p:pic>
        <p:nvPicPr>
          <p:cNvPr id="6" name="Picture 5"/>
          <p:cNvPicPr>
            <a:picLocks noChangeAspect="1"/>
          </p:cNvPicPr>
          <p:nvPr/>
        </p:nvPicPr>
        <p:blipFill>
          <a:blip r:embed="rId4"/>
          <a:stretch>
            <a:fillRect/>
          </a:stretch>
        </p:blipFill>
        <p:spPr>
          <a:xfrm>
            <a:off x="6857279" y="3633291"/>
            <a:ext cx="4950408" cy="2725995"/>
          </a:xfrm>
          <a:prstGeom prst="rect">
            <a:avLst/>
          </a:prstGeom>
        </p:spPr>
      </p:pic>
    </p:spTree>
    <p:extLst>
      <p:ext uri="{BB962C8B-B14F-4D97-AF65-F5344CB8AC3E}">
        <p14:creationId xmlns:p14="http://schemas.microsoft.com/office/powerpoint/2010/main" val="169795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Thanks For Watching</a:t>
            </a:r>
          </a:p>
        </p:txBody>
      </p:sp>
      <p:pic>
        <p:nvPicPr>
          <p:cNvPr id="4" name="Picture 3"/>
          <p:cNvPicPr>
            <a:picLocks noChangeAspect="1"/>
          </p:cNvPicPr>
          <p:nvPr/>
        </p:nvPicPr>
        <p:blipFill>
          <a:blip r:embed="rId2"/>
          <a:stretch>
            <a:fillRect/>
          </a:stretch>
        </p:blipFill>
        <p:spPr>
          <a:xfrm>
            <a:off x="3447426" y="2226197"/>
            <a:ext cx="5266667" cy="3942857"/>
          </a:xfrm>
          <a:prstGeom prst="rect">
            <a:avLst/>
          </a:prstGeom>
        </p:spPr>
      </p:pic>
    </p:spTree>
    <p:extLst>
      <p:ext uri="{BB962C8B-B14F-4D97-AF65-F5344CB8AC3E}">
        <p14:creationId xmlns:p14="http://schemas.microsoft.com/office/powerpoint/2010/main" val="190427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3" name="Content Placeholder 2"/>
          <p:cNvSpPr>
            <a:spLocks noGrp="1"/>
          </p:cNvSpPr>
          <p:nvPr>
            <p:ph idx="1"/>
          </p:nvPr>
        </p:nvSpPr>
        <p:spPr/>
        <p:txBody>
          <a:bodyPr/>
          <a:lstStyle/>
          <a:p>
            <a:r>
              <a:rPr lang="en-US"/>
              <a:t>Microsoft Visual Studio là một môi trường phát triển tích hợp (IDE) từ Microsoft. Nó được sử dụng để phát triển chương trình máy tính cho Microsoft Windows</a:t>
            </a:r>
          </a:p>
          <a:p>
            <a:r>
              <a:rPr lang="en-US"/>
              <a:t>Visual Studio hỗ trợ nhiều ngôn ngữ lập trình khác nhau và cho phép trình biên tập mã và gỡ lỗi để hỗ trợ (mức độ khác nhau) hầu như mọi ngôn ngữ lập trình.</a:t>
            </a:r>
          </a:p>
        </p:txBody>
      </p:sp>
      <p:pic>
        <p:nvPicPr>
          <p:cNvPr id="4" name="Picture 3"/>
          <p:cNvPicPr>
            <a:picLocks noChangeAspect="1"/>
          </p:cNvPicPr>
          <p:nvPr/>
        </p:nvPicPr>
        <p:blipFill>
          <a:blip r:embed="rId2"/>
          <a:stretch>
            <a:fillRect/>
          </a:stretch>
        </p:blipFill>
        <p:spPr>
          <a:xfrm>
            <a:off x="2441713" y="4216770"/>
            <a:ext cx="2107096" cy="1580322"/>
          </a:xfrm>
          <a:prstGeom prst="rect">
            <a:avLst/>
          </a:prstGeom>
        </p:spPr>
      </p:pic>
      <p:pic>
        <p:nvPicPr>
          <p:cNvPr id="5" name="Picture 4"/>
          <p:cNvPicPr>
            <a:picLocks noChangeAspect="1"/>
          </p:cNvPicPr>
          <p:nvPr/>
        </p:nvPicPr>
        <p:blipFill>
          <a:blip r:embed="rId3"/>
          <a:stretch>
            <a:fillRect/>
          </a:stretch>
        </p:blipFill>
        <p:spPr>
          <a:xfrm>
            <a:off x="1143000" y="780000"/>
            <a:ext cx="9974800" cy="5316000"/>
          </a:xfrm>
          <a:prstGeom prst="rect">
            <a:avLst/>
          </a:prstGeom>
        </p:spPr>
      </p:pic>
    </p:spTree>
    <p:extLst>
      <p:ext uri="{BB962C8B-B14F-4D97-AF65-F5344CB8AC3E}">
        <p14:creationId xmlns:p14="http://schemas.microsoft.com/office/powerpoint/2010/main" val="8370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ou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Bitmap</a:t>
            </a:r>
          </a:p>
        </p:txBody>
      </p:sp>
      <p:sp>
        <p:nvSpPr>
          <p:cNvPr id="4" name="Flowchart: Process 3"/>
          <p:cNvSpPr/>
          <p:nvPr/>
        </p:nvSpPr>
        <p:spPr>
          <a:xfrm>
            <a:off x="2163419"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Flowchart: Process 4"/>
          <p:cNvSpPr/>
          <p:nvPr/>
        </p:nvSpPr>
        <p:spPr>
          <a:xfrm>
            <a:off x="2693506"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Flowchart: Process 5"/>
          <p:cNvSpPr/>
          <p:nvPr/>
        </p:nvSpPr>
        <p:spPr>
          <a:xfrm>
            <a:off x="3223593"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Flowchart: Process 6"/>
          <p:cNvSpPr/>
          <p:nvPr/>
        </p:nvSpPr>
        <p:spPr>
          <a:xfrm>
            <a:off x="2163419" y="339255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lowchart: Process 7"/>
          <p:cNvSpPr/>
          <p:nvPr/>
        </p:nvSpPr>
        <p:spPr>
          <a:xfrm>
            <a:off x="2693505" y="339255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Flowchart: Process 8"/>
          <p:cNvSpPr/>
          <p:nvPr/>
        </p:nvSpPr>
        <p:spPr>
          <a:xfrm>
            <a:off x="2693504" y="389150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Flowchart: Process 9"/>
          <p:cNvSpPr/>
          <p:nvPr/>
        </p:nvSpPr>
        <p:spPr>
          <a:xfrm>
            <a:off x="2163418" y="389614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Flowchart: Process 10"/>
          <p:cNvSpPr/>
          <p:nvPr/>
        </p:nvSpPr>
        <p:spPr>
          <a:xfrm>
            <a:off x="3223592" y="33879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Flowchart: Process 11"/>
          <p:cNvSpPr/>
          <p:nvPr/>
        </p:nvSpPr>
        <p:spPr>
          <a:xfrm>
            <a:off x="3223592" y="389150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1372007" y="2122077"/>
            <a:ext cx="3358612" cy="369332"/>
          </a:xfrm>
          <a:prstGeom prst="rect">
            <a:avLst/>
          </a:prstGeom>
          <a:noFill/>
        </p:spPr>
        <p:txBody>
          <a:bodyPr wrap="none" rtlCol="0">
            <a:spAutoFit/>
          </a:bodyPr>
          <a:lstStyle/>
          <a:p>
            <a:r>
              <a:rPr lang="en-US"/>
              <a:t>Bitmap picture = new Bitmap(3,3)</a:t>
            </a:r>
          </a:p>
        </p:txBody>
      </p:sp>
      <p:cxnSp>
        <p:nvCxnSpPr>
          <p:cNvPr id="22" name="Connector: Elbow 21"/>
          <p:cNvCxnSpPr>
            <a:stCxn id="11" idx="3"/>
          </p:cNvCxnSpPr>
          <p:nvPr/>
        </p:nvCxnSpPr>
        <p:spPr>
          <a:xfrm flipV="1">
            <a:off x="3753679" y="3639710"/>
            <a:ext cx="165320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p:cNvSpPr/>
          <p:nvPr/>
        </p:nvSpPr>
        <p:spPr>
          <a:xfrm>
            <a:off x="5406887" y="3136127"/>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26" name="Connector: Elbow 25"/>
          <p:cNvCxnSpPr>
            <a:stCxn id="25" idx="3"/>
          </p:cNvCxnSpPr>
          <p:nvPr/>
        </p:nvCxnSpPr>
        <p:spPr>
          <a:xfrm flipV="1">
            <a:off x="6440557" y="2736850"/>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5" idx="3"/>
          </p:cNvCxnSpPr>
          <p:nvPr/>
        </p:nvCxnSpPr>
        <p:spPr>
          <a:xfrm>
            <a:off x="6440557" y="3639710"/>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p:nvPr/>
        </p:nvCxnSpPr>
        <p:spPr>
          <a:xfrm>
            <a:off x="6440557" y="3622372"/>
            <a:ext cx="1272208"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7712765" y="2482740"/>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lowchart: Process 37"/>
          <p:cNvSpPr/>
          <p:nvPr/>
        </p:nvSpPr>
        <p:spPr>
          <a:xfrm>
            <a:off x="7716078" y="4258420"/>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Flowchart: Process 38"/>
          <p:cNvSpPr/>
          <p:nvPr/>
        </p:nvSpPr>
        <p:spPr>
          <a:xfrm>
            <a:off x="7716078" y="3370580"/>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90289" y="5330687"/>
            <a:ext cx="3392275" cy="369332"/>
          </a:xfrm>
          <a:prstGeom prst="rect">
            <a:avLst/>
          </a:prstGeom>
          <a:noFill/>
        </p:spPr>
        <p:txBody>
          <a:bodyPr wrap="none" rtlCol="0">
            <a:spAutoFit/>
          </a:bodyPr>
          <a:lstStyle/>
          <a:p>
            <a:r>
              <a:rPr lang="en-US"/>
              <a:t>Color color = picture.GetPixel(2,1)</a:t>
            </a:r>
          </a:p>
        </p:txBody>
      </p:sp>
      <p:sp>
        <p:nvSpPr>
          <p:cNvPr id="41" name="TextBox 40"/>
          <p:cNvSpPr txBox="1"/>
          <p:nvPr/>
        </p:nvSpPr>
        <p:spPr>
          <a:xfrm>
            <a:off x="8305224" y="2549865"/>
            <a:ext cx="847155" cy="369332"/>
          </a:xfrm>
          <a:prstGeom prst="rect">
            <a:avLst/>
          </a:prstGeom>
          <a:noFill/>
        </p:spPr>
        <p:txBody>
          <a:bodyPr wrap="none" rtlCol="0">
            <a:spAutoFit/>
          </a:bodyPr>
          <a:lstStyle/>
          <a:p>
            <a:r>
              <a:rPr lang="en-US"/>
              <a:t>color.R</a:t>
            </a:r>
          </a:p>
        </p:txBody>
      </p:sp>
      <p:sp>
        <p:nvSpPr>
          <p:cNvPr id="42" name="TextBox 41"/>
          <p:cNvSpPr txBox="1"/>
          <p:nvPr/>
        </p:nvSpPr>
        <p:spPr>
          <a:xfrm>
            <a:off x="8305224" y="3459683"/>
            <a:ext cx="864789" cy="369332"/>
          </a:xfrm>
          <a:prstGeom prst="rect">
            <a:avLst/>
          </a:prstGeom>
          <a:noFill/>
        </p:spPr>
        <p:txBody>
          <a:bodyPr wrap="none" rtlCol="0">
            <a:spAutoFit/>
          </a:bodyPr>
          <a:lstStyle/>
          <a:p>
            <a:r>
              <a:rPr lang="en-US"/>
              <a:t>color.G</a:t>
            </a:r>
          </a:p>
        </p:txBody>
      </p:sp>
      <p:sp>
        <p:nvSpPr>
          <p:cNvPr id="43" name="TextBox 42"/>
          <p:cNvSpPr txBox="1"/>
          <p:nvPr/>
        </p:nvSpPr>
        <p:spPr>
          <a:xfrm>
            <a:off x="8305223" y="4325545"/>
            <a:ext cx="847155" cy="369332"/>
          </a:xfrm>
          <a:prstGeom prst="rect">
            <a:avLst/>
          </a:prstGeom>
          <a:noFill/>
        </p:spPr>
        <p:txBody>
          <a:bodyPr wrap="none" rtlCol="0">
            <a:spAutoFit/>
          </a:bodyPr>
          <a:lstStyle/>
          <a:p>
            <a:r>
              <a:rPr lang="en-US"/>
              <a:t>color.B</a:t>
            </a:r>
          </a:p>
        </p:txBody>
      </p:sp>
      <p:cxnSp>
        <p:nvCxnSpPr>
          <p:cNvPr id="48" name="Connector: Elbow 47"/>
          <p:cNvCxnSpPr>
            <a:stCxn id="37" idx="1"/>
            <a:endCxn id="25" idx="3"/>
          </p:cNvCxnSpPr>
          <p:nvPr/>
        </p:nvCxnSpPr>
        <p:spPr>
          <a:xfrm rot="10800000" flipV="1">
            <a:off x="6440557" y="2734532"/>
            <a:ext cx="1272208" cy="9051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p:cNvCxnSpPr>
            <a:stCxn id="38" idx="1"/>
            <a:endCxn id="25" idx="3"/>
          </p:cNvCxnSpPr>
          <p:nvPr/>
        </p:nvCxnSpPr>
        <p:spPr>
          <a:xfrm rot="10800000">
            <a:off x="6440558" y="3639710"/>
            <a:ext cx="1275521" cy="8705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p:cNvCxnSpPr>
            <a:stCxn id="39" idx="1"/>
            <a:endCxn id="25" idx="3"/>
          </p:cNvCxnSpPr>
          <p:nvPr/>
        </p:nvCxnSpPr>
        <p:spPr>
          <a:xfrm rot="10800000" flipV="1">
            <a:off x="6440558" y="3622372"/>
            <a:ext cx="1275521" cy="173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p:cNvCxnSpPr>
            <a:stCxn id="25" idx="1"/>
            <a:endCxn id="11" idx="3"/>
          </p:cNvCxnSpPr>
          <p:nvPr/>
        </p:nvCxnSpPr>
        <p:spPr>
          <a:xfrm rot="10800000" flipV="1">
            <a:off x="3753679" y="3639709"/>
            <a:ext cx="165320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75254" y="5649603"/>
            <a:ext cx="6011012" cy="369332"/>
          </a:xfrm>
          <a:prstGeom prst="rect">
            <a:avLst/>
          </a:prstGeom>
          <a:noFill/>
        </p:spPr>
        <p:txBody>
          <a:bodyPr wrap="square" rtlCol="0">
            <a:spAutoFit/>
          </a:bodyPr>
          <a:lstStyle/>
          <a:p>
            <a:r>
              <a:rPr lang="en-US"/>
              <a:t>picture.SetPixel(2,1,Color.FromArgb(color.R, color.G, color.B))</a:t>
            </a:r>
          </a:p>
        </p:txBody>
      </p:sp>
    </p:spTree>
    <p:extLst>
      <p:ext uri="{BB962C8B-B14F-4D97-AF65-F5344CB8AC3E}">
        <p14:creationId xmlns:p14="http://schemas.microsoft.com/office/powerpoint/2010/main" val="297559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16" presetClass="entr" presetSubtype="21"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barn(inVertical)">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left)">
                                      <p:cBhvr>
                                        <p:cTn id="81" dur="500"/>
                                        <p:tgtEl>
                                          <p:spTgt spid="39"/>
                                        </p:tgtEl>
                                      </p:cBhvr>
                                    </p:animEffect>
                                  </p:childTnLst>
                                </p:cTn>
                              </p:par>
                              <p:par>
                                <p:cTn id="82" presetID="22" presetClass="entr" presetSubtype="8"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500"/>
                                        <p:tgtEl>
                                          <p:spTgt spid="30"/>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left)">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barn(inVertical)">
                                      <p:cBhvr>
                                        <p:cTn id="92" dur="500"/>
                                        <p:tgtEl>
                                          <p:spTgt spid="41"/>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arn(inVertical)">
                                      <p:cBhvr>
                                        <p:cTn id="95" dur="500"/>
                                        <p:tgtEl>
                                          <p:spTgt spid="42"/>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arn(inVertical)">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xit" presetSubtype="0" fill="hold" nodeType="clickEffect">
                                  <p:stCondLst>
                                    <p:cond delay="0"/>
                                  </p:stCondLst>
                                  <p:childTnLst>
                                    <p:animEffect transition="out" filter="dissolve">
                                      <p:cBhvr>
                                        <p:cTn id="102" dur="500"/>
                                        <p:tgtEl>
                                          <p:spTgt spid="26"/>
                                        </p:tgtEl>
                                      </p:cBhvr>
                                    </p:animEffect>
                                    <p:set>
                                      <p:cBhvr>
                                        <p:cTn id="103" dur="1" fill="hold">
                                          <p:stCondLst>
                                            <p:cond delay="499"/>
                                          </p:stCondLst>
                                        </p:cTn>
                                        <p:tgtEl>
                                          <p:spTgt spid="26"/>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33"/>
                                        </p:tgtEl>
                                      </p:cBhvr>
                                    </p:animEffect>
                                    <p:set>
                                      <p:cBhvr>
                                        <p:cTn id="106" dur="1" fill="hold">
                                          <p:stCondLst>
                                            <p:cond delay="499"/>
                                          </p:stCondLst>
                                        </p:cTn>
                                        <p:tgtEl>
                                          <p:spTgt spid="33"/>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30"/>
                                        </p:tgtEl>
                                      </p:cBhvr>
                                    </p:animEffect>
                                    <p:set>
                                      <p:cBhvr>
                                        <p:cTn id="109" dur="1" fill="hold">
                                          <p:stCondLst>
                                            <p:cond delay="499"/>
                                          </p:stCondLst>
                                        </p:cTn>
                                        <p:tgtEl>
                                          <p:spTgt spid="30"/>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22"/>
                                        </p:tgtEl>
                                      </p:cBhvr>
                                    </p:animEffect>
                                    <p:set>
                                      <p:cBhvr>
                                        <p:cTn id="112" dur="1" fill="hold">
                                          <p:stCondLst>
                                            <p:cond delay="499"/>
                                          </p:stCondLst>
                                        </p:cTn>
                                        <p:tgtEl>
                                          <p:spTgt spid="22"/>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40"/>
                                        </p:tgtEl>
                                      </p:cBhvr>
                                    </p:animEffect>
                                    <p:set>
                                      <p:cBhvr>
                                        <p:cTn id="115" dur="1" fill="hold">
                                          <p:stCondLst>
                                            <p:cond delay="499"/>
                                          </p:stCondLst>
                                        </p:cTn>
                                        <p:tgtEl>
                                          <p:spTgt spid="4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wipe(right)">
                                      <p:cBhvr>
                                        <p:cTn id="120" dur="500"/>
                                        <p:tgtEl>
                                          <p:spTgt spid="55"/>
                                        </p:tgtEl>
                                      </p:cBhvr>
                                    </p:animEffect>
                                  </p:childTnLst>
                                </p:cTn>
                              </p:par>
                              <p:par>
                                <p:cTn id="121" presetID="22" presetClass="entr" presetSubtype="2" fill="hold"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wipe(right)">
                                      <p:cBhvr>
                                        <p:cTn id="123" dur="500"/>
                                        <p:tgtEl>
                                          <p:spTgt spid="48"/>
                                        </p:tgtEl>
                                      </p:cBhvr>
                                    </p:animEffect>
                                  </p:childTnLst>
                                </p:cTn>
                              </p:par>
                              <p:par>
                                <p:cTn id="124" presetID="22" presetClass="entr" presetSubtype="2" fill="hold" nodeType="withEffect">
                                  <p:stCondLst>
                                    <p:cond delay="0"/>
                                  </p:stCondLst>
                                  <p:childTnLst>
                                    <p:set>
                                      <p:cBhvr>
                                        <p:cTn id="125" dur="1" fill="hold">
                                          <p:stCondLst>
                                            <p:cond delay="0"/>
                                          </p:stCondLst>
                                        </p:cTn>
                                        <p:tgtEl>
                                          <p:spTgt spid="52"/>
                                        </p:tgtEl>
                                        <p:attrNameLst>
                                          <p:attrName>style.visibility</p:attrName>
                                        </p:attrNameLst>
                                      </p:cBhvr>
                                      <p:to>
                                        <p:strVal val="visible"/>
                                      </p:to>
                                    </p:set>
                                    <p:animEffect transition="in" filter="wipe(right)">
                                      <p:cBhvr>
                                        <p:cTn id="126" dur="500"/>
                                        <p:tgtEl>
                                          <p:spTgt spid="52"/>
                                        </p:tgtEl>
                                      </p:cBhvr>
                                    </p:animEffect>
                                  </p:childTnLst>
                                </p:cTn>
                              </p:par>
                            </p:childTnLst>
                          </p:cTn>
                        </p:par>
                        <p:par>
                          <p:cTn id="127" fill="hold">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fade">
                                      <p:cBhvr>
                                        <p:cTn id="130" dur="500"/>
                                        <p:tgtEl>
                                          <p:spTgt spid="6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2"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ipe(right)">
                                      <p:cBhvr>
                                        <p:cTn id="13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25" grpId="0" animBg="1"/>
      <p:bldP spid="37" grpId="0" animBg="1"/>
      <p:bldP spid="38" grpId="0" animBg="1"/>
      <p:bldP spid="39" grpId="0" animBg="1"/>
      <p:bldP spid="40" grpId="0"/>
      <p:bldP spid="40" grpId="1"/>
      <p:bldP spid="41" grpId="0"/>
      <p:bldP spid="42" grpId="0"/>
      <p:bldP spid="43"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phần mềm</a:t>
            </a:r>
          </a:p>
        </p:txBody>
      </p:sp>
      <p:pic>
        <p:nvPicPr>
          <p:cNvPr id="4" name="Content Placeholder 3"/>
          <p:cNvPicPr>
            <a:picLocks noGrp="1" noChangeAspect="1"/>
          </p:cNvPicPr>
          <p:nvPr>
            <p:ph idx="1"/>
          </p:nvPr>
        </p:nvPicPr>
        <p:blipFill>
          <a:blip r:embed="rId2"/>
          <a:stretch>
            <a:fillRect/>
          </a:stretch>
        </p:blipFill>
        <p:spPr>
          <a:xfrm>
            <a:off x="957469" y="2213673"/>
            <a:ext cx="2857899" cy="2857899"/>
          </a:xfrm>
        </p:spPr>
      </p:pic>
      <p:pic>
        <p:nvPicPr>
          <p:cNvPr id="10" name="Content Placeholder 3"/>
          <p:cNvPicPr>
            <a:picLocks noChangeAspect="1"/>
          </p:cNvPicPr>
          <p:nvPr/>
        </p:nvPicPr>
        <p:blipFill>
          <a:blip r:embed="rId2"/>
          <a:stretch>
            <a:fillRect/>
          </a:stretch>
        </p:blipFill>
        <p:spPr>
          <a:xfrm>
            <a:off x="1845364" y="2736437"/>
            <a:ext cx="2857899" cy="2857899"/>
          </a:xfrm>
          <a:prstGeom prst="rect">
            <a:avLst/>
          </a:prstGeom>
        </p:spPr>
      </p:pic>
      <p:pic>
        <p:nvPicPr>
          <p:cNvPr id="11" name="Content Placeholder 3"/>
          <p:cNvPicPr>
            <a:picLocks noChangeAspect="1"/>
          </p:cNvPicPr>
          <p:nvPr/>
        </p:nvPicPr>
        <p:blipFill>
          <a:blip r:embed="rId2"/>
          <a:stretch>
            <a:fillRect/>
          </a:stretch>
        </p:blipFill>
        <p:spPr>
          <a:xfrm>
            <a:off x="2733260" y="3259201"/>
            <a:ext cx="2857899" cy="2857899"/>
          </a:xfrm>
          <a:prstGeom prst="rect">
            <a:avLst/>
          </a:prstGeom>
        </p:spPr>
      </p:pic>
      <p:sp>
        <p:nvSpPr>
          <p:cNvPr id="12" name="Flowchart: Process 11"/>
          <p:cNvSpPr/>
          <p:nvPr/>
        </p:nvSpPr>
        <p:spPr>
          <a:xfrm>
            <a:off x="6822882" y="4393358"/>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Flowchart: Process 12"/>
          <p:cNvSpPr/>
          <p:nvPr/>
        </p:nvSpPr>
        <p:spPr>
          <a:xfrm>
            <a:off x="7460745" y="3700677"/>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Flowchart: Process 13"/>
          <p:cNvSpPr/>
          <p:nvPr/>
        </p:nvSpPr>
        <p:spPr>
          <a:xfrm>
            <a:off x="8098608" y="2964408"/>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Flowchart: Process 14"/>
          <p:cNvSpPr/>
          <p:nvPr/>
        </p:nvSpPr>
        <p:spPr>
          <a:xfrm>
            <a:off x="8802437" y="2187039"/>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6" name="TextBox 15"/>
          <p:cNvSpPr txBox="1"/>
          <p:nvPr/>
        </p:nvSpPr>
        <p:spPr>
          <a:xfrm>
            <a:off x="6943435" y="5657009"/>
            <a:ext cx="1624163" cy="369332"/>
          </a:xfrm>
          <a:prstGeom prst="rect">
            <a:avLst/>
          </a:prstGeom>
          <a:noFill/>
        </p:spPr>
        <p:txBody>
          <a:bodyPr wrap="none" rtlCol="0">
            <a:spAutoFit/>
          </a:bodyPr>
          <a:lstStyle/>
          <a:p>
            <a:r>
              <a:rPr lang="en-US">
                <a:solidFill>
                  <a:schemeClr val="bg1"/>
                </a:solidFill>
              </a:rPr>
              <a:t>ConvertPicture</a:t>
            </a:r>
          </a:p>
        </p:txBody>
      </p:sp>
      <p:sp>
        <p:nvSpPr>
          <p:cNvPr id="17" name="TextBox 16"/>
          <p:cNvSpPr txBox="1"/>
          <p:nvPr/>
        </p:nvSpPr>
        <p:spPr>
          <a:xfrm>
            <a:off x="7572913" y="5022959"/>
            <a:ext cx="679994" cy="369332"/>
          </a:xfrm>
          <a:prstGeom prst="rect">
            <a:avLst/>
          </a:prstGeom>
          <a:noFill/>
        </p:spPr>
        <p:txBody>
          <a:bodyPr wrap="none" rtlCol="0">
            <a:spAutoFit/>
          </a:bodyPr>
          <a:lstStyle/>
          <a:p>
            <a:r>
              <a:rPr lang="en-US">
                <a:solidFill>
                  <a:schemeClr val="bg1"/>
                </a:solidFill>
              </a:rPr>
              <a:t>Filter</a:t>
            </a:r>
          </a:p>
        </p:txBody>
      </p:sp>
      <p:sp>
        <p:nvSpPr>
          <p:cNvPr id="18" name="TextBox 17"/>
          <p:cNvSpPr txBox="1"/>
          <p:nvPr/>
        </p:nvSpPr>
        <p:spPr>
          <a:xfrm>
            <a:off x="8134847" y="4331717"/>
            <a:ext cx="1191352" cy="369332"/>
          </a:xfrm>
          <a:prstGeom prst="rect">
            <a:avLst/>
          </a:prstGeom>
          <a:noFill/>
        </p:spPr>
        <p:txBody>
          <a:bodyPr wrap="none" rtlCol="0">
            <a:spAutoFit/>
          </a:bodyPr>
          <a:lstStyle/>
          <a:p>
            <a:r>
              <a:rPr lang="en-US">
                <a:solidFill>
                  <a:schemeClr val="bg1"/>
                </a:solidFill>
              </a:rPr>
              <a:t>Histogram</a:t>
            </a:r>
          </a:p>
        </p:txBody>
      </p:sp>
      <p:sp>
        <p:nvSpPr>
          <p:cNvPr id="19" name="TextBox 18"/>
          <p:cNvSpPr txBox="1"/>
          <p:nvPr/>
        </p:nvSpPr>
        <p:spPr>
          <a:xfrm>
            <a:off x="8802437" y="3541449"/>
            <a:ext cx="1656223" cy="369332"/>
          </a:xfrm>
          <a:prstGeom prst="rect">
            <a:avLst/>
          </a:prstGeom>
          <a:noFill/>
        </p:spPr>
        <p:txBody>
          <a:bodyPr wrap="none" rtlCol="0">
            <a:spAutoFit/>
          </a:bodyPr>
          <a:lstStyle/>
          <a:p>
            <a:r>
              <a:rPr lang="en-US">
                <a:solidFill>
                  <a:schemeClr val="bg1"/>
                </a:solidFill>
              </a:rPr>
              <a:t>IncreasePicture</a:t>
            </a:r>
          </a:p>
        </p:txBody>
      </p:sp>
      <p:sp>
        <p:nvSpPr>
          <p:cNvPr id="20" name="Plus Sign 19"/>
          <p:cNvSpPr/>
          <p:nvPr/>
        </p:nvSpPr>
        <p:spPr>
          <a:xfrm>
            <a:off x="5934986" y="3761737"/>
            <a:ext cx="700378" cy="659490"/>
          </a:xfrm>
          <a:prstGeom prst="mathPlus">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84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16" presetClass="entr" presetSubtype="2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par>
                          <p:cTn id="36" fill="hold">
                            <p:stCondLst>
                              <p:cond delay="1000"/>
                            </p:stCondLst>
                            <p:childTnLst>
                              <p:par>
                                <p:cTn id="37" presetID="16" presetClass="entr" presetSubtype="2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childTnLst>
                          </p:cTn>
                        </p:par>
                        <p:par>
                          <p:cTn id="43" fill="hold">
                            <p:stCondLst>
                              <p:cond delay="1500"/>
                            </p:stCondLst>
                            <p:childTnLst>
                              <p:par>
                                <p:cTn id="44" presetID="16" presetClass="entr" presetSubtype="2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p:bldP spid="1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81155" y="914400"/>
            <a:ext cx="6668864" cy="4992604"/>
          </a:xfrm>
        </p:spPr>
      </p:pic>
      <p:cxnSp>
        <p:nvCxnSpPr>
          <p:cNvPr id="6" name="Connector: Elbow 5"/>
          <p:cNvCxnSpPr/>
          <p:nvPr/>
        </p:nvCxnSpPr>
        <p:spPr>
          <a:xfrm flipV="1">
            <a:off x="8375374" y="2796209"/>
            <a:ext cx="3034748" cy="490330"/>
          </a:xfrm>
          <a:prstGeom prst="bentConnector3">
            <a:avLst>
              <a:gd name="adj1" fmla="val 4083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9654209" y="2426877"/>
            <a:ext cx="1961322" cy="369332"/>
          </a:xfrm>
          <a:prstGeom prst="rect">
            <a:avLst/>
          </a:prstGeom>
          <a:noFill/>
        </p:spPr>
        <p:txBody>
          <a:bodyPr wrap="square" rtlCol="0">
            <a:spAutoFit/>
          </a:bodyPr>
          <a:lstStyle/>
          <a:p>
            <a:r>
              <a:rPr lang="en-US"/>
              <a:t>Ảnh sau khi xử lý</a:t>
            </a:r>
          </a:p>
        </p:txBody>
      </p:sp>
      <p:cxnSp>
        <p:nvCxnSpPr>
          <p:cNvPr id="19" name="Connector: Elbow 18"/>
          <p:cNvCxnSpPr/>
          <p:nvPr/>
        </p:nvCxnSpPr>
        <p:spPr>
          <a:xfrm>
            <a:off x="676156" y="2854111"/>
            <a:ext cx="2739888" cy="490330"/>
          </a:xfrm>
          <a:prstGeom prst="bentConnector3">
            <a:avLst>
              <a:gd name="adj1"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760934" y="2484779"/>
            <a:ext cx="1961322" cy="369332"/>
          </a:xfrm>
          <a:prstGeom prst="rect">
            <a:avLst/>
          </a:prstGeom>
          <a:noFill/>
        </p:spPr>
        <p:txBody>
          <a:bodyPr wrap="square" rtlCol="0">
            <a:spAutoFit/>
          </a:bodyPr>
          <a:lstStyle/>
          <a:p>
            <a:r>
              <a:rPr lang="en-US"/>
              <a:t>Ảnh nguồn</a:t>
            </a:r>
          </a:p>
        </p:txBody>
      </p:sp>
      <p:cxnSp>
        <p:nvCxnSpPr>
          <p:cNvPr id="25" name="Straight Connector 24"/>
          <p:cNvCxnSpPr/>
          <p:nvPr/>
        </p:nvCxnSpPr>
        <p:spPr>
          <a:xfrm>
            <a:off x="760934" y="5420140"/>
            <a:ext cx="224731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p:cNvSpPr txBox="1"/>
          <p:nvPr/>
        </p:nvSpPr>
        <p:spPr>
          <a:xfrm>
            <a:off x="760934" y="5050808"/>
            <a:ext cx="1961322" cy="369332"/>
          </a:xfrm>
          <a:prstGeom prst="rect">
            <a:avLst/>
          </a:prstGeom>
          <a:noFill/>
        </p:spPr>
        <p:txBody>
          <a:bodyPr wrap="square" rtlCol="0">
            <a:spAutoFit/>
          </a:bodyPr>
          <a:lstStyle/>
          <a:p>
            <a:r>
              <a:rPr lang="en-US"/>
              <a:t>Histogram</a:t>
            </a:r>
          </a:p>
        </p:txBody>
      </p:sp>
      <p:cxnSp>
        <p:nvCxnSpPr>
          <p:cNvPr id="30" name="Straight Connector 29"/>
          <p:cNvCxnSpPr/>
          <p:nvPr/>
        </p:nvCxnSpPr>
        <p:spPr>
          <a:xfrm>
            <a:off x="676156" y="1537963"/>
            <a:ext cx="208692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p:cNvSpPr txBox="1"/>
          <p:nvPr/>
        </p:nvSpPr>
        <p:spPr>
          <a:xfrm>
            <a:off x="760934" y="1168631"/>
            <a:ext cx="1961322" cy="369332"/>
          </a:xfrm>
          <a:prstGeom prst="rect">
            <a:avLst/>
          </a:prstGeom>
          <a:noFill/>
        </p:spPr>
        <p:txBody>
          <a:bodyPr wrap="square" rtlCol="0">
            <a:spAutoFit/>
          </a:bodyPr>
          <a:lstStyle/>
          <a:p>
            <a:r>
              <a:rPr lang="en-US"/>
              <a:t>MenuBar</a:t>
            </a:r>
          </a:p>
        </p:txBody>
      </p:sp>
    </p:spTree>
    <p:extLst>
      <p:ext uri="{BB962C8B-B14F-4D97-AF65-F5344CB8AC3E}">
        <p14:creationId xmlns:p14="http://schemas.microsoft.com/office/powerpoint/2010/main" val="142584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righ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right)">
                                      <p:cBhvr>
                                        <p:cTn id="36" dur="500"/>
                                        <p:tgtEl>
                                          <p:spTgt spid="25"/>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right)">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8"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mở hình</a:t>
            </a:r>
          </a:p>
        </p:txBody>
      </p:sp>
      <p:pic>
        <p:nvPicPr>
          <p:cNvPr id="4" name="Content Placeholder 3"/>
          <p:cNvPicPr>
            <a:picLocks noGrp="1" noChangeAspect="1"/>
          </p:cNvPicPr>
          <p:nvPr>
            <p:ph idx="1"/>
          </p:nvPr>
        </p:nvPicPr>
        <p:blipFill>
          <a:blip r:embed="rId2"/>
          <a:stretch>
            <a:fillRect/>
          </a:stretch>
        </p:blipFill>
        <p:spPr>
          <a:xfrm>
            <a:off x="1143000" y="1965960"/>
            <a:ext cx="4766200" cy="3557381"/>
          </a:xfrm>
        </p:spPr>
      </p:pic>
      <p:pic>
        <p:nvPicPr>
          <p:cNvPr id="5" name="Picture 4"/>
          <p:cNvPicPr>
            <a:picLocks noChangeAspect="1"/>
          </p:cNvPicPr>
          <p:nvPr/>
        </p:nvPicPr>
        <p:blipFill>
          <a:blip r:embed="rId3"/>
          <a:stretch>
            <a:fillRect/>
          </a:stretch>
        </p:blipFill>
        <p:spPr>
          <a:xfrm>
            <a:off x="5909200" y="2886776"/>
            <a:ext cx="5727570" cy="1715748"/>
          </a:xfrm>
          <a:prstGeom prst="rect">
            <a:avLst/>
          </a:prstGeom>
        </p:spPr>
      </p:pic>
    </p:spTree>
    <p:extLst>
      <p:ext uri="{BB962C8B-B14F-4D97-AF65-F5344CB8AC3E}">
        <p14:creationId xmlns:p14="http://schemas.microsoft.com/office/powerpoint/2010/main" val="146205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chuyển thành ảnh xám</a:t>
            </a:r>
          </a:p>
        </p:txBody>
      </p:sp>
      <p:sp>
        <p:nvSpPr>
          <p:cNvPr id="3" name="Content Placeholder 2"/>
          <p:cNvSpPr>
            <a:spLocks noGrp="1"/>
          </p:cNvSpPr>
          <p:nvPr>
            <p:ph idx="1"/>
          </p:nvPr>
        </p:nvSpPr>
        <p:spPr/>
        <p:txBody>
          <a:bodyPr/>
          <a:lstStyle/>
          <a:p>
            <a:r>
              <a:rPr lang="en-US"/>
              <a:t>Công thức: 0.287 x red + 0.599 x green + 0.114 x blue</a:t>
            </a:r>
          </a:p>
          <a:p>
            <a:r>
              <a:rPr lang="en-US"/>
              <a:t>Ý tưởng:</a:t>
            </a:r>
          </a:p>
          <a:p>
            <a:endParaRPr lang="en-US"/>
          </a:p>
        </p:txBody>
      </p:sp>
      <p:sp>
        <p:nvSpPr>
          <p:cNvPr id="85" name="Flowchart: Process 84"/>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6" name="Flowchart: Process 85"/>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7" name="Flowchart: Process 86"/>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8" name="Flowchart: Process 87"/>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9" name="Flowchart: Process 88"/>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0" name="Flowchart: Process 89"/>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1" name="Flowchart: Process 90"/>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2" name="Flowchart: Process 91"/>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3" name="Flowchart: Process 92"/>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4" name="Flowchart: Process 93"/>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95" name="Connector: Elbow 94"/>
          <p:cNvCxnSpPr>
            <a:stCxn id="94"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p:cNvCxnSpPr>
            <a:stCxn id="94"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p:cNvCxnSpPr>
            <a:stCxn id="94"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Flowchart: Process 97"/>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Flowchart: Process 98"/>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0" name="Flowchart: Process 99"/>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stCxn id="92" idx="3"/>
            <a:endCxn id="94"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Flowchart: Process 101"/>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Flowchart: Process 102"/>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4" name="Flowchart: Process 103"/>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Flowchart: Process 104"/>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6" name="Flowchart: Process 105"/>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7" name="Flowchart: Process 106"/>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8" name="Flowchart: Process 107"/>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9" name="Flowchart: Process 108"/>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0" name="Flowchart: Process 109"/>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1" name="Flowchart: Process 110"/>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Flowchart: Process 111"/>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3" name="Flowchart: Process 112"/>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4" name="Flowchart: Process 113"/>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15" name="Connector: Elbow 114"/>
          <p:cNvCxnSpPr>
            <a:stCxn id="102" idx="3"/>
            <a:endCxn id="105"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p:cNvCxnSpPr>
            <a:stCxn id="103" idx="3"/>
            <a:endCxn id="105"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105"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543871" y="6002774"/>
            <a:ext cx="1104790" cy="369332"/>
          </a:xfrm>
          <a:prstGeom prst="rect">
            <a:avLst/>
          </a:prstGeom>
          <a:noFill/>
        </p:spPr>
        <p:txBody>
          <a:bodyPr wrap="none" rtlCol="0">
            <a:spAutoFit/>
          </a:bodyPr>
          <a:lstStyle/>
          <a:p>
            <a:r>
              <a:rPr lang="en-US" b="1"/>
              <a:t>Calculate</a:t>
            </a:r>
          </a:p>
        </p:txBody>
      </p:sp>
    </p:spTree>
    <p:extLst>
      <p:ext uri="{BB962C8B-B14F-4D97-AF65-F5344CB8AC3E}">
        <p14:creationId xmlns:p14="http://schemas.microsoft.com/office/powerpoint/2010/main" val="232999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100" fill="hold"/>
                                        <p:tgtEl>
                                          <p:spTgt spid="85"/>
                                        </p:tgtEl>
                                        <p:attrNameLst>
                                          <p:attrName>style.color</p:attrName>
                                        </p:attrNameLst>
                                      </p:cBhvr>
                                      <p:by>
                                        <p:hsl h="7200000" s="0" l="0"/>
                                      </p:by>
                                    </p:animClr>
                                    <p:animClr clrSpc="hsl" dir="cw">
                                      <p:cBhvr>
                                        <p:cTn id="7" dur="100" fill="hold"/>
                                        <p:tgtEl>
                                          <p:spTgt spid="85"/>
                                        </p:tgtEl>
                                        <p:attrNameLst>
                                          <p:attrName>fillcolor</p:attrName>
                                        </p:attrNameLst>
                                      </p:cBhvr>
                                      <p:by>
                                        <p:hsl h="7200000" s="0" l="0"/>
                                      </p:by>
                                    </p:animClr>
                                    <p:animClr clrSpc="hsl" dir="cw">
                                      <p:cBhvr>
                                        <p:cTn id="8" dur="100" fill="hold"/>
                                        <p:tgtEl>
                                          <p:spTgt spid="85"/>
                                        </p:tgtEl>
                                        <p:attrNameLst>
                                          <p:attrName>stroke.color</p:attrName>
                                        </p:attrNameLst>
                                      </p:cBhvr>
                                      <p:by>
                                        <p:hsl h="7200000" s="0" l="0"/>
                                      </p:by>
                                    </p:animClr>
                                    <p:set>
                                      <p:cBhvr>
                                        <p:cTn id="9" dur="100" fill="hold"/>
                                        <p:tgtEl>
                                          <p:spTgt spid="85"/>
                                        </p:tgtEl>
                                        <p:attrNameLst>
                                          <p:attrName>fill.type</p:attrName>
                                        </p:attrNameLst>
                                      </p:cBhvr>
                                      <p:to>
                                        <p:strVal val="solid"/>
                                      </p:to>
                                    </p:set>
                                  </p:childTnLst>
                                </p:cTn>
                              </p:par>
                            </p:childTnLst>
                          </p:cTn>
                        </p:par>
                        <p:par>
                          <p:cTn id="10" fill="hold">
                            <p:stCondLst>
                              <p:cond delay="100"/>
                            </p:stCondLst>
                            <p:childTnLst>
                              <p:par>
                                <p:cTn id="11" presetID="21" presetClass="emph" presetSubtype="0" fill="hold" grpId="0" nodeType="afterEffect">
                                  <p:stCondLst>
                                    <p:cond delay="0"/>
                                  </p:stCondLst>
                                  <p:childTnLst>
                                    <p:animClr clrSpc="hsl" dir="cw">
                                      <p:cBhvr override="childStyle">
                                        <p:cTn id="12" dur="100" fill="hold"/>
                                        <p:tgtEl>
                                          <p:spTgt spid="86"/>
                                        </p:tgtEl>
                                        <p:attrNameLst>
                                          <p:attrName>style.color</p:attrName>
                                        </p:attrNameLst>
                                      </p:cBhvr>
                                      <p:by>
                                        <p:hsl h="7200000" s="0" l="0"/>
                                      </p:by>
                                    </p:animClr>
                                    <p:animClr clrSpc="hsl" dir="cw">
                                      <p:cBhvr>
                                        <p:cTn id="13" dur="100" fill="hold"/>
                                        <p:tgtEl>
                                          <p:spTgt spid="86"/>
                                        </p:tgtEl>
                                        <p:attrNameLst>
                                          <p:attrName>fillcolor</p:attrName>
                                        </p:attrNameLst>
                                      </p:cBhvr>
                                      <p:by>
                                        <p:hsl h="7200000" s="0" l="0"/>
                                      </p:by>
                                    </p:animClr>
                                    <p:animClr clrSpc="hsl" dir="cw">
                                      <p:cBhvr>
                                        <p:cTn id="14" dur="100" fill="hold"/>
                                        <p:tgtEl>
                                          <p:spTgt spid="86"/>
                                        </p:tgtEl>
                                        <p:attrNameLst>
                                          <p:attrName>stroke.color</p:attrName>
                                        </p:attrNameLst>
                                      </p:cBhvr>
                                      <p:by>
                                        <p:hsl h="7200000" s="0" l="0"/>
                                      </p:by>
                                    </p:animClr>
                                    <p:set>
                                      <p:cBhvr>
                                        <p:cTn id="15" dur="100" fill="hold"/>
                                        <p:tgtEl>
                                          <p:spTgt spid="86"/>
                                        </p:tgtEl>
                                        <p:attrNameLst>
                                          <p:attrName>fill.type</p:attrName>
                                        </p:attrNameLst>
                                      </p:cBhvr>
                                      <p:to>
                                        <p:strVal val="solid"/>
                                      </p:to>
                                    </p:set>
                                  </p:childTnLst>
                                </p:cTn>
                              </p:par>
                            </p:childTnLst>
                          </p:cTn>
                        </p:par>
                        <p:par>
                          <p:cTn id="16" fill="hold">
                            <p:stCondLst>
                              <p:cond delay="200"/>
                            </p:stCondLst>
                            <p:childTnLst>
                              <p:par>
                                <p:cTn id="17" presetID="21" presetClass="emph" presetSubtype="0" fill="hold" grpId="0" nodeType="afterEffect">
                                  <p:stCondLst>
                                    <p:cond delay="0"/>
                                  </p:stCondLst>
                                  <p:childTnLst>
                                    <p:animClr clrSpc="hsl" dir="cw">
                                      <p:cBhvr override="childStyle">
                                        <p:cTn id="18" dur="100" fill="hold"/>
                                        <p:tgtEl>
                                          <p:spTgt spid="87"/>
                                        </p:tgtEl>
                                        <p:attrNameLst>
                                          <p:attrName>style.color</p:attrName>
                                        </p:attrNameLst>
                                      </p:cBhvr>
                                      <p:by>
                                        <p:hsl h="7200000" s="0" l="0"/>
                                      </p:by>
                                    </p:animClr>
                                    <p:animClr clrSpc="hsl" dir="cw">
                                      <p:cBhvr>
                                        <p:cTn id="19" dur="100" fill="hold"/>
                                        <p:tgtEl>
                                          <p:spTgt spid="87"/>
                                        </p:tgtEl>
                                        <p:attrNameLst>
                                          <p:attrName>fillcolor</p:attrName>
                                        </p:attrNameLst>
                                      </p:cBhvr>
                                      <p:by>
                                        <p:hsl h="7200000" s="0" l="0"/>
                                      </p:by>
                                    </p:animClr>
                                    <p:animClr clrSpc="hsl" dir="cw">
                                      <p:cBhvr>
                                        <p:cTn id="20" dur="100" fill="hold"/>
                                        <p:tgtEl>
                                          <p:spTgt spid="87"/>
                                        </p:tgtEl>
                                        <p:attrNameLst>
                                          <p:attrName>stroke.color</p:attrName>
                                        </p:attrNameLst>
                                      </p:cBhvr>
                                      <p:by>
                                        <p:hsl h="7200000" s="0" l="0"/>
                                      </p:by>
                                    </p:animClr>
                                    <p:set>
                                      <p:cBhvr>
                                        <p:cTn id="21" dur="100" fill="hold"/>
                                        <p:tgtEl>
                                          <p:spTgt spid="87"/>
                                        </p:tgtEl>
                                        <p:attrNameLst>
                                          <p:attrName>fill.type</p:attrName>
                                        </p:attrNameLst>
                                      </p:cBhvr>
                                      <p:to>
                                        <p:strVal val="solid"/>
                                      </p:to>
                                    </p:set>
                                  </p:childTnLst>
                                </p:cTn>
                              </p:par>
                            </p:childTnLst>
                          </p:cTn>
                        </p:par>
                        <p:par>
                          <p:cTn id="22" fill="hold">
                            <p:stCondLst>
                              <p:cond delay="300"/>
                            </p:stCondLst>
                            <p:childTnLst>
                              <p:par>
                                <p:cTn id="23" presetID="21" presetClass="emph" presetSubtype="0" fill="hold" grpId="0" nodeType="afterEffect">
                                  <p:stCondLst>
                                    <p:cond delay="0"/>
                                  </p:stCondLst>
                                  <p:childTnLst>
                                    <p:animClr clrSpc="hsl" dir="cw">
                                      <p:cBhvr override="childStyle">
                                        <p:cTn id="24" dur="100" fill="hold"/>
                                        <p:tgtEl>
                                          <p:spTgt spid="88"/>
                                        </p:tgtEl>
                                        <p:attrNameLst>
                                          <p:attrName>style.color</p:attrName>
                                        </p:attrNameLst>
                                      </p:cBhvr>
                                      <p:by>
                                        <p:hsl h="7200000" s="0" l="0"/>
                                      </p:by>
                                    </p:animClr>
                                    <p:animClr clrSpc="hsl" dir="cw">
                                      <p:cBhvr>
                                        <p:cTn id="25" dur="100" fill="hold"/>
                                        <p:tgtEl>
                                          <p:spTgt spid="88"/>
                                        </p:tgtEl>
                                        <p:attrNameLst>
                                          <p:attrName>fillcolor</p:attrName>
                                        </p:attrNameLst>
                                      </p:cBhvr>
                                      <p:by>
                                        <p:hsl h="7200000" s="0" l="0"/>
                                      </p:by>
                                    </p:animClr>
                                    <p:animClr clrSpc="hsl" dir="cw">
                                      <p:cBhvr>
                                        <p:cTn id="26" dur="100" fill="hold"/>
                                        <p:tgtEl>
                                          <p:spTgt spid="88"/>
                                        </p:tgtEl>
                                        <p:attrNameLst>
                                          <p:attrName>stroke.color</p:attrName>
                                        </p:attrNameLst>
                                      </p:cBhvr>
                                      <p:by>
                                        <p:hsl h="7200000" s="0" l="0"/>
                                      </p:by>
                                    </p:animClr>
                                    <p:set>
                                      <p:cBhvr>
                                        <p:cTn id="27" dur="100" fill="hold"/>
                                        <p:tgtEl>
                                          <p:spTgt spid="88"/>
                                        </p:tgtEl>
                                        <p:attrNameLst>
                                          <p:attrName>fill.type</p:attrName>
                                        </p:attrNameLst>
                                      </p:cBhvr>
                                      <p:to>
                                        <p:strVal val="solid"/>
                                      </p:to>
                                    </p:set>
                                  </p:childTnLst>
                                </p:cTn>
                              </p:par>
                            </p:childTnLst>
                          </p:cTn>
                        </p:par>
                        <p:par>
                          <p:cTn id="28" fill="hold">
                            <p:stCondLst>
                              <p:cond delay="400"/>
                            </p:stCondLst>
                            <p:childTnLst>
                              <p:par>
                                <p:cTn id="29" presetID="21" presetClass="emph" presetSubtype="0" fill="hold" grpId="0" nodeType="afterEffect">
                                  <p:stCondLst>
                                    <p:cond delay="0"/>
                                  </p:stCondLst>
                                  <p:childTnLst>
                                    <p:animClr clrSpc="hsl" dir="cw">
                                      <p:cBhvr override="childStyle">
                                        <p:cTn id="30" dur="100" fill="hold"/>
                                        <p:tgtEl>
                                          <p:spTgt spid="89"/>
                                        </p:tgtEl>
                                        <p:attrNameLst>
                                          <p:attrName>style.color</p:attrName>
                                        </p:attrNameLst>
                                      </p:cBhvr>
                                      <p:by>
                                        <p:hsl h="7200000" s="0" l="0"/>
                                      </p:by>
                                    </p:animClr>
                                    <p:animClr clrSpc="hsl" dir="cw">
                                      <p:cBhvr>
                                        <p:cTn id="31" dur="100" fill="hold"/>
                                        <p:tgtEl>
                                          <p:spTgt spid="89"/>
                                        </p:tgtEl>
                                        <p:attrNameLst>
                                          <p:attrName>fillcolor</p:attrName>
                                        </p:attrNameLst>
                                      </p:cBhvr>
                                      <p:by>
                                        <p:hsl h="7200000" s="0" l="0"/>
                                      </p:by>
                                    </p:animClr>
                                    <p:animClr clrSpc="hsl" dir="cw">
                                      <p:cBhvr>
                                        <p:cTn id="32" dur="100" fill="hold"/>
                                        <p:tgtEl>
                                          <p:spTgt spid="89"/>
                                        </p:tgtEl>
                                        <p:attrNameLst>
                                          <p:attrName>stroke.color</p:attrName>
                                        </p:attrNameLst>
                                      </p:cBhvr>
                                      <p:by>
                                        <p:hsl h="7200000" s="0" l="0"/>
                                      </p:by>
                                    </p:animClr>
                                    <p:set>
                                      <p:cBhvr>
                                        <p:cTn id="33" dur="100" fill="hold"/>
                                        <p:tgtEl>
                                          <p:spTgt spid="89"/>
                                        </p:tgtEl>
                                        <p:attrNameLst>
                                          <p:attrName>fill.type</p:attrName>
                                        </p:attrNameLst>
                                      </p:cBhvr>
                                      <p:to>
                                        <p:strVal val="solid"/>
                                      </p:to>
                                    </p:set>
                                  </p:childTnLst>
                                </p:cTn>
                              </p:par>
                            </p:childTnLst>
                          </p:cTn>
                        </p:par>
                        <p:par>
                          <p:cTn id="34" fill="hold">
                            <p:stCondLst>
                              <p:cond delay="500"/>
                            </p:stCondLst>
                            <p:childTnLst>
                              <p:par>
                                <p:cTn id="35" presetID="21" presetClass="emph" presetSubtype="0" fill="hold" grpId="0" nodeType="afterEffect">
                                  <p:stCondLst>
                                    <p:cond delay="0"/>
                                  </p:stCondLst>
                                  <p:childTnLst>
                                    <p:animClr clrSpc="hsl" dir="cw">
                                      <p:cBhvr override="childStyle">
                                        <p:cTn id="36" dur="100" fill="hold"/>
                                        <p:tgtEl>
                                          <p:spTgt spid="92"/>
                                        </p:tgtEl>
                                        <p:attrNameLst>
                                          <p:attrName>style.color</p:attrName>
                                        </p:attrNameLst>
                                      </p:cBhvr>
                                      <p:by>
                                        <p:hsl h="7200000" s="0" l="0"/>
                                      </p:by>
                                    </p:animClr>
                                    <p:animClr clrSpc="hsl" dir="cw">
                                      <p:cBhvr>
                                        <p:cTn id="37" dur="100" fill="hold"/>
                                        <p:tgtEl>
                                          <p:spTgt spid="92"/>
                                        </p:tgtEl>
                                        <p:attrNameLst>
                                          <p:attrName>fillcolor</p:attrName>
                                        </p:attrNameLst>
                                      </p:cBhvr>
                                      <p:by>
                                        <p:hsl h="7200000" s="0" l="0"/>
                                      </p:by>
                                    </p:animClr>
                                    <p:animClr clrSpc="hsl" dir="cw">
                                      <p:cBhvr>
                                        <p:cTn id="38" dur="100" fill="hold"/>
                                        <p:tgtEl>
                                          <p:spTgt spid="92"/>
                                        </p:tgtEl>
                                        <p:attrNameLst>
                                          <p:attrName>stroke.color</p:attrName>
                                        </p:attrNameLst>
                                      </p:cBhvr>
                                      <p:by>
                                        <p:hsl h="7200000" s="0" l="0"/>
                                      </p:by>
                                    </p:animClr>
                                    <p:set>
                                      <p:cBhvr>
                                        <p:cTn id="39" dur="100" fill="hold"/>
                                        <p:tgtEl>
                                          <p:spTgt spid="92"/>
                                        </p:tgtEl>
                                        <p:attrNameLst>
                                          <p:attrName>fill.type</p:attrName>
                                        </p:attrNameLst>
                                      </p:cBhvr>
                                      <p:to>
                                        <p:strVal val="solid"/>
                                      </p:to>
                                    </p:set>
                                  </p:childTnLst>
                                </p:cTn>
                              </p:par>
                            </p:childTnLst>
                          </p:cTn>
                        </p:par>
                        <p:par>
                          <p:cTn id="40" fill="hold">
                            <p:stCondLst>
                              <p:cond delay="600"/>
                            </p:stCondLst>
                            <p:childTnLst>
                              <p:par>
                                <p:cTn id="41" presetID="21" presetClass="emph" presetSubtype="0" fill="hold" grpId="0" nodeType="afterEffect">
                                  <p:stCondLst>
                                    <p:cond delay="0"/>
                                  </p:stCondLst>
                                  <p:childTnLst>
                                    <p:animClr clrSpc="hsl" dir="cw">
                                      <p:cBhvr override="childStyle">
                                        <p:cTn id="42" dur="100" fill="hold"/>
                                        <p:tgtEl>
                                          <p:spTgt spid="91"/>
                                        </p:tgtEl>
                                        <p:attrNameLst>
                                          <p:attrName>style.color</p:attrName>
                                        </p:attrNameLst>
                                      </p:cBhvr>
                                      <p:by>
                                        <p:hsl h="7200000" s="0" l="0"/>
                                      </p:by>
                                    </p:animClr>
                                    <p:animClr clrSpc="hsl" dir="cw">
                                      <p:cBhvr>
                                        <p:cTn id="43" dur="100" fill="hold"/>
                                        <p:tgtEl>
                                          <p:spTgt spid="91"/>
                                        </p:tgtEl>
                                        <p:attrNameLst>
                                          <p:attrName>fillcolor</p:attrName>
                                        </p:attrNameLst>
                                      </p:cBhvr>
                                      <p:by>
                                        <p:hsl h="7200000" s="0" l="0"/>
                                      </p:by>
                                    </p:animClr>
                                    <p:animClr clrSpc="hsl" dir="cw">
                                      <p:cBhvr>
                                        <p:cTn id="44" dur="100" fill="hold"/>
                                        <p:tgtEl>
                                          <p:spTgt spid="91"/>
                                        </p:tgtEl>
                                        <p:attrNameLst>
                                          <p:attrName>stroke.color</p:attrName>
                                        </p:attrNameLst>
                                      </p:cBhvr>
                                      <p:by>
                                        <p:hsl h="7200000" s="0" l="0"/>
                                      </p:by>
                                    </p:animClr>
                                    <p:set>
                                      <p:cBhvr>
                                        <p:cTn id="45" dur="100" fill="hold"/>
                                        <p:tgtEl>
                                          <p:spTgt spid="91"/>
                                        </p:tgtEl>
                                        <p:attrNameLst>
                                          <p:attrName>fill.type</p:attrName>
                                        </p:attrNameLst>
                                      </p:cBhvr>
                                      <p:to>
                                        <p:strVal val="solid"/>
                                      </p:to>
                                    </p:set>
                                  </p:childTnLst>
                                </p:cTn>
                              </p:par>
                            </p:childTnLst>
                          </p:cTn>
                        </p:par>
                        <p:par>
                          <p:cTn id="46" fill="hold">
                            <p:stCondLst>
                              <p:cond delay="700"/>
                            </p:stCondLst>
                            <p:childTnLst>
                              <p:par>
                                <p:cTn id="47" presetID="21" presetClass="emph" presetSubtype="0" fill="hold" grpId="0" nodeType="afterEffect">
                                  <p:stCondLst>
                                    <p:cond delay="0"/>
                                  </p:stCondLst>
                                  <p:childTnLst>
                                    <p:animClr clrSpc="hsl" dir="cw">
                                      <p:cBhvr override="childStyle">
                                        <p:cTn id="48" dur="100" fill="hold"/>
                                        <p:tgtEl>
                                          <p:spTgt spid="90"/>
                                        </p:tgtEl>
                                        <p:attrNameLst>
                                          <p:attrName>style.color</p:attrName>
                                        </p:attrNameLst>
                                      </p:cBhvr>
                                      <p:by>
                                        <p:hsl h="7200000" s="0" l="0"/>
                                      </p:by>
                                    </p:animClr>
                                    <p:animClr clrSpc="hsl" dir="cw">
                                      <p:cBhvr>
                                        <p:cTn id="49" dur="100" fill="hold"/>
                                        <p:tgtEl>
                                          <p:spTgt spid="90"/>
                                        </p:tgtEl>
                                        <p:attrNameLst>
                                          <p:attrName>fillcolor</p:attrName>
                                        </p:attrNameLst>
                                      </p:cBhvr>
                                      <p:by>
                                        <p:hsl h="7200000" s="0" l="0"/>
                                      </p:by>
                                    </p:animClr>
                                    <p:animClr clrSpc="hsl" dir="cw">
                                      <p:cBhvr>
                                        <p:cTn id="50" dur="100" fill="hold"/>
                                        <p:tgtEl>
                                          <p:spTgt spid="90"/>
                                        </p:tgtEl>
                                        <p:attrNameLst>
                                          <p:attrName>stroke.color</p:attrName>
                                        </p:attrNameLst>
                                      </p:cBhvr>
                                      <p:by>
                                        <p:hsl h="7200000" s="0" l="0"/>
                                      </p:by>
                                    </p:animClr>
                                    <p:set>
                                      <p:cBhvr>
                                        <p:cTn id="51" dur="100" fill="hold"/>
                                        <p:tgtEl>
                                          <p:spTgt spid="90"/>
                                        </p:tgtEl>
                                        <p:attrNameLst>
                                          <p:attrName>fill.type</p:attrName>
                                        </p:attrNameLst>
                                      </p:cBhvr>
                                      <p:to>
                                        <p:strVal val="solid"/>
                                      </p:to>
                                    </p:set>
                                  </p:childTnLst>
                                </p:cTn>
                              </p:par>
                            </p:childTnLst>
                          </p:cTn>
                        </p:par>
                        <p:par>
                          <p:cTn id="52" fill="hold">
                            <p:stCondLst>
                              <p:cond delay="800"/>
                            </p:stCondLst>
                            <p:childTnLst>
                              <p:par>
                                <p:cTn id="53" presetID="21" presetClass="emph" presetSubtype="0" fill="hold" grpId="0" nodeType="afterEffect">
                                  <p:stCondLst>
                                    <p:cond delay="0"/>
                                  </p:stCondLst>
                                  <p:childTnLst>
                                    <p:animClr clrSpc="hsl" dir="cw">
                                      <p:cBhvr override="childStyle">
                                        <p:cTn id="54" dur="100" fill="hold"/>
                                        <p:tgtEl>
                                          <p:spTgt spid="93"/>
                                        </p:tgtEl>
                                        <p:attrNameLst>
                                          <p:attrName>style.color</p:attrName>
                                        </p:attrNameLst>
                                      </p:cBhvr>
                                      <p:by>
                                        <p:hsl h="7200000" s="0" l="0"/>
                                      </p:by>
                                    </p:animClr>
                                    <p:animClr clrSpc="hsl" dir="cw">
                                      <p:cBhvr>
                                        <p:cTn id="55" dur="100" fill="hold"/>
                                        <p:tgtEl>
                                          <p:spTgt spid="93"/>
                                        </p:tgtEl>
                                        <p:attrNameLst>
                                          <p:attrName>fillcolor</p:attrName>
                                        </p:attrNameLst>
                                      </p:cBhvr>
                                      <p:by>
                                        <p:hsl h="7200000" s="0" l="0"/>
                                      </p:by>
                                    </p:animClr>
                                    <p:animClr clrSpc="hsl" dir="cw">
                                      <p:cBhvr>
                                        <p:cTn id="56" dur="100" fill="hold"/>
                                        <p:tgtEl>
                                          <p:spTgt spid="93"/>
                                        </p:tgtEl>
                                        <p:attrNameLst>
                                          <p:attrName>stroke.color</p:attrName>
                                        </p:attrNameLst>
                                      </p:cBhvr>
                                      <p:by>
                                        <p:hsl h="7200000" s="0" l="0"/>
                                      </p:by>
                                    </p:animClr>
                                    <p:set>
                                      <p:cBhvr>
                                        <p:cTn id="57" dur="100" fill="hold"/>
                                        <p:tgtEl>
                                          <p:spTgt spid="93"/>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wipe(left)">
                                      <p:cBhvr>
                                        <p:cTn id="62" dur="500"/>
                                        <p:tgtEl>
                                          <p:spTgt spid="101"/>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left)">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5"/>
                                        </p:tgtEl>
                                        <p:attrNameLst>
                                          <p:attrName>style.visibility</p:attrName>
                                        </p:attrNameLst>
                                      </p:cBhvr>
                                      <p:to>
                                        <p:strVal val="visible"/>
                                      </p:to>
                                    </p:set>
                                    <p:animEffect transition="in" filter="wipe(left)">
                                      <p:cBhvr>
                                        <p:cTn id="71" dur="500"/>
                                        <p:tgtEl>
                                          <p:spTgt spid="95"/>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wipe(left)">
                                      <p:cBhvr>
                                        <p:cTn id="75" dur="500"/>
                                        <p:tgtEl>
                                          <p:spTgt spid="98"/>
                                        </p:tgtEl>
                                      </p:cBhvr>
                                    </p:animEffect>
                                  </p:childTnLst>
                                </p:cTn>
                              </p:par>
                              <p:par>
                                <p:cTn id="76" presetID="22" presetClass="entr" presetSubtype="8" fill="hold"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wipe(left)">
                                      <p:cBhvr>
                                        <p:cTn id="78" dur="500"/>
                                        <p:tgtEl>
                                          <p:spTgt spid="97"/>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wipe(left)">
                                      <p:cBhvr>
                                        <p:cTn id="82" dur="500"/>
                                        <p:tgtEl>
                                          <p:spTgt spid="100"/>
                                        </p:tgtEl>
                                      </p:cBhvr>
                                    </p:animEffect>
                                  </p:childTnLst>
                                </p:cTn>
                              </p:par>
                              <p:par>
                                <p:cTn id="83" presetID="22" presetClass="entr" presetSubtype="8"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500"/>
                                        <p:tgtEl>
                                          <p:spTgt spid="96"/>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wipe(left)">
                                      <p:cBhvr>
                                        <p:cTn id="89" dur="500"/>
                                        <p:tgtEl>
                                          <p:spTgt spid="9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120"/>
                                        </p:tgtEl>
                                        <p:attrNameLst>
                                          <p:attrName>style.visibility</p:attrName>
                                        </p:attrNameLst>
                                      </p:cBhvr>
                                      <p:to>
                                        <p:strVal val="visible"/>
                                      </p:to>
                                    </p:set>
                                    <p:animEffect transition="in" filter="barn(inVertical)">
                                      <p:cBhvr>
                                        <p:cTn id="94" dur="500"/>
                                        <p:tgtEl>
                                          <p:spTgt spid="12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wipe(left)">
                                      <p:cBhvr>
                                        <p:cTn id="99" dur="500"/>
                                        <p:tgtEl>
                                          <p:spTgt spid="102"/>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15"/>
                                        </p:tgtEl>
                                        <p:attrNameLst>
                                          <p:attrName>style.visibility</p:attrName>
                                        </p:attrNameLst>
                                      </p:cBhvr>
                                      <p:to>
                                        <p:strVal val="visible"/>
                                      </p:to>
                                    </p:set>
                                    <p:animEffect transition="in" filter="wipe(left)">
                                      <p:cBhvr>
                                        <p:cTn id="103" dur="500"/>
                                        <p:tgtEl>
                                          <p:spTgt spid="115"/>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04"/>
                                        </p:tgtEl>
                                        <p:attrNameLst>
                                          <p:attrName>style.visibility</p:attrName>
                                        </p:attrNameLst>
                                      </p:cBhvr>
                                      <p:to>
                                        <p:strVal val="visible"/>
                                      </p:to>
                                    </p:set>
                                    <p:animEffect transition="in" filter="wipe(left)">
                                      <p:cBhvr>
                                        <p:cTn id="106" dur="500"/>
                                        <p:tgtEl>
                                          <p:spTgt spid="104"/>
                                        </p:tgtEl>
                                      </p:cBhvr>
                                    </p:animEffect>
                                  </p:childTnLst>
                                </p:cTn>
                              </p:par>
                            </p:childTnLst>
                          </p:cTn>
                        </p:par>
                        <p:par>
                          <p:cTn id="107" fill="hold">
                            <p:stCondLst>
                              <p:cond delay="1000"/>
                            </p:stCondLst>
                            <p:childTnLst>
                              <p:par>
                                <p:cTn id="108" presetID="22" presetClass="entr" presetSubtype="8" fill="hold" nodeType="afterEffect">
                                  <p:stCondLst>
                                    <p:cond delay="0"/>
                                  </p:stCondLst>
                                  <p:childTnLst>
                                    <p:set>
                                      <p:cBhvr>
                                        <p:cTn id="109" dur="1" fill="hold">
                                          <p:stCondLst>
                                            <p:cond delay="0"/>
                                          </p:stCondLst>
                                        </p:cTn>
                                        <p:tgtEl>
                                          <p:spTgt spid="117"/>
                                        </p:tgtEl>
                                        <p:attrNameLst>
                                          <p:attrName>style.visibility</p:attrName>
                                        </p:attrNameLst>
                                      </p:cBhvr>
                                      <p:to>
                                        <p:strVal val="visible"/>
                                      </p:to>
                                    </p:set>
                                    <p:animEffect transition="in" filter="wipe(left)">
                                      <p:cBhvr>
                                        <p:cTn id="110" dur="500"/>
                                        <p:tgtEl>
                                          <p:spTgt spid="11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wipe(left)">
                                      <p:cBhvr>
                                        <p:cTn id="113" dur="500"/>
                                        <p:tgtEl>
                                          <p:spTgt spid="103"/>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wipe(left)">
                                      <p:cBhvr>
                                        <p:cTn id="117" dur="500"/>
                                        <p:tgtEl>
                                          <p:spTgt spid="11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05"/>
                                        </p:tgtEl>
                                        <p:attrNameLst>
                                          <p:attrName>style.visibility</p:attrName>
                                        </p:attrNameLst>
                                      </p:cBhvr>
                                      <p:to>
                                        <p:strVal val="visible"/>
                                      </p:to>
                                    </p:set>
                                    <p:animEffect transition="in" filter="wipe(left)">
                                      <p:cBhvr>
                                        <p:cTn id="122" dur="500"/>
                                        <p:tgtEl>
                                          <p:spTgt spid="105"/>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wipe(left)">
                                      <p:cBhvr>
                                        <p:cTn id="126" dur="500"/>
                                        <p:tgtEl>
                                          <p:spTgt spid="118"/>
                                        </p:tgtEl>
                                      </p:cBhvr>
                                    </p:animEffec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grpId="0" nodeType="clickEffect">
                                  <p:stCondLst>
                                    <p:cond delay="0"/>
                                  </p:stCondLst>
                                  <p:childTnLst>
                                    <p:animClr clrSpc="hsl" dir="cw">
                                      <p:cBhvr override="childStyle">
                                        <p:cTn id="130" dur="100" fill="hold"/>
                                        <p:tgtEl>
                                          <p:spTgt spid="106"/>
                                        </p:tgtEl>
                                        <p:attrNameLst>
                                          <p:attrName>style.color</p:attrName>
                                        </p:attrNameLst>
                                      </p:cBhvr>
                                      <p:by>
                                        <p:hsl h="7200000" s="0" l="0"/>
                                      </p:by>
                                    </p:animClr>
                                    <p:animClr clrSpc="hsl" dir="cw">
                                      <p:cBhvr>
                                        <p:cTn id="131" dur="100" fill="hold"/>
                                        <p:tgtEl>
                                          <p:spTgt spid="106"/>
                                        </p:tgtEl>
                                        <p:attrNameLst>
                                          <p:attrName>fillcolor</p:attrName>
                                        </p:attrNameLst>
                                      </p:cBhvr>
                                      <p:by>
                                        <p:hsl h="7200000" s="0" l="0"/>
                                      </p:by>
                                    </p:animClr>
                                    <p:animClr clrSpc="hsl" dir="cw">
                                      <p:cBhvr>
                                        <p:cTn id="132" dur="100" fill="hold"/>
                                        <p:tgtEl>
                                          <p:spTgt spid="106"/>
                                        </p:tgtEl>
                                        <p:attrNameLst>
                                          <p:attrName>stroke.color</p:attrName>
                                        </p:attrNameLst>
                                      </p:cBhvr>
                                      <p:by>
                                        <p:hsl h="7200000" s="0" l="0"/>
                                      </p:by>
                                    </p:animClr>
                                    <p:set>
                                      <p:cBhvr>
                                        <p:cTn id="133" dur="100" fill="hold"/>
                                        <p:tgtEl>
                                          <p:spTgt spid="106"/>
                                        </p:tgtEl>
                                        <p:attrNameLst>
                                          <p:attrName>fill.type</p:attrName>
                                        </p:attrNameLst>
                                      </p:cBhvr>
                                      <p:to>
                                        <p:strVal val="solid"/>
                                      </p:to>
                                    </p:set>
                                  </p:childTnLst>
                                </p:cTn>
                              </p:par>
                            </p:childTnLst>
                          </p:cTn>
                        </p:par>
                        <p:par>
                          <p:cTn id="134" fill="hold">
                            <p:stCondLst>
                              <p:cond delay="100"/>
                            </p:stCondLst>
                            <p:childTnLst>
                              <p:par>
                                <p:cTn id="135" presetID="21" presetClass="emph" presetSubtype="0" fill="hold" grpId="0" nodeType="afterEffect">
                                  <p:stCondLst>
                                    <p:cond delay="0"/>
                                  </p:stCondLst>
                                  <p:childTnLst>
                                    <p:animClr clrSpc="hsl" dir="cw">
                                      <p:cBhvr override="childStyle">
                                        <p:cTn id="136" dur="100" fill="hold"/>
                                        <p:tgtEl>
                                          <p:spTgt spid="107"/>
                                        </p:tgtEl>
                                        <p:attrNameLst>
                                          <p:attrName>style.color</p:attrName>
                                        </p:attrNameLst>
                                      </p:cBhvr>
                                      <p:by>
                                        <p:hsl h="7200000" s="0" l="0"/>
                                      </p:by>
                                    </p:animClr>
                                    <p:animClr clrSpc="hsl" dir="cw">
                                      <p:cBhvr>
                                        <p:cTn id="137" dur="100" fill="hold"/>
                                        <p:tgtEl>
                                          <p:spTgt spid="107"/>
                                        </p:tgtEl>
                                        <p:attrNameLst>
                                          <p:attrName>fillcolor</p:attrName>
                                        </p:attrNameLst>
                                      </p:cBhvr>
                                      <p:by>
                                        <p:hsl h="7200000" s="0" l="0"/>
                                      </p:by>
                                    </p:animClr>
                                    <p:animClr clrSpc="hsl" dir="cw">
                                      <p:cBhvr>
                                        <p:cTn id="138" dur="100" fill="hold"/>
                                        <p:tgtEl>
                                          <p:spTgt spid="107"/>
                                        </p:tgtEl>
                                        <p:attrNameLst>
                                          <p:attrName>stroke.color</p:attrName>
                                        </p:attrNameLst>
                                      </p:cBhvr>
                                      <p:by>
                                        <p:hsl h="7200000" s="0" l="0"/>
                                      </p:by>
                                    </p:animClr>
                                    <p:set>
                                      <p:cBhvr>
                                        <p:cTn id="139" dur="100" fill="hold"/>
                                        <p:tgtEl>
                                          <p:spTgt spid="107"/>
                                        </p:tgtEl>
                                        <p:attrNameLst>
                                          <p:attrName>fill.type</p:attrName>
                                        </p:attrNameLst>
                                      </p:cBhvr>
                                      <p:to>
                                        <p:strVal val="solid"/>
                                      </p:to>
                                    </p:set>
                                  </p:childTnLst>
                                </p:cTn>
                              </p:par>
                            </p:childTnLst>
                          </p:cTn>
                        </p:par>
                        <p:par>
                          <p:cTn id="140" fill="hold">
                            <p:stCondLst>
                              <p:cond delay="200"/>
                            </p:stCondLst>
                            <p:childTnLst>
                              <p:par>
                                <p:cTn id="141" presetID="21" presetClass="emph" presetSubtype="0" fill="hold" grpId="0" nodeType="afterEffect">
                                  <p:stCondLst>
                                    <p:cond delay="0"/>
                                  </p:stCondLst>
                                  <p:childTnLst>
                                    <p:animClr clrSpc="hsl" dir="cw">
                                      <p:cBhvr override="childStyle">
                                        <p:cTn id="142" dur="100" fill="hold"/>
                                        <p:tgtEl>
                                          <p:spTgt spid="108"/>
                                        </p:tgtEl>
                                        <p:attrNameLst>
                                          <p:attrName>style.color</p:attrName>
                                        </p:attrNameLst>
                                      </p:cBhvr>
                                      <p:by>
                                        <p:hsl h="7200000" s="0" l="0"/>
                                      </p:by>
                                    </p:animClr>
                                    <p:animClr clrSpc="hsl" dir="cw">
                                      <p:cBhvr>
                                        <p:cTn id="143" dur="100" fill="hold"/>
                                        <p:tgtEl>
                                          <p:spTgt spid="108"/>
                                        </p:tgtEl>
                                        <p:attrNameLst>
                                          <p:attrName>fillcolor</p:attrName>
                                        </p:attrNameLst>
                                      </p:cBhvr>
                                      <p:by>
                                        <p:hsl h="7200000" s="0" l="0"/>
                                      </p:by>
                                    </p:animClr>
                                    <p:animClr clrSpc="hsl" dir="cw">
                                      <p:cBhvr>
                                        <p:cTn id="144" dur="100" fill="hold"/>
                                        <p:tgtEl>
                                          <p:spTgt spid="108"/>
                                        </p:tgtEl>
                                        <p:attrNameLst>
                                          <p:attrName>stroke.color</p:attrName>
                                        </p:attrNameLst>
                                      </p:cBhvr>
                                      <p:by>
                                        <p:hsl h="7200000" s="0" l="0"/>
                                      </p:by>
                                    </p:animClr>
                                    <p:set>
                                      <p:cBhvr>
                                        <p:cTn id="145" dur="100" fill="hold"/>
                                        <p:tgtEl>
                                          <p:spTgt spid="108"/>
                                        </p:tgtEl>
                                        <p:attrNameLst>
                                          <p:attrName>fill.type</p:attrName>
                                        </p:attrNameLst>
                                      </p:cBhvr>
                                      <p:to>
                                        <p:strVal val="solid"/>
                                      </p:to>
                                    </p:set>
                                  </p:childTnLst>
                                </p:cTn>
                              </p:par>
                            </p:childTnLst>
                          </p:cTn>
                        </p:par>
                        <p:par>
                          <p:cTn id="146" fill="hold">
                            <p:stCondLst>
                              <p:cond delay="300"/>
                            </p:stCondLst>
                            <p:childTnLst>
                              <p:par>
                                <p:cTn id="147" presetID="21" presetClass="emph" presetSubtype="0" fill="hold" grpId="0" nodeType="afterEffect">
                                  <p:stCondLst>
                                    <p:cond delay="0"/>
                                  </p:stCondLst>
                                  <p:childTnLst>
                                    <p:animClr clrSpc="hsl" dir="cw">
                                      <p:cBhvr override="childStyle">
                                        <p:cTn id="148" dur="100" fill="hold"/>
                                        <p:tgtEl>
                                          <p:spTgt spid="109"/>
                                        </p:tgtEl>
                                        <p:attrNameLst>
                                          <p:attrName>style.color</p:attrName>
                                        </p:attrNameLst>
                                      </p:cBhvr>
                                      <p:by>
                                        <p:hsl h="7200000" s="0" l="0"/>
                                      </p:by>
                                    </p:animClr>
                                    <p:animClr clrSpc="hsl" dir="cw">
                                      <p:cBhvr>
                                        <p:cTn id="149" dur="100" fill="hold"/>
                                        <p:tgtEl>
                                          <p:spTgt spid="109"/>
                                        </p:tgtEl>
                                        <p:attrNameLst>
                                          <p:attrName>fillcolor</p:attrName>
                                        </p:attrNameLst>
                                      </p:cBhvr>
                                      <p:by>
                                        <p:hsl h="7200000" s="0" l="0"/>
                                      </p:by>
                                    </p:animClr>
                                    <p:animClr clrSpc="hsl" dir="cw">
                                      <p:cBhvr>
                                        <p:cTn id="150" dur="100" fill="hold"/>
                                        <p:tgtEl>
                                          <p:spTgt spid="109"/>
                                        </p:tgtEl>
                                        <p:attrNameLst>
                                          <p:attrName>stroke.color</p:attrName>
                                        </p:attrNameLst>
                                      </p:cBhvr>
                                      <p:by>
                                        <p:hsl h="7200000" s="0" l="0"/>
                                      </p:by>
                                    </p:animClr>
                                    <p:set>
                                      <p:cBhvr>
                                        <p:cTn id="151" dur="100" fill="hold"/>
                                        <p:tgtEl>
                                          <p:spTgt spid="109"/>
                                        </p:tgtEl>
                                        <p:attrNameLst>
                                          <p:attrName>fill.type</p:attrName>
                                        </p:attrNameLst>
                                      </p:cBhvr>
                                      <p:to>
                                        <p:strVal val="solid"/>
                                      </p:to>
                                    </p:set>
                                  </p:childTnLst>
                                </p:cTn>
                              </p:par>
                            </p:childTnLst>
                          </p:cTn>
                        </p:par>
                        <p:par>
                          <p:cTn id="152" fill="hold">
                            <p:stCondLst>
                              <p:cond delay="400"/>
                            </p:stCondLst>
                            <p:childTnLst>
                              <p:par>
                                <p:cTn id="153" presetID="21" presetClass="emph" presetSubtype="0" fill="hold" grpId="0" nodeType="afterEffect">
                                  <p:stCondLst>
                                    <p:cond delay="0"/>
                                  </p:stCondLst>
                                  <p:childTnLst>
                                    <p:animClr clrSpc="hsl" dir="cw">
                                      <p:cBhvr override="childStyle">
                                        <p:cTn id="154" dur="100" fill="hold"/>
                                        <p:tgtEl>
                                          <p:spTgt spid="110"/>
                                        </p:tgtEl>
                                        <p:attrNameLst>
                                          <p:attrName>style.color</p:attrName>
                                        </p:attrNameLst>
                                      </p:cBhvr>
                                      <p:by>
                                        <p:hsl h="7200000" s="0" l="0"/>
                                      </p:by>
                                    </p:animClr>
                                    <p:animClr clrSpc="hsl" dir="cw">
                                      <p:cBhvr>
                                        <p:cTn id="155" dur="100" fill="hold"/>
                                        <p:tgtEl>
                                          <p:spTgt spid="110"/>
                                        </p:tgtEl>
                                        <p:attrNameLst>
                                          <p:attrName>fillcolor</p:attrName>
                                        </p:attrNameLst>
                                      </p:cBhvr>
                                      <p:by>
                                        <p:hsl h="7200000" s="0" l="0"/>
                                      </p:by>
                                    </p:animClr>
                                    <p:animClr clrSpc="hsl" dir="cw">
                                      <p:cBhvr>
                                        <p:cTn id="156" dur="100" fill="hold"/>
                                        <p:tgtEl>
                                          <p:spTgt spid="110"/>
                                        </p:tgtEl>
                                        <p:attrNameLst>
                                          <p:attrName>stroke.color</p:attrName>
                                        </p:attrNameLst>
                                      </p:cBhvr>
                                      <p:by>
                                        <p:hsl h="7200000" s="0" l="0"/>
                                      </p:by>
                                    </p:animClr>
                                    <p:set>
                                      <p:cBhvr>
                                        <p:cTn id="157" dur="100" fill="hold"/>
                                        <p:tgtEl>
                                          <p:spTgt spid="110"/>
                                        </p:tgtEl>
                                        <p:attrNameLst>
                                          <p:attrName>fill.type</p:attrName>
                                        </p:attrNameLst>
                                      </p:cBhvr>
                                      <p:to>
                                        <p:strVal val="solid"/>
                                      </p:to>
                                    </p:set>
                                  </p:childTnLst>
                                </p:cTn>
                              </p:par>
                            </p:childTnLst>
                          </p:cTn>
                        </p:par>
                        <p:par>
                          <p:cTn id="158" fill="hold">
                            <p:stCondLst>
                              <p:cond delay="500"/>
                            </p:stCondLst>
                            <p:childTnLst>
                              <p:par>
                                <p:cTn id="159" presetID="21" presetClass="emph" presetSubtype="0" fill="hold" grpId="0" nodeType="afterEffect">
                                  <p:stCondLst>
                                    <p:cond delay="0"/>
                                  </p:stCondLst>
                                  <p:childTnLst>
                                    <p:animClr clrSpc="hsl" dir="cw">
                                      <p:cBhvr override="childStyle">
                                        <p:cTn id="160" dur="100" fill="hold"/>
                                        <p:tgtEl>
                                          <p:spTgt spid="113"/>
                                        </p:tgtEl>
                                        <p:attrNameLst>
                                          <p:attrName>style.color</p:attrName>
                                        </p:attrNameLst>
                                      </p:cBhvr>
                                      <p:by>
                                        <p:hsl h="7200000" s="0" l="0"/>
                                      </p:by>
                                    </p:animClr>
                                    <p:animClr clrSpc="hsl" dir="cw">
                                      <p:cBhvr>
                                        <p:cTn id="161" dur="100" fill="hold"/>
                                        <p:tgtEl>
                                          <p:spTgt spid="113"/>
                                        </p:tgtEl>
                                        <p:attrNameLst>
                                          <p:attrName>fillcolor</p:attrName>
                                        </p:attrNameLst>
                                      </p:cBhvr>
                                      <p:by>
                                        <p:hsl h="7200000" s="0" l="0"/>
                                      </p:by>
                                    </p:animClr>
                                    <p:animClr clrSpc="hsl" dir="cw">
                                      <p:cBhvr>
                                        <p:cTn id="162" dur="100" fill="hold"/>
                                        <p:tgtEl>
                                          <p:spTgt spid="113"/>
                                        </p:tgtEl>
                                        <p:attrNameLst>
                                          <p:attrName>stroke.color</p:attrName>
                                        </p:attrNameLst>
                                      </p:cBhvr>
                                      <p:by>
                                        <p:hsl h="7200000" s="0" l="0"/>
                                      </p:by>
                                    </p:animClr>
                                    <p:set>
                                      <p:cBhvr>
                                        <p:cTn id="163" dur="100" fill="hold"/>
                                        <p:tgtEl>
                                          <p:spTgt spid="113"/>
                                        </p:tgtEl>
                                        <p:attrNameLst>
                                          <p:attrName>fill.type</p:attrName>
                                        </p:attrNameLst>
                                      </p:cBhvr>
                                      <p:to>
                                        <p:strVal val="solid"/>
                                      </p:to>
                                    </p:set>
                                  </p:childTnLst>
                                </p:cTn>
                              </p:par>
                            </p:childTnLst>
                          </p:cTn>
                        </p:par>
                        <p:par>
                          <p:cTn id="164" fill="hold">
                            <p:stCondLst>
                              <p:cond delay="600"/>
                            </p:stCondLst>
                            <p:childTnLst>
                              <p:par>
                                <p:cTn id="165" presetID="21" presetClass="emph" presetSubtype="0" fill="hold" grpId="0" nodeType="afterEffect">
                                  <p:stCondLst>
                                    <p:cond delay="0"/>
                                  </p:stCondLst>
                                  <p:childTnLst>
                                    <p:animClr clrSpc="hsl" dir="cw">
                                      <p:cBhvr override="childStyle">
                                        <p:cTn id="166" dur="100" fill="hold"/>
                                        <p:tgtEl>
                                          <p:spTgt spid="112"/>
                                        </p:tgtEl>
                                        <p:attrNameLst>
                                          <p:attrName>style.color</p:attrName>
                                        </p:attrNameLst>
                                      </p:cBhvr>
                                      <p:by>
                                        <p:hsl h="7200000" s="0" l="0"/>
                                      </p:by>
                                    </p:animClr>
                                    <p:animClr clrSpc="hsl" dir="cw">
                                      <p:cBhvr>
                                        <p:cTn id="167" dur="100" fill="hold"/>
                                        <p:tgtEl>
                                          <p:spTgt spid="112"/>
                                        </p:tgtEl>
                                        <p:attrNameLst>
                                          <p:attrName>fillcolor</p:attrName>
                                        </p:attrNameLst>
                                      </p:cBhvr>
                                      <p:by>
                                        <p:hsl h="7200000" s="0" l="0"/>
                                      </p:by>
                                    </p:animClr>
                                    <p:animClr clrSpc="hsl" dir="cw">
                                      <p:cBhvr>
                                        <p:cTn id="168" dur="100" fill="hold"/>
                                        <p:tgtEl>
                                          <p:spTgt spid="112"/>
                                        </p:tgtEl>
                                        <p:attrNameLst>
                                          <p:attrName>stroke.color</p:attrName>
                                        </p:attrNameLst>
                                      </p:cBhvr>
                                      <p:by>
                                        <p:hsl h="7200000" s="0" l="0"/>
                                      </p:by>
                                    </p:animClr>
                                    <p:set>
                                      <p:cBhvr>
                                        <p:cTn id="169" dur="100" fill="hold"/>
                                        <p:tgtEl>
                                          <p:spTgt spid="112"/>
                                        </p:tgtEl>
                                        <p:attrNameLst>
                                          <p:attrName>fill.type</p:attrName>
                                        </p:attrNameLst>
                                      </p:cBhvr>
                                      <p:to>
                                        <p:strVal val="solid"/>
                                      </p:to>
                                    </p:set>
                                  </p:childTnLst>
                                </p:cTn>
                              </p:par>
                            </p:childTnLst>
                          </p:cTn>
                        </p:par>
                        <p:par>
                          <p:cTn id="170" fill="hold">
                            <p:stCondLst>
                              <p:cond delay="700"/>
                            </p:stCondLst>
                            <p:childTnLst>
                              <p:par>
                                <p:cTn id="171" presetID="21" presetClass="emph" presetSubtype="0" fill="hold" grpId="0" nodeType="afterEffect">
                                  <p:stCondLst>
                                    <p:cond delay="0"/>
                                  </p:stCondLst>
                                  <p:childTnLst>
                                    <p:animClr clrSpc="hsl" dir="cw">
                                      <p:cBhvr override="childStyle">
                                        <p:cTn id="172" dur="100" fill="hold"/>
                                        <p:tgtEl>
                                          <p:spTgt spid="111"/>
                                        </p:tgtEl>
                                        <p:attrNameLst>
                                          <p:attrName>style.color</p:attrName>
                                        </p:attrNameLst>
                                      </p:cBhvr>
                                      <p:by>
                                        <p:hsl h="7200000" s="0" l="0"/>
                                      </p:by>
                                    </p:animClr>
                                    <p:animClr clrSpc="hsl" dir="cw">
                                      <p:cBhvr>
                                        <p:cTn id="173" dur="100" fill="hold"/>
                                        <p:tgtEl>
                                          <p:spTgt spid="111"/>
                                        </p:tgtEl>
                                        <p:attrNameLst>
                                          <p:attrName>fillcolor</p:attrName>
                                        </p:attrNameLst>
                                      </p:cBhvr>
                                      <p:by>
                                        <p:hsl h="7200000" s="0" l="0"/>
                                      </p:by>
                                    </p:animClr>
                                    <p:animClr clrSpc="hsl" dir="cw">
                                      <p:cBhvr>
                                        <p:cTn id="174" dur="100" fill="hold"/>
                                        <p:tgtEl>
                                          <p:spTgt spid="111"/>
                                        </p:tgtEl>
                                        <p:attrNameLst>
                                          <p:attrName>stroke.color</p:attrName>
                                        </p:attrNameLst>
                                      </p:cBhvr>
                                      <p:by>
                                        <p:hsl h="7200000" s="0" l="0"/>
                                      </p:by>
                                    </p:animClr>
                                    <p:set>
                                      <p:cBhvr>
                                        <p:cTn id="175" dur="100" fill="hold"/>
                                        <p:tgtEl>
                                          <p:spTgt spid="111"/>
                                        </p:tgtEl>
                                        <p:attrNameLst>
                                          <p:attrName>fill.type</p:attrName>
                                        </p:attrNameLst>
                                      </p:cBhvr>
                                      <p:to>
                                        <p:strVal val="solid"/>
                                      </p:to>
                                    </p:set>
                                  </p:childTnLst>
                                </p:cTn>
                              </p:par>
                            </p:childTnLst>
                          </p:cTn>
                        </p:par>
                        <p:par>
                          <p:cTn id="176" fill="hold">
                            <p:stCondLst>
                              <p:cond delay="800"/>
                            </p:stCondLst>
                            <p:childTnLst>
                              <p:par>
                                <p:cTn id="177" presetID="21" presetClass="emph" presetSubtype="0" fill="hold" grpId="0" nodeType="afterEffect">
                                  <p:stCondLst>
                                    <p:cond delay="0"/>
                                  </p:stCondLst>
                                  <p:childTnLst>
                                    <p:animClr clrSpc="hsl" dir="cw">
                                      <p:cBhvr override="childStyle">
                                        <p:cTn id="178" dur="100" fill="hold"/>
                                        <p:tgtEl>
                                          <p:spTgt spid="114"/>
                                        </p:tgtEl>
                                        <p:attrNameLst>
                                          <p:attrName>style.color</p:attrName>
                                        </p:attrNameLst>
                                      </p:cBhvr>
                                      <p:by>
                                        <p:hsl h="7200000" s="0" l="0"/>
                                      </p:by>
                                    </p:animClr>
                                    <p:animClr clrSpc="hsl" dir="cw">
                                      <p:cBhvr>
                                        <p:cTn id="179" dur="100" fill="hold"/>
                                        <p:tgtEl>
                                          <p:spTgt spid="114"/>
                                        </p:tgtEl>
                                        <p:attrNameLst>
                                          <p:attrName>fillcolor</p:attrName>
                                        </p:attrNameLst>
                                      </p:cBhvr>
                                      <p:by>
                                        <p:hsl h="7200000" s="0" l="0"/>
                                      </p:by>
                                    </p:animClr>
                                    <p:animClr clrSpc="hsl" dir="cw">
                                      <p:cBhvr>
                                        <p:cTn id="180" dur="100" fill="hold"/>
                                        <p:tgtEl>
                                          <p:spTgt spid="114"/>
                                        </p:tgtEl>
                                        <p:attrNameLst>
                                          <p:attrName>stroke.color</p:attrName>
                                        </p:attrNameLst>
                                      </p:cBhvr>
                                      <p:by>
                                        <p:hsl h="7200000" s="0" l="0"/>
                                      </p:by>
                                    </p:animClr>
                                    <p:set>
                                      <p:cBhvr>
                                        <p:cTn id="181" dur="100" fill="hold"/>
                                        <p:tgtEl>
                                          <p:spTgt spid="1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chuyển thành ảnh xám</a:t>
            </a:r>
          </a:p>
        </p:txBody>
      </p:sp>
      <p:pic>
        <p:nvPicPr>
          <p:cNvPr id="4" name="Picture 3"/>
          <p:cNvPicPr>
            <a:picLocks noChangeAspect="1"/>
          </p:cNvPicPr>
          <p:nvPr/>
        </p:nvPicPr>
        <p:blipFill>
          <a:blip r:embed="rId2"/>
          <a:stretch>
            <a:fillRect/>
          </a:stretch>
        </p:blipFill>
        <p:spPr>
          <a:xfrm>
            <a:off x="1875169" y="1831250"/>
            <a:ext cx="8411182" cy="4450281"/>
          </a:xfrm>
          <a:prstGeom prst="rect">
            <a:avLst/>
          </a:prstGeom>
        </p:spPr>
      </p:pic>
    </p:spTree>
    <p:extLst>
      <p:ext uri="{BB962C8B-B14F-4D97-AF65-F5344CB8AC3E}">
        <p14:creationId xmlns:p14="http://schemas.microsoft.com/office/powerpoint/2010/main" val="60693467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568</TotalTime>
  <Words>462</Words>
  <Application>Microsoft Office PowerPoint</Application>
  <PresentationFormat>Widescreen</PresentationFormat>
  <Paragraphs>95</Paragraphs>
  <Slides>24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Corbel</vt:lpstr>
      <vt:lpstr>Basis</vt:lpstr>
      <vt:lpstr>Báo cáo Phần mềm  xử lý hình ảnh</vt:lpstr>
      <vt:lpstr>Giới thiệu</vt:lpstr>
      <vt:lpstr>Giới thiệu</vt:lpstr>
      <vt:lpstr>Bitmap</vt:lpstr>
      <vt:lpstr>Thiết kế phần mềm</vt:lpstr>
      <vt:lpstr>PowerPoint Presentation</vt:lpstr>
      <vt:lpstr>Chức năng mở hình</vt:lpstr>
      <vt:lpstr>Chức năng chuyển thành ảnh xám</vt:lpstr>
      <vt:lpstr>Chức năng chuyển thành ảnh xám</vt:lpstr>
      <vt:lpstr>Chức năng âm bản</vt:lpstr>
      <vt:lpstr>Chức năng âm bản</vt:lpstr>
      <vt:lpstr>Chức năng hiển thị Histogram</vt:lpstr>
      <vt:lpstr>Chức năng hiển thị Histogram</vt:lpstr>
      <vt:lpstr>Chức năng cân bằng Histogram</vt:lpstr>
      <vt:lpstr>Chức năng cân bằng Histogram</vt:lpstr>
      <vt:lpstr>Chức năng phát hiện biên</vt:lpstr>
      <vt:lpstr>Chức năng phát hiện biên</vt:lpstr>
      <vt:lpstr>Chức năng thay đổi độ sáng</vt:lpstr>
      <vt:lpstr>Chức năng thay đổi độ sáng</vt:lpstr>
      <vt:lpstr>Chức năng thay đổi độ tương phản</vt:lpstr>
      <vt:lpstr>Chức năng thay đổi độ tương phản</vt:lpstr>
      <vt:lpstr>Chức năng lưu hình</vt:lpstr>
      <vt:lpstr>Hiệu chỉnh phần mềm</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Phần mềm  xử lý hình ảnh</dc:title>
  <dc:creator>Sohotmelody Nhăng Nhít Nhí Nhố Soyani Tí</dc:creator>
  <cp:lastModifiedBy>Sohotmelody Nhăng Nhít Nhí Nhố Soyani Tí</cp:lastModifiedBy>
  <cp:revision>29</cp:revision>
  <dcterms:created xsi:type="dcterms:W3CDTF">2016-11-30T08:46:34Z</dcterms:created>
  <dcterms:modified xsi:type="dcterms:W3CDTF">2016-12-01T01:22:10Z</dcterms:modified>
</cp:coreProperties>
</file>