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EB1D"/>
    <a:srgbClr val="5029DF"/>
    <a:srgbClr val="2F528F"/>
    <a:srgbClr val="362EDA"/>
    <a:srgbClr val="23045C"/>
    <a:srgbClr val="0D1F53"/>
    <a:srgbClr val="3318A6"/>
    <a:srgbClr val="584EE0"/>
    <a:srgbClr val="1E05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B5EC-FE67-4C99-826A-17488637E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A6750-0758-4276-AFB3-83875CA33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A04D5-85E2-4714-89DD-AAD170AD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1543-81A2-44D3-BF1C-65512EF6C72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DFC7-C4DB-4067-9092-98DFAEA1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A27C-EBAB-42F3-B846-019767B6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0F3D-21A5-4D19-9C82-C738A0C4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2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A92C-6C08-4B32-A136-908372B3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2FA34-FA20-4B8B-8963-955BD5CCF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5350-DF30-4A6E-B7A7-1530ED8A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1543-81A2-44D3-BF1C-65512EF6C72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C356B-4B56-4497-8608-EBBFEBBE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C7A1A-6486-4C18-BD8C-28C6B537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0F3D-21A5-4D19-9C82-C738A0C4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2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E9080-1340-4F9F-A248-F4BEE4AE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05CA0-2071-4199-B1B7-AF02D7EC8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90471-8256-4F16-8840-258A6DA3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1543-81A2-44D3-BF1C-65512EF6C72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3702-BC26-4526-AF81-EC6C2E58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A8EA-F94A-4E19-8718-235854A8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0F3D-21A5-4D19-9C82-C738A0C4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6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FDA3-8212-4066-9924-D0AC6CA0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B971D-680C-407C-996A-2F5B8670E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85A79-77CA-48E8-96AF-024DB2B9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1543-81A2-44D3-BF1C-65512EF6C72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D44B2-8836-41A9-80BF-1C4A065D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D84A-0CFE-4E17-91A1-5A220B37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0F3D-21A5-4D19-9C82-C738A0C4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6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F0F7-2169-4577-9365-F194EAFC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6AC0C-5D61-485F-BBDC-7A86C0B8F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5D27E-3C63-4884-981E-A095431D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1543-81A2-44D3-BF1C-65512EF6C72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1A289-31F2-4F1B-97EB-00CB5CE6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2C2C5-17AD-4E14-A506-1E8D10C8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0F3D-21A5-4D19-9C82-C738A0C4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3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A837-45FF-413A-B3D8-0973AEC4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72D9-E805-4C54-96E8-261E74D7B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CC945-4AB2-4203-98E2-8F3F34AF4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CA975-856D-4172-BE51-572B61DD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1543-81A2-44D3-BF1C-65512EF6C72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88FC6-6261-4EA1-A2A9-6E19A200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F4EA-EAE8-43C4-A2F1-114B1E54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0F3D-21A5-4D19-9C82-C738A0C4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03BB-6B04-4714-8BAA-AD99D1C2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54E67-A31D-46A4-A48A-E3520173F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663D2-6F5A-4CB8-AE77-0CDBE9314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F44CF-14D2-42C7-9B9D-DB7C8CD7F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FE373-2205-490D-AE07-1152ABFC1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3E423-914A-4284-AAB0-33D3AB5C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1543-81A2-44D3-BF1C-65512EF6C72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9BD8B-3C8D-4ED3-8454-D88AF0F8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A1BB1-F153-47DA-A07C-C928E2B1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0F3D-21A5-4D19-9C82-C738A0C4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5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F393-36E7-4507-A771-2C7A6B90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9A766-C5C1-427A-89F1-EEAD7AB0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1543-81A2-44D3-BF1C-65512EF6C72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7994D-8CCE-4B1D-93E7-928B9B2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53037-E940-4F03-B0BA-C2107499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0F3D-21A5-4D19-9C82-C738A0C4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5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D175A-5F1A-433D-ADB2-8BDD2604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1543-81A2-44D3-BF1C-65512EF6C72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54B60-A824-488A-A990-6997F919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4C661-037A-46F7-AD17-84E5A5C6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0F3D-21A5-4D19-9C82-C738A0C4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0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F631-28D8-4B40-A553-4E20D502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36AF-468A-4DB2-9234-10000107C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F2BDB-DB8D-4A76-8267-9D440863B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88F3-F349-425B-8A4E-9010365C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1543-81A2-44D3-BF1C-65512EF6C72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5AABE-2851-405A-9FA8-58F1C0D5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A8370-FAB3-4A2F-A709-9FF06F55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0F3D-21A5-4D19-9C82-C738A0C4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56C6-2408-4EC3-8385-F135794E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EB689-0270-4C68-A1AD-FB4ECA0E7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9B210-52AF-4413-B0DA-DC268485E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5FBEC-BAAB-4862-B817-15AB2B9A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1543-81A2-44D3-BF1C-65512EF6C72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99AA8-3303-4A80-9588-01E28D55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1C1AC-66BB-45A9-AB61-1327CBE4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0F3D-21A5-4D19-9C82-C738A0C4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4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1D413-1989-402E-B73B-359155D6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DECF1-141E-4C6F-9095-106BAC29C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3581-CBA2-4B49-AAC9-4CAC4DC60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1543-81A2-44D3-BF1C-65512EF6C72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EB70F-50F8-4679-B06E-7FB6B12E6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3F45-A5E4-481C-991F-BA14F53BB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60F3D-21A5-4D19-9C82-C738A0C4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ogo UIT Web Transparent">
            <a:extLst>
              <a:ext uri="{FF2B5EF4-FFF2-40B4-BE49-F238E27FC236}">
                <a16:creationId xmlns:a16="http://schemas.microsoft.com/office/drawing/2014/main" id="{923663E6-C56A-4542-8C52-6D6D9F233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286" y="72271"/>
            <a:ext cx="590405" cy="70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853BF35-4F39-4175-9F2C-7A593C58D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7" y="93634"/>
            <a:ext cx="766193" cy="412101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4769EF-D922-4FB0-9E3D-AA37D3323961}"/>
              </a:ext>
            </a:extLst>
          </p:cNvPr>
          <p:cNvSpPr/>
          <p:nvPr/>
        </p:nvSpPr>
        <p:spPr>
          <a:xfrm>
            <a:off x="1062037" y="1428750"/>
            <a:ext cx="10067925" cy="990600"/>
          </a:xfrm>
          <a:prstGeom prst="roundRect">
            <a:avLst/>
          </a:prstGeom>
          <a:solidFill>
            <a:srgbClr val="5029D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PHÁT HIỆN LÀN ĐƯỜNG CHO XE TỰ LÁI</a:t>
            </a:r>
            <a:endParaRPr lang="en-US" sz="32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2D5841-F3B1-4AEE-82E5-5F19A7F6AF1E}"/>
              </a:ext>
            </a:extLst>
          </p:cNvPr>
          <p:cNvSpPr/>
          <p:nvPr/>
        </p:nvSpPr>
        <p:spPr>
          <a:xfrm>
            <a:off x="4014786" y="6648450"/>
            <a:ext cx="416242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THỊ GIÁC MÁY TÍNH NÂNG CAO</a:t>
            </a:r>
            <a:endParaRPr lang="en-US" sz="1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Rectangle: Single Corner Rounded 17">
            <a:extLst>
              <a:ext uri="{FF2B5EF4-FFF2-40B4-BE49-F238E27FC236}">
                <a16:creationId xmlns:a16="http://schemas.microsoft.com/office/drawing/2014/main" id="{BBBC384E-AFAC-4FB7-A918-C15745CA1446}"/>
              </a:ext>
            </a:extLst>
          </p:cNvPr>
          <p:cNvSpPr/>
          <p:nvPr/>
        </p:nvSpPr>
        <p:spPr>
          <a:xfrm>
            <a:off x="0" y="6648450"/>
            <a:ext cx="4014786" cy="2095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PHƯƠNG NAM - QUỐC KHÁNH</a:t>
            </a:r>
            <a:endParaRPr lang="en-US" sz="1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9" name="Rectangle: Single Corner Rounded 18">
            <a:extLst>
              <a:ext uri="{FF2B5EF4-FFF2-40B4-BE49-F238E27FC236}">
                <a16:creationId xmlns:a16="http://schemas.microsoft.com/office/drawing/2014/main" id="{CC0CDB0E-2288-4500-A16F-68D0519377BD}"/>
              </a:ext>
            </a:extLst>
          </p:cNvPr>
          <p:cNvSpPr/>
          <p:nvPr/>
        </p:nvSpPr>
        <p:spPr>
          <a:xfrm>
            <a:off x="8177214" y="6648450"/>
            <a:ext cx="4014786" cy="2095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vi-VN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May 28, 2023		1/24</a:t>
            </a:r>
            <a:endParaRPr lang="en-US" sz="1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C61F011-A8E9-4DC1-B058-1B09EEB05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971" y="4036883"/>
            <a:ext cx="2626291" cy="13923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183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AFE358-D6D3-4CB0-AF03-E8A91561EEA0}"/>
              </a:ext>
            </a:extLst>
          </p:cNvPr>
          <p:cNvSpPr/>
          <p:nvPr/>
        </p:nvSpPr>
        <p:spPr>
          <a:xfrm>
            <a:off x="0" y="0"/>
            <a:ext cx="12192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GIỚI THIỆU BÀI TOÁN</a:t>
            </a:r>
            <a:endParaRPr lang="en-US" sz="32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F55C31-645E-4476-B5E5-4C40C506C7FD}"/>
              </a:ext>
            </a:extLst>
          </p:cNvPr>
          <p:cNvSpPr/>
          <p:nvPr/>
        </p:nvSpPr>
        <p:spPr>
          <a:xfrm>
            <a:off x="4014786" y="6648450"/>
            <a:ext cx="416242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THỊ GIÁC MÁY TÍNH NÂNG CAO</a:t>
            </a:r>
            <a:endParaRPr lang="en-US" sz="1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Rectangle: Single Corner Rounded 14">
            <a:extLst>
              <a:ext uri="{FF2B5EF4-FFF2-40B4-BE49-F238E27FC236}">
                <a16:creationId xmlns:a16="http://schemas.microsoft.com/office/drawing/2014/main" id="{247EF1F9-30AB-43B4-8CC1-5ABC41065830}"/>
              </a:ext>
            </a:extLst>
          </p:cNvPr>
          <p:cNvSpPr/>
          <p:nvPr/>
        </p:nvSpPr>
        <p:spPr>
          <a:xfrm>
            <a:off x="0" y="6648450"/>
            <a:ext cx="4014786" cy="2095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PHƯƠNG NAM - QUỐC KHÁNH</a:t>
            </a:r>
            <a:endParaRPr lang="en-US" sz="1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0A190A86-D525-4F35-950D-05265C32FDDA}"/>
              </a:ext>
            </a:extLst>
          </p:cNvPr>
          <p:cNvSpPr/>
          <p:nvPr/>
        </p:nvSpPr>
        <p:spPr>
          <a:xfrm>
            <a:off x="8177214" y="6648450"/>
            <a:ext cx="4014786" cy="2095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vi-VN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May 28, 2023	1/24</a:t>
            </a:r>
            <a:endParaRPr lang="en-US" sz="1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43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Black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Khánh Nguyễn Quốc</dc:creator>
  <cp:lastModifiedBy>Khánh Nguyễn Quốc</cp:lastModifiedBy>
  <cp:revision>7</cp:revision>
  <dcterms:created xsi:type="dcterms:W3CDTF">2023-05-28T03:43:42Z</dcterms:created>
  <dcterms:modified xsi:type="dcterms:W3CDTF">2023-05-28T04:20:43Z</dcterms:modified>
</cp:coreProperties>
</file>